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2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2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9b351ed4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9b351ed4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9b351ed4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9b351ed4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9b351ed4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9b351ed4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9b351ed4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9b351ed4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484125" y="591575"/>
            <a:ext cx="85206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Sprint 0 (Etapa </a:t>
            </a:r>
            <a:r>
              <a:rPr lang="es-419"/>
              <a:t>análisis</a:t>
            </a:r>
            <a:r>
              <a:rPr lang="es-419"/>
              <a:t>)</a:t>
            </a:r>
            <a:endParaRPr/>
          </a:p>
        </p:txBody>
      </p:sp>
      <p:sp>
        <p:nvSpPr>
          <p:cNvPr id="135" name="Google Shape;135;p13"/>
          <p:cNvSpPr txBox="1"/>
          <p:nvPr>
            <p:ph type="ctrTitle"/>
          </p:nvPr>
        </p:nvSpPr>
        <p:spPr>
          <a:xfrm>
            <a:off x="484125" y="2396225"/>
            <a:ext cx="85206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17/09 al 03/10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052550" y="360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Requisitos</a:t>
            </a:r>
            <a:endParaRPr u="sng"/>
          </a:p>
        </p:txBody>
      </p:sp>
      <p:sp>
        <p:nvSpPr>
          <p:cNvPr id="141" name="Google Shape;141;p14"/>
          <p:cNvSpPr txBox="1"/>
          <p:nvPr>
            <p:ph type="title"/>
          </p:nvPr>
        </p:nvSpPr>
        <p:spPr>
          <a:xfrm>
            <a:off x="1052550" y="1178125"/>
            <a:ext cx="7038900" cy="3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-</a:t>
            </a:r>
            <a:r>
              <a:rPr lang="es-419"/>
              <a:t>Descripción</a:t>
            </a:r>
            <a:r>
              <a:rPr lang="es-419"/>
              <a:t> del software a desarrollar.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-Casos de uso (</a:t>
            </a:r>
            <a:r>
              <a:rPr lang="es-419"/>
              <a:t>Interacción</a:t>
            </a:r>
            <a:r>
              <a:rPr lang="es-419"/>
              <a:t> entre el usuario y el sistema.)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-Historias de usuarios.(Lo que el usuario desea hacer)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-Requisitos funcionales (Lo que el sistema debe hacer) y no funcionales.(+ eficiencia y calidad)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Simbología</a:t>
            </a:r>
            <a:r>
              <a:rPr lang="es-419" u="sng"/>
              <a:t> casos de uso</a:t>
            </a:r>
            <a:endParaRPr u="sng"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350" y="1187250"/>
            <a:ext cx="615802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Ejemplo casos de uso</a:t>
            </a:r>
            <a:endParaRPr u="sng"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700" y="1307850"/>
            <a:ext cx="4897950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Historias de usuario</a:t>
            </a:r>
            <a:endParaRPr u="sng"/>
          </a:p>
        </p:txBody>
      </p:sp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1197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“Como [perfil], quiero [objetivo del software], para lograr [resultado]”.</a:t>
            </a:r>
            <a:endParaRPr sz="3600" u="sng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8500" y="2307500"/>
            <a:ext cx="4096899" cy="226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