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  <p:sldId id="270" r:id="rId10"/>
    <p:sldId id="260" r:id="rId11"/>
    <p:sldId id="267" r:id="rId12"/>
    <p:sldId id="268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6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Imaz" userId="b162d828-336d-4287-a4f3-91a93e080f29" providerId="ADAL" clId="{7CE5FA34-55D6-49BA-A2FB-088A350FA3A2}"/>
    <pc:docChg chg="undo custSel modSld modMainMaster">
      <pc:chgData name="Fabian Imaz" userId="b162d828-336d-4287-a4f3-91a93e080f29" providerId="ADAL" clId="{7CE5FA34-55D6-49BA-A2FB-088A350FA3A2}" dt="2017-09-30T21:02:02.022" v="436" actId="478"/>
      <pc:docMkLst>
        <pc:docMk/>
      </pc:docMkLst>
      <pc:sldChg chg="delSp modSp">
        <pc:chgData name="Fabian Imaz" userId="b162d828-336d-4287-a4f3-91a93e080f29" providerId="ADAL" clId="{7CE5FA34-55D6-49BA-A2FB-088A350FA3A2}" dt="2017-09-30T21:02:02.022" v="436" actId="478"/>
        <pc:sldMkLst>
          <pc:docMk/>
          <pc:sldMk cId="418351797" sldId="257"/>
        </pc:sldMkLst>
        <pc:spChg chg="del mod">
          <ac:chgData name="Fabian Imaz" userId="b162d828-336d-4287-a4f3-91a93e080f29" providerId="ADAL" clId="{7CE5FA34-55D6-49BA-A2FB-088A350FA3A2}" dt="2017-09-30T21:02:02.022" v="436" actId="478"/>
          <ac:spMkLst>
            <pc:docMk/>
            <pc:sldMk cId="418351797" sldId="257"/>
            <ac:spMk id="2" creationId="{00000000-0000-0000-0000-000000000000}"/>
          </ac:spMkLst>
        </pc:spChg>
        <pc:spChg chg="del mod">
          <ac:chgData name="Fabian Imaz" userId="b162d828-336d-4287-a4f3-91a93e080f29" providerId="ADAL" clId="{7CE5FA34-55D6-49BA-A2FB-088A350FA3A2}" dt="2017-09-30T21:01:59.640" v="435" actId="478"/>
          <ac:spMkLst>
            <pc:docMk/>
            <pc:sldMk cId="418351797" sldId="257"/>
            <ac:spMk id="3" creationId="{00000000-0000-0000-0000-000000000000}"/>
          </ac:spMkLst>
        </pc:spChg>
      </pc:sldChg>
      <pc:sldMasterChg chg="delSp modSp modSldLayout">
        <pc:chgData name="Fabian Imaz" userId="b162d828-336d-4287-a4f3-91a93e080f29" providerId="ADAL" clId="{7CE5FA34-55D6-49BA-A2FB-088A350FA3A2}" dt="2017-09-30T21:01:22.397" v="434" actId="1036"/>
        <pc:sldMasterMkLst>
          <pc:docMk/>
          <pc:sldMasterMk cId="702745799" sldId="2147483658"/>
        </pc:sldMasterMkLst>
        <pc:spChg chg="del">
          <ac:chgData name="Fabian Imaz" userId="b162d828-336d-4287-a4f3-91a93e080f29" providerId="ADAL" clId="{7CE5FA34-55D6-49BA-A2FB-088A350FA3A2}" dt="2017-09-30T20:57:01.748" v="423" actId="478"/>
          <ac:spMkLst>
            <pc:docMk/>
            <pc:sldMasterMk cId="702745799" sldId="2147483658"/>
            <ac:spMk id="2" creationId="{00000000-0000-0000-0000-000000000000}"/>
          </ac:spMkLst>
        </pc:spChg>
        <pc:spChg chg="del">
          <ac:chgData name="Fabian Imaz" userId="b162d828-336d-4287-a4f3-91a93e080f29" providerId="ADAL" clId="{7CE5FA34-55D6-49BA-A2FB-088A350FA3A2}" dt="2017-09-30T20:57:04.151" v="424" actId="478"/>
          <ac:spMkLst>
            <pc:docMk/>
            <pc:sldMasterMk cId="702745799" sldId="2147483658"/>
            <ac:spMk id="3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1:10.490" v="77" actId="20577"/>
          <ac:spMkLst>
            <pc:docMk/>
            <pc:sldMasterMk cId="702745799" sldId="2147483658"/>
            <ac:spMk id="8" creationId="{00000000-0000-0000-0000-000000000000}"/>
          </ac:spMkLst>
        </pc:spChg>
        <pc:spChg chg="mod">
          <ac:chgData name="Fabian Imaz" userId="b162d828-336d-4287-a4f3-91a93e080f29" providerId="ADAL" clId="{7CE5FA34-55D6-49BA-A2FB-088A350FA3A2}" dt="2017-09-30T20:10:15.600" v="1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modSp">
          <pc:chgData name="Fabian Imaz" userId="b162d828-336d-4287-a4f3-91a93e080f29" providerId="ADAL" clId="{7CE5FA34-55D6-49BA-A2FB-088A350FA3A2}" dt="2017-09-30T20:58:09.007" v="427" actId="1076"/>
          <pc:sldLayoutMkLst>
            <pc:docMk/>
            <pc:sldMasterMk cId="702745799" sldId="2147483658"/>
            <pc:sldLayoutMk cId="0" sldId="2147483659"/>
          </pc:sldLayoutMkLst>
          <pc:picChg chg="mod">
            <ac:chgData name="Fabian Imaz" userId="b162d828-336d-4287-a4f3-91a93e080f29" providerId="ADAL" clId="{7CE5FA34-55D6-49BA-A2FB-088A350FA3A2}" dt="2017-09-30T20:58:09.007" v="427" actId="1076"/>
            <ac:picMkLst>
              <pc:docMk/>
              <pc:sldMasterMk cId="702745799" sldId="2147483658"/>
              <pc:sldLayoutMk cId="0" sldId="2147483659"/>
              <ac:picMk id="4" creationId="{00000000-0000-0000-0000-000000000000}"/>
            </ac:picMkLst>
          </pc:picChg>
        </pc:sldLayoutChg>
        <pc:sldLayoutChg chg="addSp delSp modSp">
          <pc:chgData name="Fabian Imaz" userId="b162d828-336d-4287-a4f3-91a93e080f29" providerId="ADAL" clId="{7CE5FA34-55D6-49BA-A2FB-088A350FA3A2}" dt="2017-09-30T21:01:22.397" v="434" actId="1036"/>
          <pc:sldLayoutMkLst>
            <pc:docMk/>
            <pc:sldMasterMk cId="702745799" sldId="2147483658"/>
            <pc:sldLayoutMk cId="0" sldId="2147483660"/>
          </pc:sldLayoutMkLst>
          <pc:spChg chg="del mod">
            <ac:chgData name="Fabian Imaz" userId="b162d828-336d-4287-a4f3-91a93e080f29" providerId="ADAL" clId="{7CE5FA34-55D6-49BA-A2FB-088A350FA3A2}" dt="2017-09-30T20:46:05.992" v="402" actId="478"/>
            <ac:spMkLst>
              <pc:docMk/>
              <pc:sldMasterMk cId="702745799" sldId="2147483658"/>
              <pc:sldLayoutMk cId="0" sldId="2147483660"/>
              <ac:spMk id="2" creationId="{00000000-0000-0000-0000-000000000000}"/>
            </ac:spMkLst>
          </pc:spChg>
          <pc:spChg chg="del">
            <ac:chgData name="Fabian Imaz" userId="b162d828-336d-4287-a4f3-91a93e080f29" providerId="ADAL" clId="{7CE5FA34-55D6-49BA-A2FB-088A350FA3A2}" dt="2017-09-30T20:12:27.844" v="122" actId="478"/>
            <ac:spMkLst>
              <pc:docMk/>
              <pc:sldMasterMk cId="702745799" sldId="2147483658"/>
              <pc:sldLayoutMk cId="0" sldId="2147483660"/>
              <ac:spMk id="3" creationId="{00000000-0000-0000-0000-000000000000}"/>
            </ac:spMkLst>
          </pc:spChg>
          <pc:spChg chg="add del mod">
            <ac:chgData name="Fabian Imaz" userId="b162d828-336d-4287-a4f3-91a93e080f29" providerId="ADAL" clId="{7CE5FA34-55D6-49BA-A2FB-088A350FA3A2}" dt="2017-09-30T20:33:34.322" v="160" actId="478"/>
            <ac:spMkLst>
              <pc:docMk/>
              <pc:sldMasterMk cId="702745799" sldId="2147483658"/>
              <pc:sldLayoutMk cId="0" sldId="2147483660"/>
              <ac:spMk id="6" creationId="{3189F394-8F9C-416C-987B-171A30B7D101}"/>
            </ac:spMkLst>
          </pc:s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2" creationId="{26CCBC95-82CE-4B9A-B584-1883358A6DC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6" creationId="{56AC8668-4ABC-4173-ACBA-CAC0B44CD8D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3" creationId="{E4CB0D81-06BE-4763-A536-60639ABE1C6A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6" creationId="{54CF7341-7F0C-416B-91BC-553E3BD8464F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49" creationId="{832150AD-9098-439E-809E-3E1BA855DB87}"/>
            </ac:grpSpMkLst>
          </pc:grpChg>
          <pc:grpChg chg="add del mod">
            <ac:chgData name="Fabian Imaz" userId="b162d828-336d-4287-a4f3-91a93e080f29" providerId="ADAL" clId="{7CE5FA34-55D6-49BA-A2FB-088A350FA3A2}" dt="2017-09-30T20:43:08.171" v="349" actId="478"/>
            <ac:grpSpMkLst>
              <pc:docMk/>
              <pc:sldMasterMk cId="702745799" sldId="2147483658"/>
              <pc:sldLayoutMk cId="0" sldId="2147483660"/>
              <ac:grpSpMk id="52" creationId="{5F056155-9FF5-42BE-822A-68DAD431CCC1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5" creationId="{57C7E306-9F02-4852-8E3A-54F127D1F3AB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58" creationId="{FE0C5802-CFCA-41A8-A59B-2300903F801D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1" creationId="{24885732-71FD-4F0B-B1D7-6544D2A38767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4" creationId="{9374CF08-09B6-4874-94D1-3CF373C8B6B4}"/>
            </ac:grpSpMkLst>
          </pc:grpChg>
          <pc:grpChg chg="add del mod">
            <ac:chgData name="Fabian Imaz" userId="b162d828-336d-4287-a4f3-91a93e080f29" providerId="ADAL" clId="{7CE5FA34-55D6-49BA-A2FB-088A350FA3A2}" dt="2017-09-30T20:44:46.173" v="394" actId="478"/>
            <ac:grpSpMkLst>
              <pc:docMk/>
              <pc:sldMasterMk cId="702745799" sldId="2147483658"/>
              <pc:sldLayoutMk cId="0" sldId="2147483660"/>
              <ac:grpSpMk id="67" creationId="{A98C8167-EA39-4B48-8E18-3556F7A92C99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add del mod">
            <ac:chgData name="Fabian Imaz" userId="b162d828-336d-4287-a4f3-91a93e080f29" providerId="ADAL" clId="{7CE5FA34-55D6-49BA-A2FB-088A350FA3A2}" dt="2017-09-30T20:53:40.807" v="421" actId="103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add del mod">
            <ac:chgData name="Fabian Imaz" userId="b162d828-336d-4287-a4f3-91a93e080f29" providerId="ADAL" clId="{7CE5FA34-55D6-49BA-A2FB-088A350FA3A2}" dt="2017-09-30T21:01:22.397" v="434" actId="103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add del mod">
            <ac:chgData name="Fabian Imaz" userId="b162d828-336d-4287-a4f3-91a93e080f29" providerId="ADAL" clId="{7CE5FA34-55D6-49BA-A2FB-088A350FA3A2}" dt="2017-09-30T21:01:06.160" v="433" actId="103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add del mod">
            <ac:chgData name="Fabian Imaz" userId="b162d828-336d-4287-a4f3-91a93e080f29" providerId="ADAL" clId="{7CE5FA34-55D6-49BA-A2FB-088A350FA3A2}" dt="2017-09-30T21:00:52.823" v="430" actId="103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add del mod">
            <ac:chgData name="Fabian Imaz" userId="b162d828-336d-4287-a4f3-91a93e080f29" providerId="ADAL" clId="{7CE5FA34-55D6-49BA-A2FB-088A350FA3A2}" dt="2017-09-30T21:00:56.061" v="432" actId="1036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picChg chg="add del mod">
            <ac:chgData name="Fabian Imaz" userId="b162d828-336d-4287-a4f3-91a93e080f29" providerId="ADAL" clId="{7CE5FA34-55D6-49BA-A2FB-088A350FA3A2}" dt="2017-09-30T20:23:24.923" v="135" actId="478"/>
            <ac:picMkLst>
              <pc:docMk/>
              <pc:sldMasterMk cId="702745799" sldId="2147483658"/>
              <pc:sldLayoutMk cId="0" sldId="2147483660"/>
              <ac:picMk id="4" creationId="{F6886872-2DE0-4FA6-A655-EF1C3FB0318A}"/>
            </ac:picMkLst>
          </pc:picChg>
          <pc:picChg chg="add del mod">
            <ac:chgData name="Fabian Imaz" userId="b162d828-336d-4287-a4f3-91a93e080f29" providerId="ADAL" clId="{7CE5FA34-55D6-49BA-A2FB-088A350FA3A2}" dt="2017-09-30T20:19:31.475" v="134" actId="478"/>
            <ac:picMkLst>
              <pc:docMk/>
              <pc:sldMasterMk cId="702745799" sldId="2147483658"/>
              <pc:sldLayoutMk cId="0" sldId="2147483660"/>
              <ac:picMk id="5" creationId="{C8840844-B33D-4E5E-8263-A06563F41DA1}"/>
            </ac:picMkLst>
          </pc:picChg>
          <pc:picChg chg="add del mod">
            <ac:chgData name="Fabian Imaz" userId="b162d828-336d-4287-a4f3-91a93e080f29" providerId="ADAL" clId="{7CE5FA34-55D6-49BA-A2FB-088A350FA3A2}" dt="2017-09-30T20:31:28.343" v="150" actId="1036"/>
            <ac:picMkLst>
              <pc:docMk/>
              <pc:sldMasterMk cId="702745799" sldId="2147483658"/>
              <pc:sldLayoutMk cId="0" sldId="2147483660"/>
              <ac:picMk id="8" creationId="{AEFEA652-C3ED-4F9D-B0F8-D596D4F955C3}"/>
            </ac:picMkLst>
          </pc:picChg>
          <pc:picChg chg="add mo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9" creationId="{7F3BAC98-CEC0-430A-B543-2100E85AE54C}"/>
            </ac:picMkLst>
          </pc:picChg>
          <pc:picChg chg="add mod ord">
            <ac:chgData name="Fabian Imaz" userId="b162d828-336d-4287-a4f3-91a93e080f29" providerId="ADAL" clId="{7CE5FA34-55D6-49BA-A2FB-088A350FA3A2}" dt="2017-09-30T20:34:59.599" v="177" actId="1036"/>
            <ac:picMkLst>
              <pc:docMk/>
              <pc:sldMasterMk cId="702745799" sldId="2147483658"/>
              <pc:sldLayoutMk cId="0" sldId="2147483660"/>
              <ac:picMk id="11" creationId="{7EC66756-0597-4473-969B-1F4BA7849D49}"/>
            </ac:picMkLst>
          </pc:picChg>
          <pc:picChg chg="mod">
            <ac:chgData name="Fabian Imaz" userId="b162d828-336d-4287-a4f3-91a93e080f29" providerId="ADAL" clId="{7CE5FA34-55D6-49BA-A2FB-088A350FA3A2}" dt="2017-09-30T20:35:47.610" v="205" actId="1036"/>
            <ac:picMkLst>
              <pc:docMk/>
              <pc:sldMasterMk cId="702745799" sldId="2147483658"/>
              <pc:sldLayoutMk cId="0" sldId="2147483660"/>
              <ac:picMk id="14" creationId="{7E73D941-9AB8-4001-8948-E8E0B9196B9C}"/>
            </ac:picMkLst>
          </pc:picChg>
          <pc:picChg chg="mod">
            <ac:chgData name="Fabian Imaz" userId="b162d828-336d-4287-a4f3-91a93e080f29" providerId="ADAL" clId="{7CE5FA34-55D6-49BA-A2FB-088A350FA3A2}" dt="2017-09-30T20:36:04.006" v="206" actId="1036"/>
            <ac:picMkLst>
              <pc:docMk/>
              <pc:sldMasterMk cId="702745799" sldId="2147483658"/>
              <pc:sldLayoutMk cId="0" sldId="2147483660"/>
              <ac:picMk id="15" creationId="{66F2E2CB-975D-4E67-877C-65712B64DDAD}"/>
            </ac:picMkLst>
          </pc:picChg>
          <pc:picChg chg="mod">
            <ac:chgData name="Fabian Imaz" userId="b162d828-336d-4287-a4f3-91a93e080f29" providerId="ADAL" clId="{7CE5FA34-55D6-49BA-A2FB-088A350FA3A2}" dt="2017-09-30T20:37:40.041" v="264" actId="1035"/>
            <ac:picMkLst>
              <pc:docMk/>
              <pc:sldMasterMk cId="702745799" sldId="2147483658"/>
              <pc:sldLayoutMk cId="0" sldId="2147483660"/>
              <ac:picMk id="17" creationId="{6B5CC162-BD06-4940-ABF0-E4C713872DE3}"/>
            </ac:picMkLst>
          </pc:picChg>
          <pc:picChg chg="mod">
            <ac:chgData name="Fabian Imaz" userId="b162d828-336d-4287-a4f3-91a93e080f29" providerId="ADAL" clId="{7CE5FA34-55D6-49BA-A2FB-088A350FA3A2}" dt="2017-09-30T20:37:12.329" v="245" actId="1036"/>
            <ac:picMkLst>
              <pc:docMk/>
              <pc:sldMasterMk cId="702745799" sldId="2147483658"/>
              <pc:sldLayoutMk cId="0" sldId="2147483660"/>
              <ac:picMk id="20" creationId="{CDED880A-ABD0-4A1E-BA0C-684D21C864C8}"/>
            </ac:picMkLst>
          </pc:picChg>
          <pc:picChg chg="mod">
            <ac:chgData name="Fabian Imaz" userId="b162d828-336d-4287-a4f3-91a93e080f29" providerId="ADAL" clId="{7CE5FA34-55D6-49BA-A2FB-088A350FA3A2}" dt="2017-09-30T20:37:33.663" v="258" actId="1035"/>
            <ac:picMkLst>
              <pc:docMk/>
              <pc:sldMasterMk cId="702745799" sldId="2147483658"/>
              <pc:sldLayoutMk cId="0" sldId="2147483660"/>
              <ac:picMk id="23" creationId="{9A533C59-E903-48C2-A564-441B4F859C1F}"/>
            </ac:picMkLst>
          </pc:picChg>
          <pc:picChg chg="mod">
            <ac:chgData name="Fabian Imaz" userId="b162d828-336d-4287-a4f3-91a93e080f29" providerId="ADAL" clId="{7CE5FA34-55D6-49BA-A2FB-088A350FA3A2}" dt="2017-09-30T20:38:09.209" v="271" actId="1035"/>
            <ac:picMkLst>
              <pc:docMk/>
              <pc:sldMasterMk cId="702745799" sldId="2147483658"/>
              <pc:sldLayoutMk cId="0" sldId="2147483660"/>
              <ac:picMk id="26" creationId="{C5F7AF8A-2B6F-40D0-8092-64779DE98F57}"/>
            </ac:picMkLst>
          </pc:picChg>
          <pc:picChg chg="mod">
            <ac:chgData name="Fabian Imaz" userId="b162d828-336d-4287-a4f3-91a93e080f29" providerId="ADAL" clId="{7CE5FA34-55D6-49BA-A2FB-088A350FA3A2}" dt="2017-09-30T20:38:48.015" v="308" actId="1036"/>
            <ac:picMkLst>
              <pc:docMk/>
              <pc:sldMasterMk cId="702745799" sldId="2147483658"/>
              <pc:sldLayoutMk cId="0" sldId="2147483660"/>
              <ac:picMk id="29" creationId="{51AE3870-F832-4A67-8B88-F0510B609AD0}"/>
            </ac:picMkLst>
          </pc:picChg>
          <pc:picChg chg="mod">
            <ac:chgData name="Fabian Imaz" userId="b162d828-336d-4287-a4f3-91a93e080f29" providerId="ADAL" clId="{7CE5FA34-55D6-49BA-A2FB-088A350FA3A2}" dt="2017-09-30T20:40:55.040" v="311" actId="1035"/>
            <ac:picMkLst>
              <pc:docMk/>
              <pc:sldMasterMk cId="702745799" sldId="2147483658"/>
              <pc:sldLayoutMk cId="0" sldId="2147483660"/>
              <ac:picMk id="32" creationId="{573AB08C-6666-4968-A560-6F25F435A48E}"/>
            </ac:picMkLst>
          </pc:picChg>
          <pc:picChg chg="mod">
            <ac:chgData name="Fabian Imaz" userId="b162d828-336d-4287-a4f3-91a93e080f29" providerId="ADAL" clId="{7CE5FA34-55D6-49BA-A2FB-088A350FA3A2}" dt="2017-09-30T20:41:39.585" v="319" actId="1035"/>
            <ac:picMkLst>
              <pc:docMk/>
              <pc:sldMasterMk cId="702745799" sldId="2147483658"/>
              <pc:sldLayoutMk cId="0" sldId="2147483660"/>
              <ac:picMk id="38" creationId="{0535025C-3229-4613-863B-1629E2D9782F}"/>
            </ac:picMkLst>
          </pc:picChg>
          <pc:picChg chg="mod">
            <ac:chgData name="Fabian Imaz" userId="b162d828-336d-4287-a4f3-91a93e080f29" providerId="ADAL" clId="{7CE5FA34-55D6-49BA-A2FB-088A350FA3A2}" dt="2017-09-30T20:41:19.458" v="314" actId="1036"/>
            <ac:picMkLst>
              <pc:docMk/>
              <pc:sldMasterMk cId="702745799" sldId="2147483658"/>
              <pc:sldLayoutMk cId="0" sldId="2147483660"/>
              <ac:picMk id="39" creationId="{04F0C7D0-983A-4813-9D92-AD9638374F80}"/>
            </ac:picMkLst>
          </pc:picChg>
          <pc:picChg chg="mod">
            <ac:chgData name="Fabian Imaz" userId="b162d828-336d-4287-a4f3-91a93e080f29" providerId="ADAL" clId="{7CE5FA34-55D6-49BA-A2FB-088A350FA3A2}" dt="2017-09-30T20:43:57.720" v="360" actId="1036"/>
            <ac:picMkLst>
              <pc:docMk/>
              <pc:sldMasterMk cId="702745799" sldId="2147483658"/>
              <pc:sldLayoutMk cId="0" sldId="2147483660"/>
              <ac:picMk id="41" creationId="{9B26C8C6-8B7A-4616-8956-0728F8F75D97}"/>
            </ac:picMkLst>
          </pc:picChg>
          <pc:picChg chg="mod">
            <ac:chgData name="Fabian Imaz" userId="b162d828-336d-4287-a4f3-91a93e080f29" providerId="ADAL" clId="{7CE5FA34-55D6-49BA-A2FB-088A350FA3A2}" dt="2017-09-30T20:42:44.263" v="342" actId="1036"/>
            <ac:picMkLst>
              <pc:docMk/>
              <pc:sldMasterMk cId="702745799" sldId="2147483658"/>
              <pc:sldLayoutMk cId="0" sldId="2147483660"/>
              <ac:picMk id="42" creationId="{4DE2EEB6-FA54-4383-95EE-9DF78AFADA53}"/>
            </ac:picMkLst>
          </pc:picChg>
          <pc:picChg chg="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4" creationId="{BD229354-0207-4077-BA75-BD1A14994EB4}"/>
            </ac:picMkLst>
          </pc:picChg>
          <pc:picChg chg="add del mod topLvl">
            <ac:chgData name="Fabian Imaz" userId="b162d828-336d-4287-a4f3-91a93e080f29" providerId="ADAL" clId="{7CE5FA34-55D6-49BA-A2FB-088A350FA3A2}" dt="2017-09-30T20:42:53.201" v="348" actId="478"/>
            <ac:picMkLst>
              <pc:docMk/>
              <pc:sldMasterMk cId="702745799" sldId="2147483658"/>
              <pc:sldLayoutMk cId="0" sldId="2147483660"/>
              <ac:picMk id="45" creationId="{74C0C89C-0A6E-4216-A2F4-03CE98B8403D}"/>
            </ac:picMkLst>
          </pc:picChg>
          <pc:picChg chg="add del">
            <ac:chgData name="Fabian Imaz" userId="b162d828-336d-4287-a4f3-91a93e080f29" providerId="ADAL" clId="{7CE5FA34-55D6-49BA-A2FB-088A350FA3A2}" dt="2017-09-30T20:42:49.773" v="344" actId="1036"/>
            <ac:picMkLst>
              <pc:docMk/>
              <pc:sldMasterMk cId="702745799" sldId="2147483658"/>
              <pc:sldLayoutMk cId="0" sldId="2147483660"/>
              <ac:picMk id="70" creationId="{B4587309-7E64-4994-B9DF-A6CBC8A70F45}"/>
            </ac:picMkLst>
          </pc:picChg>
          <pc:picChg chg="add del">
            <ac:chgData name="Fabian Imaz" userId="b162d828-336d-4287-a4f3-91a93e080f29" providerId="ADAL" clId="{7CE5FA34-55D6-49BA-A2FB-088A350FA3A2}" dt="2017-09-30T20:42:52.604" v="347" actId="1036"/>
            <ac:picMkLst>
              <pc:docMk/>
              <pc:sldMasterMk cId="702745799" sldId="2147483658"/>
              <pc:sldLayoutMk cId="0" sldId="2147483660"/>
              <ac:picMk id="71" creationId="{8ADC4620-7D34-40E7-8965-196BC4D238F8}"/>
            </ac:picMkLst>
          </pc:picChg>
          <pc:picChg chg="mod">
            <ac:chgData name="Fabian Imaz" userId="b162d828-336d-4287-a4f3-91a93e080f29" providerId="ADAL" clId="{7CE5FA34-55D6-49BA-A2FB-088A350FA3A2}" dt="2017-09-30T20:44:08.827" v="374" actId="1035"/>
            <ac:picMkLst>
              <pc:docMk/>
              <pc:sldMasterMk cId="702745799" sldId="2147483658"/>
              <pc:sldLayoutMk cId="0" sldId="2147483660"/>
              <ac:picMk id="73" creationId="{874EA40A-E9A6-434E-AFB8-DF7931A6684F}"/>
            </ac:picMkLst>
          </pc:picChg>
          <pc:picChg chg="mod">
            <ac:chgData name="Fabian Imaz" userId="b162d828-336d-4287-a4f3-91a93e080f29" providerId="ADAL" clId="{7CE5FA34-55D6-49BA-A2FB-088A350FA3A2}" dt="2017-09-30T20:44:15.652" v="375" actId="1036"/>
            <ac:picMkLst>
              <pc:docMk/>
              <pc:sldMasterMk cId="702745799" sldId="2147483658"/>
              <pc:sldLayoutMk cId="0" sldId="2147483660"/>
              <ac:picMk id="76" creationId="{21083C25-26D5-42D6-9E94-5DC3AB3D868D}"/>
            </ac:picMkLst>
          </pc:picChg>
          <pc:picChg chg="mod">
            <ac:chgData name="Fabian Imaz" userId="b162d828-336d-4287-a4f3-91a93e080f29" providerId="ADAL" clId="{7CE5FA34-55D6-49BA-A2FB-088A350FA3A2}" dt="2017-09-30T20:44:29.279" v="389" actId="1035"/>
            <ac:picMkLst>
              <pc:docMk/>
              <pc:sldMasterMk cId="702745799" sldId="2147483658"/>
              <pc:sldLayoutMk cId="0" sldId="2147483660"/>
              <ac:picMk id="79" creationId="{E3E35346-33D4-4A8A-931D-0D9FA06AB91C}"/>
            </ac:picMkLst>
          </pc:picChg>
          <pc:picChg chg="mod">
            <ac:chgData name="Fabian Imaz" userId="b162d828-336d-4287-a4f3-91a93e080f29" providerId="ADAL" clId="{7CE5FA34-55D6-49BA-A2FB-088A350FA3A2}" dt="2017-09-30T20:44:41.360" v="393" actId="1035"/>
            <ac:picMkLst>
              <pc:docMk/>
              <pc:sldMasterMk cId="702745799" sldId="2147483658"/>
              <pc:sldLayoutMk cId="0" sldId="2147483660"/>
              <ac:picMk id="82" creationId="{36749BEA-D0AE-47B3-84AC-27C6B7859A80}"/>
            </ac:picMkLst>
          </pc:picChg>
          <pc:picChg chg="mod">
            <ac:chgData name="Fabian Imaz" userId="b162d828-336d-4287-a4f3-91a93e080f29" providerId="ADAL" clId="{7CE5FA34-55D6-49BA-A2FB-088A350FA3A2}" dt="2017-09-30T20:45:13.323" v="397" actId="1036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7CE5FA34-55D6-49BA-A2FB-088A350FA3A2}" dt="2017-09-30T20:45:24.450" v="398" actId="1036"/>
            <ac:picMkLst>
              <pc:docMk/>
              <pc:sldMasterMk cId="702745799" sldId="2147483658"/>
              <pc:sldLayoutMk cId="0" sldId="2147483660"/>
              <ac:picMk id="88" creationId="{E0FFEC3D-0121-4CFC-A4C5-5005FA470DED}"/>
            </ac:picMkLst>
          </pc:picChg>
          <pc:picChg chg="mod">
            <ac:chgData name="Fabian Imaz" userId="b162d828-336d-4287-a4f3-91a93e080f29" providerId="ADAL" clId="{7CE5FA34-55D6-49BA-A2FB-088A350FA3A2}" dt="2017-09-30T20:45:44.135" v="399" actId="1036"/>
            <ac:picMkLst>
              <pc:docMk/>
              <pc:sldMasterMk cId="702745799" sldId="2147483658"/>
              <pc:sldLayoutMk cId="0" sldId="2147483660"/>
              <ac:picMk id="91" creationId="{05739C7F-75F4-47AE-9D7D-CE32DA7D5878}"/>
            </ac:picMkLst>
          </pc:picChg>
          <pc:picChg chg="mod">
            <ac:chgData name="Fabian Imaz" userId="b162d828-336d-4287-a4f3-91a93e080f29" providerId="ADAL" clId="{7CE5FA34-55D6-49BA-A2FB-088A350FA3A2}" dt="2017-09-30T20:45:52.239" v="400" actId="1036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7CE5FA34-55D6-49BA-A2FB-088A350FA3A2}" dt="2017-09-30T20:45:58.523" v="401" actId="1036"/>
            <ac:picMkLst>
              <pc:docMk/>
              <pc:sldMasterMk cId="702745799" sldId="2147483658"/>
              <pc:sldLayoutMk cId="0" sldId="2147483660"/>
              <ac:picMk id="97" creationId="{ED53214F-E337-48F7-843F-E82453C11BEB}"/>
            </ac:picMkLst>
          </pc:picChg>
          <pc:picChg chg="mod">
            <ac:chgData name="Fabian Imaz" userId="b162d828-336d-4287-a4f3-91a93e080f29" providerId="ADAL" clId="{7CE5FA34-55D6-49BA-A2FB-088A350FA3A2}" dt="2017-09-30T20:46:51.105" v="407" actId="1036"/>
            <ac:picMkLst>
              <pc:docMk/>
              <pc:sldMasterMk cId="702745799" sldId="2147483658"/>
              <pc:sldLayoutMk cId="0" sldId="2147483660"/>
              <ac:picMk id="100" creationId="{4CF96377-26C3-444D-953C-7209CCDD97DC}"/>
            </ac:picMkLst>
          </pc:picChg>
          <pc:picChg chg="mod">
            <ac:chgData name="Fabian Imaz" userId="b162d828-336d-4287-a4f3-91a93e080f29" providerId="ADAL" clId="{7CE5FA34-55D6-49BA-A2FB-088A350FA3A2}" dt="2017-09-30T20:46:56.374" v="408" actId="1036"/>
            <ac:picMkLst>
              <pc:docMk/>
              <pc:sldMasterMk cId="702745799" sldId="2147483658"/>
              <pc:sldLayoutMk cId="0" sldId="2147483660"/>
              <ac:picMk id="103" creationId="{000A66C4-B211-4908-A7B8-19D6B03B9B99}"/>
            </ac:picMkLst>
          </pc:picChg>
          <pc:picChg chg="mod">
            <ac:chgData name="Fabian Imaz" userId="b162d828-336d-4287-a4f3-91a93e080f29" providerId="ADAL" clId="{7CE5FA34-55D6-49BA-A2FB-088A350FA3A2}" dt="2017-09-30T21:01:06.160" v="433" actId="1036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7CE5FA34-55D6-49BA-A2FB-088A350FA3A2}" dt="2017-09-30T20:50:41.550" v="409" actId="1036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7CE5FA34-55D6-49BA-A2FB-088A350FA3A2}" dt="2017-09-30T20:50:48.198" v="410" actId="1036"/>
            <ac:picMkLst>
              <pc:docMk/>
              <pc:sldMasterMk cId="702745799" sldId="2147483658"/>
              <pc:sldLayoutMk cId="0" sldId="2147483660"/>
              <ac:picMk id="112" creationId="{CE5F8CFC-80F5-4F23-BE24-99477C0ACB3D}"/>
            </ac:picMkLst>
          </pc:picChg>
        </pc:sldLayoutChg>
      </pc:sldMasterChg>
      <pc:sldMasterChg chg="modSldLayout">
        <pc:chgData name="Fabian Imaz" userId="b162d828-336d-4287-a4f3-91a93e080f29" providerId="ADAL" clId="{7CE5FA34-55D6-49BA-A2FB-088A350FA3A2}" dt="2017-09-30T20:11:37.411" v="78" actId="478"/>
        <pc:sldMasterMkLst>
          <pc:docMk/>
          <pc:sldMasterMk cId="4175513303" sldId="2147483670"/>
        </pc:sldMasterMkLst>
        <pc:sldLayoutChg chg="setBg">
          <pc:chgData name="Fabian Imaz" userId="b162d828-336d-4287-a4f3-91a93e080f29" providerId="ADAL" clId="{7CE5FA34-55D6-49BA-A2FB-088A350FA3A2}" dt="2017-09-30T20:11:37.411" v="78" actId="478"/>
          <pc:sldLayoutMkLst>
            <pc:docMk/>
            <pc:sldMasterMk cId="4175513303" sldId="2147483670"/>
            <pc:sldLayoutMk cId="746693289" sldId="2147483682"/>
          </pc:sldLayoutMkLst>
        </pc:sldLayoutChg>
      </pc:sldMasterChg>
    </pc:docChg>
  </pc:docChgLst>
  <pc:docChgLst>
    <pc:chgData name="Fabian Imaz" userId="b162d828-336d-4287-a4f3-91a93e080f29" providerId="ADAL" clId="{8D7B119D-814E-4B1A-809A-61644D08B2FA}"/>
    <pc:docChg chg="undo custSel modMainMaster">
      <pc:chgData name="Fabian Imaz" userId="b162d828-336d-4287-a4f3-91a93e080f29" providerId="ADAL" clId="{8D7B119D-814E-4B1A-809A-61644D08B2FA}" dt="2017-10-09T22:47:00.217" v="114" actId="2696"/>
      <pc:docMkLst>
        <pc:docMk/>
      </pc:docMkLst>
      <pc:sldMasterChg chg="modSp delSldLayout modSldLayout">
        <pc:chgData name="Fabian Imaz" userId="b162d828-336d-4287-a4f3-91a93e080f29" providerId="ADAL" clId="{8D7B119D-814E-4B1A-809A-61644D08B2FA}" dt="2017-10-09T22:47:00.217" v="114" actId="2696"/>
        <pc:sldMasterMkLst>
          <pc:docMk/>
          <pc:sldMasterMk cId="702745799" sldId="2147483658"/>
        </pc:sldMasterMkLst>
        <pc:spChg chg="mod">
          <ac:chgData name="Fabian Imaz" userId="b162d828-336d-4287-a4f3-91a93e080f29" providerId="ADAL" clId="{8D7B119D-814E-4B1A-809A-61644D08B2FA}" dt="2017-10-09T16:36:16.858" v="25" actId="20577"/>
          <ac:spMkLst>
            <pc:docMk/>
            <pc:sldMasterMk cId="702745799" sldId="2147483658"/>
            <ac:spMk id="10" creationId="{00000000-0000-0000-0000-000000000000}"/>
          </ac:spMkLst>
        </pc:spChg>
        <pc:sldLayoutChg chg="addSp delSp modSp">
          <pc:chgData name="Fabian Imaz" userId="b162d828-336d-4287-a4f3-91a93e080f29" providerId="ADAL" clId="{8D7B119D-814E-4B1A-809A-61644D08B2FA}" dt="2017-10-09T22:46:41.037" v="111" actId="1076"/>
          <pc:sldLayoutMkLst>
            <pc:docMk/>
            <pc:sldMasterMk cId="702745799" sldId="2147483658"/>
            <pc:sldLayoutMk cId="0" sldId="2147483660"/>
          </pc:sldLayoutMkLst>
          <pc:grpChg chg="del mod">
            <ac:chgData name="Fabian Imaz" userId="b162d828-336d-4287-a4f3-91a93e080f29" providerId="ADAL" clId="{8D7B119D-814E-4B1A-809A-61644D08B2FA}" dt="2017-10-09T22:31:40.064" v="33" actId="1076"/>
            <ac:grpSpMkLst>
              <pc:docMk/>
              <pc:sldMasterMk cId="702745799" sldId="2147483658"/>
              <pc:sldLayoutMk cId="0" sldId="2147483660"/>
              <ac:grpSpMk id="13" creationId="{BAE9328D-E776-431B-812A-29A2B3B10EC1}"/>
            </ac:grpSpMkLst>
          </pc:grpChg>
          <pc:grpChg chg="mod">
            <ac:chgData name="Fabian Imaz" userId="b162d828-336d-4287-a4f3-91a93e080f29" providerId="ADAL" clId="{8D7B119D-814E-4B1A-809A-61644D08B2FA}" dt="2017-10-09T22:33:18.357" v="40" actId="1076"/>
            <ac:grpSpMkLst>
              <pc:docMk/>
              <pc:sldMasterMk cId="702745799" sldId="2147483658"/>
              <pc:sldLayoutMk cId="0" sldId="2147483660"/>
              <ac:grpSpMk id="19" creationId="{DC2D4541-9EAA-43A8-BEBD-8A31A098087A}"/>
            </ac:grpSpMkLst>
          </pc:grpChg>
          <pc:grpChg chg="del mod">
            <ac:chgData name="Fabian Imaz" userId="b162d828-336d-4287-a4f3-91a93e080f29" providerId="ADAL" clId="{8D7B119D-814E-4B1A-809A-61644D08B2FA}" dt="2017-10-09T22:33:28.537" v="41" actId="478"/>
            <ac:grpSpMkLst>
              <pc:docMk/>
              <pc:sldMasterMk cId="702745799" sldId="2147483658"/>
              <pc:sldLayoutMk cId="0" sldId="2147483660"/>
              <ac:grpSpMk id="22" creationId="{17060E83-00F2-4626-80DF-1FC2048BFA0D}"/>
            </ac:grpSpMkLst>
          </pc:grpChg>
          <pc:grpChg chg="mod">
            <ac:chgData name="Fabian Imaz" userId="b162d828-336d-4287-a4f3-91a93e080f29" providerId="ADAL" clId="{8D7B119D-814E-4B1A-809A-61644D08B2FA}" dt="2017-10-09T22:31:53.435" v="34" actId="1076"/>
            <ac:grpSpMkLst>
              <pc:docMk/>
              <pc:sldMasterMk cId="702745799" sldId="2147483658"/>
              <pc:sldLayoutMk cId="0" sldId="2147483660"/>
              <ac:grpSpMk id="25" creationId="{D1F11617-89BF-41E3-B79D-24B4A2642613}"/>
            </ac:grpSpMkLst>
          </pc:grpChg>
          <pc:grpChg chg="mod">
            <ac:chgData name="Fabian Imaz" userId="b162d828-336d-4287-a4f3-91a93e080f29" providerId="ADAL" clId="{8D7B119D-814E-4B1A-809A-61644D08B2FA}" dt="2017-10-09T22:34:46.054" v="46" actId="1076"/>
            <ac:grpSpMkLst>
              <pc:docMk/>
              <pc:sldMasterMk cId="702745799" sldId="2147483658"/>
              <pc:sldLayoutMk cId="0" sldId="2147483660"/>
              <ac:grpSpMk id="28" creationId="{A5EA977A-8518-46DF-BEA1-3D9C26A281BB}"/>
            </ac:grpSpMkLst>
          </pc:grpChg>
          <pc:grpChg chg="mod">
            <ac:chgData name="Fabian Imaz" userId="b162d828-336d-4287-a4f3-91a93e080f29" providerId="ADAL" clId="{8D7B119D-814E-4B1A-809A-61644D08B2FA}" dt="2017-10-09T22:32:34.148" v="36" actId="1076"/>
            <ac:grpSpMkLst>
              <pc:docMk/>
              <pc:sldMasterMk cId="702745799" sldId="2147483658"/>
              <pc:sldLayoutMk cId="0" sldId="2147483660"/>
              <ac:grpSpMk id="31" creationId="{33484D73-6B9E-4594-B50C-6166F127C879}"/>
            </ac:grpSpMkLst>
          </pc:grpChg>
          <pc:grpChg chg="mod">
            <ac:chgData name="Fabian Imaz" userId="b162d828-336d-4287-a4f3-91a93e080f29" providerId="ADAL" clId="{8D7B119D-814E-4B1A-809A-61644D08B2FA}" dt="2017-10-09T22:35:12.509" v="47" actId="1076"/>
            <ac:grpSpMkLst>
              <pc:docMk/>
              <pc:sldMasterMk cId="702745799" sldId="2147483658"/>
              <pc:sldLayoutMk cId="0" sldId="2147483660"/>
              <ac:grpSpMk id="34" creationId="{6C730B54-D688-4711-8E20-EF23AA0A3BA7}"/>
            </ac:grpSpMkLst>
          </pc:grpChg>
          <pc:grpChg chg="mod">
            <ac:chgData name="Fabian Imaz" userId="b162d828-336d-4287-a4f3-91a93e080f29" providerId="ADAL" clId="{8D7B119D-814E-4B1A-809A-61644D08B2FA}" dt="2017-10-09T22:40:02.928" v="72" actId="1076"/>
            <ac:grpSpMkLst>
              <pc:docMk/>
              <pc:sldMasterMk cId="702745799" sldId="2147483658"/>
              <pc:sldLayoutMk cId="0" sldId="2147483660"/>
              <ac:grpSpMk id="37" creationId="{04804ABA-6D8D-4D75-8928-24BB66C1ECAE}"/>
            </ac:grpSpMkLst>
          </pc:grpChg>
          <pc:grpChg chg="mod">
            <ac:chgData name="Fabian Imaz" userId="b162d828-336d-4287-a4f3-91a93e080f29" providerId="ADAL" clId="{8D7B119D-814E-4B1A-809A-61644D08B2FA}" dt="2017-10-09T22:40:16.798" v="73" actId="1076"/>
            <ac:grpSpMkLst>
              <pc:docMk/>
              <pc:sldMasterMk cId="702745799" sldId="2147483658"/>
              <pc:sldLayoutMk cId="0" sldId="2147483660"/>
              <ac:grpSpMk id="40" creationId="{AA9B595E-DEC8-4AE8-8B41-D2A3198060DE}"/>
            </ac:grpSpMkLst>
          </pc:grpChg>
          <pc:grpChg chg="mod">
            <ac:chgData name="Fabian Imaz" userId="b162d828-336d-4287-a4f3-91a93e080f29" providerId="ADAL" clId="{8D7B119D-814E-4B1A-809A-61644D08B2FA}" dt="2017-10-09T22:40:35.002" v="75" actId="1076"/>
            <ac:grpSpMkLst>
              <pc:docMk/>
              <pc:sldMasterMk cId="702745799" sldId="2147483658"/>
              <pc:sldLayoutMk cId="0" sldId="2147483660"/>
              <ac:grpSpMk id="72" creationId="{29EE3DC9-2CF6-4467-89C0-42E7E76C7375}"/>
            </ac:grpSpMkLst>
          </pc:grpChg>
          <pc:grpChg chg="mod">
            <ac:chgData name="Fabian Imaz" userId="b162d828-336d-4287-a4f3-91a93e080f29" providerId="ADAL" clId="{8D7B119D-814E-4B1A-809A-61644D08B2FA}" dt="2017-10-09T22:41:27.502" v="79" actId="1076"/>
            <ac:grpSpMkLst>
              <pc:docMk/>
              <pc:sldMasterMk cId="702745799" sldId="2147483658"/>
              <pc:sldLayoutMk cId="0" sldId="2147483660"/>
              <ac:grpSpMk id="75" creationId="{E41E2554-5713-4863-BAE5-08912157D1AF}"/>
            </ac:grpSpMkLst>
          </pc:grpChg>
          <pc:grpChg chg="mod">
            <ac:chgData name="Fabian Imaz" userId="b162d828-336d-4287-a4f3-91a93e080f29" providerId="ADAL" clId="{8D7B119D-814E-4B1A-809A-61644D08B2FA}" dt="2017-10-09T22:41:40.070" v="81" actId="1076"/>
            <ac:grpSpMkLst>
              <pc:docMk/>
              <pc:sldMasterMk cId="702745799" sldId="2147483658"/>
              <pc:sldLayoutMk cId="0" sldId="2147483660"/>
              <ac:grpSpMk id="78" creationId="{71C928E4-BF77-4559-9E4A-42F167B59007}"/>
            </ac:grpSpMkLst>
          </pc:grpChg>
          <pc:grpChg chg="mod">
            <ac:chgData name="Fabian Imaz" userId="b162d828-336d-4287-a4f3-91a93e080f29" providerId="ADAL" clId="{8D7B119D-814E-4B1A-809A-61644D08B2FA}" dt="2017-10-09T22:41:54.931" v="82" actId="1076"/>
            <ac:grpSpMkLst>
              <pc:docMk/>
              <pc:sldMasterMk cId="702745799" sldId="2147483658"/>
              <pc:sldLayoutMk cId="0" sldId="2147483660"/>
              <ac:grpSpMk id="81" creationId="{7417CD96-46A5-4471-A8F1-47AB0A54CF41}"/>
            </ac:grpSpMkLst>
          </pc:grpChg>
          <pc:grpChg chg="mod">
            <ac:chgData name="Fabian Imaz" userId="b162d828-336d-4287-a4f3-91a93e080f29" providerId="ADAL" clId="{8D7B119D-814E-4B1A-809A-61644D08B2FA}" dt="2017-10-09T22:42:17.889" v="85" actId="1076"/>
            <ac:grpSpMkLst>
              <pc:docMk/>
              <pc:sldMasterMk cId="702745799" sldId="2147483658"/>
              <pc:sldLayoutMk cId="0" sldId="2147483660"/>
              <ac:grpSpMk id="84" creationId="{08196374-59D0-4CEC-92F9-056CDA6A2107}"/>
            </ac:grpSpMkLst>
          </pc:grpChg>
          <pc:grpChg chg="mod">
            <ac:chgData name="Fabian Imaz" userId="b162d828-336d-4287-a4f3-91a93e080f29" providerId="ADAL" clId="{8D7B119D-814E-4B1A-809A-61644D08B2FA}" dt="2017-10-09T22:42:54.982" v="92" actId="1076"/>
            <ac:grpSpMkLst>
              <pc:docMk/>
              <pc:sldMasterMk cId="702745799" sldId="2147483658"/>
              <pc:sldLayoutMk cId="0" sldId="2147483660"/>
              <ac:grpSpMk id="87" creationId="{57B72C1F-BFA8-46B7-8769-012AE2CBFF18}"/>
            </ac:grpSpMkLst>
          </pc:grpChg>
          <pc:grpChg chg="mod">
            <ac:chgData name="Fabian Imaz" userId="b162d828-336d-4287-a4f3-91a93e080f29" providerId="ADAL" clId="{8D7B119D-814E-4B1A-809A-61644D08B2FA}" dt="2017-10-09T22:45:02.403" v="96" actId="1076"/>
            <ac:grpSpMkLst>
              <pc:docMk/>
              <pc:sldMasterMk cId="702745799" sldId="2147483658"/>
              <pc:sldLayoutMk cId="0" sldId="2147483660"/>
              <ac:grpSpMk id="90" creationId="{A0953BFF-1794-4633-81D2-C81964E0408A}"/>
            </ac:grpSpMkLst>
          </pc:grpChg>
          <pc:grpChg chg="mod">
            <ac:chgData name="Fabian Imaz" userId="b162d828-336d-4287-a4f3-91a93e080f29" providerId="ADAL" clId="{8D7B119D-814E-4B1A-809A-61644D08B2FA}" dt="2017-10-09T22:45:51.464" v="99" actId="1076"/>
            <ac:grpSpMkLst>
              <pc:docMk/>
              <pc:sldMasterMk cId="702745799" sldId="2147483658"/>
              <pc:sldLayoutMk cId="0" sldId="2147483660"/>
              <ac:grpSpMk id="93" creationId="{DD59D161-70FE-4092-9F8B-CFB686CFAA95}"/>
            </ac:grpSpMkLst>
          </pc:grpChg>
          <pc:grpChg chg="mod">
            <ac:chgData name="Fabian Imaz" userId="b162d828-336d-4287-a4f3-91a93e080f29" providerId="ADAL" clId="{8D7B119D-814E-4B1A-809A-61644D08B2FA}" dt="2017-10-09T22:46:20.849" v="107" actId="1076"/>
            <ac:grpSpMkLst>
              <pc:docMk/>
              <pc:sldMasterMk cId="702745799" sldId="2147483658"/>
              <pc:sldLayoutMk cId="0" sldId="2147483660"/>
              <ac:grpSpMk id="96" creationId="{AF67F405-97D9-439F-AFDF-B61CD5B699FF}"/>
            </ac:grpSpMkLst>
          </pc:grpChg>
          <pc:grpChg chg="mod">
            <ac:chgData name="Fabian Imaz" userId="b162d828-336d-4287-a4f3-91a93e080f29" providerId="ADAL" clId="{8D7B119D-814E-4B1A-809A-61644D08B2FA}" dt="2017-10-09T22:46:30.550" v="109" actId="1076"/>
            <ac:grpSpMkLst>
              <pc:docMk/>
              <pc:sldMasterMk cId="702745799" sldId="2147483658"/>
              <pc:sldLayoutMk cId="0" sldId="2147483660"/>
              <ac:grpSpMk id="99" creationId="{DE020917-DA4D-40F3-A600-52C07AEADF6C}"/>
            </ac:grpSpMkLst>
          </pc:grpChg>
          <pc:grpChg chg="mod">
            <ac:chgData name="Fabian Imaz" userId="b162d828-336d-4287-a4f3-91a93e080f29" providerId="ADAL" clId="{8D7B119D-814E-4B1A-809A-61644D08B2FA}" dt="2017-10-09T22:46:41.037" v="111" actId="1076"/>
            <ac:grpSpMkLst>
              <pc:docMk/>
              <pc:sldMasterMk cId="702745799" sldId="2147483658"/>
              <pc:sldLayoutMk cId="0" sldId="2147483660"/>
              <ac:grpSpMk id="102" creationId="{1BE1B3E0-74F3-49F5-B075-523AA563DC5C}"/>
            </ac:grpSpMkLst>
          </pc:grpChg>
          <pc:grpChg chg="mod">
            <ac:chgData name="Fabian Imaz" userId="b162d828-336d-4287-a4f3-91a93e080f29" providerId="ADAL" clId="{8D7B119D-814E-4B1A-809A-61644D08B2FA}" dt="2017-10-09T22:44:03.478" v="95" actId="1076"/>
            <ac:grpSpMkLst>
              <pc:docMk/>
              <pc:sldMasterMk cId="702745799" sldId="2147483658"/>
              <pc:sldLayoutMk cId="0" sldId="2147483660"/>
              <ac:grpSpMk id="105" creationId="{A73C18B7-DAFA-40F0-893A-E4130AB6FC4C}"/>
            </ac:grpSpMkLst>
          </pc:grpChg>
          <pc:grpChg chg="mod">
            <ac:chgData name="Fabian Imaz" userId="b162d828-336d-4287-a4f3-91a93e080f29" providerId="ADAL" clId="{8D7B119D-814E-4B1A-809A-61644D08B2FA}" dt="2017-10-09T22:39:47.844" v="71" actId="1076"/>
            <ac:grpSpMkLst>
              <pc:docMk/>
              <pc:sldMasterMk cId="702745799" sldId="2147483658"/>
              <pc:sldLayoutMk cId="0" sldId="2147483660"/>
              <ac:grpSpMk id="108" creationId="{555ECBFC-D0E1-4B34-B137-E3659C9CFD1D}"/>
            </ac:grpSpMkLst>
          </pc:grpChg>
          <pc:grpChg chg="del">
            <ac:chgData name="Fabian Imaz" userId="b162d828-336d-4287-a4f3-91a93e080f29" providerId="ADAL" clId="{8D7B119D-814E-4B1A-809A-61644D08B2FA}" dt="2017-10-04T14:40:40.883" v="23" actId="478"/>
            <ac:grpSpMkLst>
              <pc:docMk/>
              <pc:sldMasterMk cId="702745799" sldId="2147483658"/>
              <pc:sldLayoutMk cId="0" sldId="2147483660"/>
              <ac:grpSpMk id="111" creationId="{87376B41-B862-42DF-AFB3-31BAF38DDDA9}"/>
            </ac:grpSpMkLst>
          </pc:grpChg>
          <pc:grpChg chg="add mod">
            <ac:chgData name="Fabian Imaz" userId="b162d828-336d-4287-a4f3-91a93e080f29" providerId="ADAL" clId="{8D7B119D-814E-4B1A-809A-61644D08B2FA}" dt="2017-10-09T22:34:31.937" v="45" actId="1076"/>
            <ac:grpSpMkLst>
              <pc:docMk/>
              <pc:sldMasterMk cId="702745799" sldId="2147483658"/>
              <pc:sldLayoutMk cId="0" sldId="2147483660"/>
              <ac:grpSpMk id="111" creationId="{1CC7FA66-1BC1-4560-B16D-2CA0B4D03E36}"/>
            </ac:grpSpMkLst>
          </pc:grpChg>
          <pc:grpChg chg="add mod">
            <ac:chgData name="Fabian Imaz" userId="b162d828-336d-4287-a4f3-91a93e080f29" providerId="ADAL" clId="{8D7B119D-814E-4B1A-809A-61644D08B2FA}" dt="2017-10-09T22:38:03.136" v="50" actId="1076"/>
            <ac:grpSpMkLst>
              <pc:docMk/>
              <pc:sldMasterMk cId="702745799" sldId="2147483658"/>
              <pc:sldLayoutMk cId="0" sldId="2147483660"/>
              <ac:grpSpMk id="114" creationId="{B385A4BB-6DEC-4115-B6D9-BA9B0B79DF6A}"/>
            </ac:grpSpMkLst>
          </pc:grpChg>
          <pc:picChg chg="mod">
            <ac:chgData name="Fabian Imaz" userId="b162d828-336d-4287-a4f3-91a93e080f29" providerId="ADAL" clId="{8D7B119D-814E-4B1A-809A-61644D08B2FA}" dt="2017-10-09T22:42:21.874" v="89" actId="1035"/>
            <ac:picMkLst>
              <pc:docMk/>
              <pc:sldMasterMk cId="702745799" sldId="2147483658"/>
              <pc:sldLayoutMk cId="0" sldId="2147483660"/>
              <ac:picMk id="85" creationId="{353A3242-9273-4D23-8031-F97C4C8F2097}"/>
            </ac:picMkLst>
          </pc:picChg>
          <pc:picChg chg="mod">
            <ac:chgData name="Fabian Imaz" userId="b162d828-336d-4287-a4f3-91a93e080f29" providerId="ADAL" clId="{8D7B119D-814E-4B1A-809A-61644D08B2FA}" dt="2017-10-09T22:45:55.556" v="105" actId="1035"/>
            <ac:picMkLst>
              <pc:docMk/>
              <pc:sldMasterMk cId="702745799" sldId="2147483658"/>
              <pc:sldLayoutMk cId="0" sldId="2147483660"/>
              <ac:picMk id="94" creationId="{70F9AEF7-362C-40A5-B083-3CC489669A64}"/>
            </ac:picMkLst>
          </pc:picChg>
          <pc:picChg chg="mod">
            <ac:chgData name="Fabian Imaz" userId="b162d828-336d-4287-a4f3-91a93e080f29" providerId="ADAL" clId="{8D7B119D-814E-4B1A-809A-61644D08B2FA}" dt="2017-10-04T14:40:23.877" v="18" actId="1035"/>
            <ac:picMkLst>
              <pc:docMk/>
              <pc:sldMasterMk cId="702745799" sldId="2147483658"/>
              <pc:sldLayoutMk cId="0" sldId="2147483660"/>
              <ac:picMk id="106" creationId="{DEE503EB-7697-4189-846F-2DA740B946DD}"/>
            </ac:picMkLst>
          </pc:picChg>
          <pc:picChg chg="mod">
            <ac:chgData name="Fabian Imaz" userId="b162d828-336d-4287-a4f3-91a93e080f29" providerId="ADAL" clId="{8D7B119D-814E-4B1A-809A-61644D08B2FA}" dt="2017-10-04T14:40:38.602" v="22" actId="1035"/>
            <ac:picMkLst>
              <pc:docMk/>
              <pc:sldMasterMk cId="702745799" sldId="2147483658"/>
              <pc:sldLayoutMk cId="0" sldId="2147483660"/>
              <ac:picMk id="109" creationId="{F56874D0-85D0-4B86-B87D-C1B94BB74FB5}"/>
            </ac:picMkLst>
          </pc:picChg>
          <pc:picChg chg="mod">
            <ac:chgData name="Fabian Imaz" userId="b162d828-336d-4287-a4f3-91a93e080f29" providerId="ADAL" clId="{8D7B119D-814E-4B1A-809A-61644D08B2FA}" dt="2017-10-09T22:38:08.801" v="65" actId="1035"/>
            <ac:picMkLst>
              <pc:docMk/>
              <pc:sldMasterMk cId="702745799" sldId="2147483658"/>
              <pc:sldLayoutMk cId="0" sldId="2147483660"/>
              <ac:picMk id="115" creationId="{5E76677E-EB6B-46F1-A8BE-8839000AA7A2}"/>
            </ac:picMkLst>
          </pc:picChg>
        </pc:sldLayoutChg>
        <pc:sldLayoutChg chg="addSp delSp modSp del">
          <pc:chgData name="Fabian Imaz" userId="b162d828-336d-4287-a4f3-91a93e080f29" providerId="ADAL" clId="{8D7B119D-814E-4B1A-809A-61644D08B2FA}" dt="2017-10-09T22:47:00.217" v="114" actId="2696"/>
          <pc:sldLayoutMkLst>
            <pc:docMk/>
            <pc:sldMasterMk cId="702745799" sldId="2147483658"/>
            <pc:sldLayoutMk cId="4147633608" sldId="2147483671"/>
          </pc:sldLayoutMkLst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2" creationId="{26CCBC95-82CE-4B9A-B584-1883358A6DC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3" creationId="{BAE9328D-E776-431B-812A-29A2B3B10EC1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6" creationId="{56AC8668-4ABC-4173-ACBA-CAC0B44CD8DF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19" creationId="{DC2D4541-9EAA-43A8-BEBD-8A31A098087A}"/>
            </ac:grpSpMkLst>
          </pc:grpChg>
          <pc:grpChg chg="del">
            <ac:chgData name="Fabian Imaz" userId="b162d828-336d-4287-a4f3-91a93e080f29" providerId="ADAL" clId="{8D7B119D-814E-4B1A-809A-61644D08B2FA}" dt="2017-10-09T22:30:34.704" v="27" actId="478"/>
            <ac:grpSpMkLst>
              <pc:docMk/>
              <pc:sldMasterMk cId="702745799" sldId="2147483658"/>
              <pc:sldLayoutMk cId="4147633608" sldId="2147483671"/>
              <ac:grpSpMk id="22" creationId="{17060E83-00F2-4626-80DF-1FC2048BFA0D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5" creationId="{D1F11617-89BF-41E3-B79D-24B4A2642613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28" creationId="{A5EA977A-8518-46DF-BEA1-3D9C26A281BB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1" creationId="{33484D73-6B9E-4594-B50C-6166F127C879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4" creationId="{6C730B54-D688-4711-8E20-EF23AA0A3BA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37" creationId="{04804ABA-6D8D-4D75-8928-24BB66C1ECA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40" creationId="{AA9B595E-DEC8-4AE8-8B41-D2A3198060DE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2" creationId="{29EE3DC9-2CF6-4467-89C0-42E7E76C737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5" creationId="{E41E2554-5713-4863-BAE5-08912157D1A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78" creationId="{71C928E4-BF77-4559-9E4A-42F167B590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1" creationId="{7417CD96-46A5-4471-A8F1-47AB0A54CF41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4" creationId="{08196374-59D0-4CEC-92F9-056CDA6A2107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87" creationId="{57B72C1F-BFA8-46B7-8769-012AE2CBFF18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0" creationId="{A0953BFF-1794-4633-81D2-C81964E0408A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3" creationId="{DD59D161-70FE-4092-9F8B-CFB686CFAA95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6" creationId="{AF67F405-97D9-439F-AFDF-B61CD5B699FF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99" creationId="{DE020917-DA4D-40F3-A600-52C07AEADF6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2" creationId="{1BE1B3E0-74F3-49F5-B075-523AA563DC5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5" creationId="{A73C18B7-DAFA-40F0-893A-E4130AB6FC4C}"/>
            </ac:grpSpMkLst>
          </pc:grpChg>
          <pc:grpChg chg="del">
            <ac:chgData name="Fabian Imaz" userId="b162d828-336d-4287-a4f3-91a93e080f29" providerId="ADAL" clId="{8D7B119D-814E-4B1A-809A-61644D08B2FA}" dt="2017-10-09T22:30:29.030" v="26" actId="478"/>
            <ac:grpSpMkLst>
              <pc:docMk/>
              <pc:sldMasterMk cId="702745799" sldId="2147483658"/>
              <pc:sldLayoutMk cId="4147633608" sldId="2147483671"/>
              <ac:grpSpMk id="108" creationId="{555ECBFC-D0E1-4B34-B137-E3659C9CFD1D}"/>
            </ac:grpSpMkLst>
          </pc:grpChg>
          <pc:grpChg chg="add mod">
            <ac:chgData name="Fabian Imaz" userId="b162d828-336d-4287-a4f3-91a93e080f29" providerId="ADAL" clId="{8D7B119D-814E-4B1A-809A-61644D08B2FA}" dt="2017-10-09T22:33:00.813" v="39" actId="1076"/>
            <ac:grpSpMkLst>
              <pc:docMk/>
              <pc:sldMasterMk cId="702745799" sldId="2147483658"/>
              <pc:sldLayoutMk cId="4147633608" sldId="2147483671"/>
              <ac:grpSpMk id="111" creationId="{58704932-2811-41F1-8BCB-980DCADEFD48}"/>
            </ac:grpSpMkLst>
          </pc:grpChg>
          <pc:picChg chg="add del mod">
            <ac:chgData name="Fabian Imaz" userId="b162d828-336d-4287-a4f3-91a93e080f29" providerId="ADAL" clId="{8D7B119D-814E-4B1A-809A-61644D08B2FA}" dt="2017-10-09T22:46:48.608" v="112" actId="478"/>
            <ac:picMkLst>
              <pc:docMk/>
              <pc:sldMasterMk cId="702745799" sldId="2147483658"/>
              <pc:sldLayoutMk cId="4147633608" sldId="2147483671"/>
              <ac:picMk id="3" creationId="{0D42A8C3-8AFB-49FE-B106-1800B3142DC6}"/>
            </ac:picMkLst>
          </pc:picChg>
        </pc:sldLayoutChg>
        <pc:sldLayoutChg chg="del">
          <pc:chgData name="Fabian Imaz" userId="b162d828-336d-4287-a4f3-91a93e080f29" providerId="ADAL" clId="{8D7B119D-814E-4B1A-809A-61644D08B2FA}" dt="2017-10-09T22:46:57.243" v="113" actId="2696"/>
          <pc:sldLayoutMkLst>
            <pc:docMk/>
            <pc:sldMasterMk cId="702745799" sldId="2147483658"/>
            <pc:sldLayoutMk cId="2231704886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212FF-4307-439C-8A23-8F0A7FB08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3EA4BD-ECF9-48F5-B6E0-EFA4998C3314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42F81D59-23D8-4EF9-B91A-F6032B5B933D}" type="parTrans" cxnId="{7D59957E-1854-4A41-85E4-273488A9A334}">
      <dgm:prSet/>
      <dgm:spPr/>
      <dgm:t>
        <a:bodyPr/>
        <a:lstStyle/>
        <a:p>
          <a:endParaRPr lang="en-US"/>
        </a:p>
      </dgm:t>
    </dgm:pt>
    <dgm:pt modelId="{FF814100-3220-4527-8026-23789F7C7FCD}" type="sibTrans" cxnId="{7D59957E-1854-4A41-85E4-273488A9A334}">
      <dgm:prSet/>
      <dgm:spPr/>
      <dgm:t>
        <a:bodyPr/>
        <a:lstStyle/>
        <a:p>
          <a:endParaRPr lang="en-US"/>
        </a:p>
      </dgm:t>
    </dgm:pt>
    <dgm:pt modelId="{AE7CC17E-8FB9-44A8-9FA1-A6DE08B8FC14}">
      <dgm:prSet/>
      <dgm:spPr/>
      <dgm:t>
        <a:bodyPr/>
        <a:lstStyle/>
        <a:p>
          <a:r>
            <a:rPr lang="en-US" dirty="0"/>
            <a:t>CentOS 7.1+</a:t>
          </a:r>
        </a:p>
      </dgm:t>
    </dgm:pt>
    <dgm:pt modelId="{816228E6-47CE-4CF1-A5EC-B54E4A62A64D}" type="parTrans" cxnId="{3F7EB7D4-5588-43F3-B17B-92EBEA9AE689}">
      <dgm:prSet/>
      <dgm:spPr/>
      <dgm:t>
        <a:bodyPr/>
        <a:lstStyle/>
        <a:p>
          <a:endParaRPr lang="en-US"/>
        </a:p>
      </dgm:t>
    </dgm:pt>
    <dgm:pt modelId="{09AFB462-C75C-455A-8BD9-FE89F0557320}" type="sibTrans" cxnId="{3F7EB7D4-5588-43F3-B17B-92EBEA9AE689}">
      <dgm:prSet/>
      <dgm:spPr/>
      <dgm:t>
        <a:bodyPr/>
        <a:lstStyle/>
        <a:p>
          <a:endParaRPr lang="en-US"/>
        </a:p>
      </dgm:t>
    </dgm:pt>
    <dgm:pt modelId="{025DCCEE-699D-426F-A852-41DE9EBB0F46}">
      <dgm:prSet/>
      <dgm:spPr/>
      <dgm:t>
        <a:bodyPr/>
        <a:lstStyle/>
        <a:p>
          <a:r>
            <a:rPr lang="en-US" dirty="0" err="1"/>
            <a:t>Debian</a:t>
          </a:r>
          <a:r>
            <a:rPr lang="en-US" dirty="0"/>
            <a:t> 8.2+</a:t>
          </a:r>
        </a:p>
      </dgm:t>
    </dgm:pt>
    <dgm:pt modelId="{4264815A-FC20-4E31-ABAB-886DC279C74F}" type="parTrans" cxnId="{C7E427C3-B872-469D-B82C-0FC2B7495707}">
      <dgm:prSet/>
      <dgm:spPr/>
      <dgm:t>
        <a:bodyPr/>
        <a:lstStyle/>
        <a:p>
          <a:endParaRPr lang="en-US"/>
        </a:p>
      </dgm:t>
    </dgm:pt>
    <dgm:pt modelId="{35CB0063-714E-47FC-A86A-1532E8CD5DE6}" type="sibTrans" cxnId="{C7E427C3-B872-469D-B82C-0FC2B7495707}">
      <dgm:prSet/>
      <dgm:spPr/>
      <dgm:t>
        <a:bodyPr/>
        <a:lstStyle/>
        <a:p>
          <a:endParaRPr lang="en-US"/>
        </a:p>
      </dgm:t>
    </dgm:pt>
    <dgm:pt modelId="{5E7F7BEF-01BA-4656-8901-7E923965BC9E}">
      <dgm:prSet/>
      <dgm:spPr/>
      <dgm:t>
        <a:bodyPr/>
        <a:lstStyle/>
        <a:p>
          <a:r>
            <a:rPr lang="en-US" dirty="0"/>
            <a:t>Fedora 23</a:t>
          </a:r>
        </a:p>
      </dgm:t>
    </dgm:pt>
    <dgm:pt modelId="{0FD4EEF6-6879-4B12-892E-3EE7CAC1FAE2}" type="parTrans" cxnId="{553CC7FB-CC9E-4F67-B21B-8C65D37ADC1A}">
      <dgm:prSet/>
      <dgm:spPr/>
      <dgm:t>
        <a:bodyPr/>
        <a:lstStyle/>
        <a:p>
          <a:endParaRPr lang="en-US"/>
        </a:p>
      </dgm:t>
    </dgm:pt>
    <dgm:pt modelId="{0B1AB33B-C2C9-4D3C-9CA5-AE1500C1ED28}" type="sibTrans" cxnId="{553CC7FB-CC9E-4F67-B21B-8C65D37ADC1A}">
      <dgm:prSet/>
      <dgm:spPr/>
      <dgm:t>
        <a:bodyPr/>
        <a:lstStyle/>
        <a:p>
          <a:endParaRPr lang="en-US"/>
        </a:p>
      </dgm:t>
    </dgm:pt>
    <dgm:pt modelId="{82E93251-47AF-4DF0-A8F9-65EF89A52660}">
      <dgm:prSet/>
      <dgm:spPr/>
      <dgm:t>
        <a:bodyPr/>
        <a:lstStyle/>
        <a:p>
          <a:r>
            <a:rPr lang="en-US" dirty="0"/>
            <a:t>Linux Mint 17.1, 18</a:t>
          </a:r>
        </a:p>
      </dgm:t>
    </dgm:pt>
    <dgm:pt modelId="{18DC0EAA-5B98-4A92-9C1D-BA734C5AE0CA}" type="parTrans" cxnId="{20F6F80E-CC9E-45D8-8056-18DFC0D25690}">
      <dgm:prSet/>
      <dgm:spPr/>
      <dgm:t>
        <a:bodyPr/>
        <a:lstStyle/>
        <a:p>
          <a:endParaRPr lang="en-US"/>
        </a:p>
      </dgm:t>
    </dgm:pt>
    <dgm:pt modelId="{FD326032-5194-49F8-AF01-68BDF6B14D7C}" type="sibTrans" cxnId="{20F6F80E-CC9E-45D8-8056-18DFC0D25690}">
      <dgm:prSet/>
      <dgm:spPr/>
      <dgm:t>
        <a:bodyPr/>
        <a:lstStyle/>
        <a:p>
          <a:endParaRPr lang="en-US"/>
        </a:p>
      </dgm:t>
    </dgm:pt>
    <dgm:pt modelId="{6543F04E-7B15-43C6-8D60-F7282CF575ED}">
      <dgm:prSet/>
      <dgm:spPr/>
      <dgm:t>
        <a:bodyPr/>
        <a:lstStyle/>
        <a:p>
          <a:r>
            <a:rPr lang="en-US" dirty="0" err="1"/>
            <a:t>OpenSUSE</a:t>
          </a:r>
          <a:r>
            <a:rPr lang="en-US" dirty="0"/>
            <a:t> 13.2, 42.1</a:t>
          </a:r>
        </a:p>
      </dgm:t>
    </dgm:pt>
    <dgm:pt modelId="{AB512138-5644-48DF-897E-DAC3A99D96BE}" type="parTrans" cxnId="{D5BC371F-80E5-4559-9EA0-C09AC4B01949}">
      <dgm:prSet/>
      <dgm:spPr/>
      <dgm:t>
        <a:bodyPr/>
        <a:lstStyle/>
        <a:p>
          <a:endParaRPr lang="en-US"/>
        </a:p>
      </dgm:t>
    </dgm:pt>
    <dgm:pt modelId="{1274CEC1-C7E4-4A7E-8F15-11C693556303}" type="sibTrans" cxnId="{D5BC371F-80E5-4559-9EA0-C09AC4B01949}">
      <dgm:prSet/>
      <dgm:spPr/>
      <dgm:t>
        <a:bodyPr/>
        <a:lstStyle/>
        <a:p>
          <a:endParaRPr lang="en-US"/>
        </a:p>
      </dgm:t>
    </dgm:pt>
    <dgm:pt modelId="{D642364C-8EB1-43C5-9560-7C8C8679FE37}">
      <dgm:prSet/>
      <dgm:spPr/>
      <dgm:t>
        <a:bodyPr/>
        <a:lstStyle/>
        <a:p>
          <a:r>
            <a:rPr lang="en-US" dirty="0"/>
            <a:t>Oracle Linux 7.1</a:t>
          </a:r>
        </a:p>
      </dgm:t>
    </dgm:pt>
    <dgm:pt modelId="{C7F7F3F1-DC49-48FE-B649-2DA3A430C5CC}" type="parTrans" cxnId="{7F94C2E6-BDE4-4A91-B5B1-7808A464BCE0}">
      <dgm:prSet/>
      <dgm:spPr/>
      <dgm:t>
        <a:bodyPr/>
        <a:lstStyle/>
        <a:p>
          <a:endParaRPr lang="en-US"/>
        </a:p>
      </dgm:t>
    </dgm:pt>
    <dgm:pt modelId="{CDF266A6-7584-43C4-951B-7B90F395C71D}" type="sibTrans" cxnId="{7F94C2E6-BDE4-4A91-B5B1-7808A464BCE0}">
      <dgm:prSet/>
      <dgm:spPr/>
      <dgm:t>
        <a:bodyPr/>
        <a:lstStyle/>
        <a:p>
          <a:endParaRPr lang="en-US"/>
        </a:p>
      </dgm:t>
    </dgm:pt>
    <dgm:pt modelId="{0F69E6AD-2BBE-49F0-9100-935FA0004B9E}">
      <dgm:prSet/>
      <dgm:spPr/>
      <dgm:t>
        <a:bodyPr/>
        <a:lstStyle/>
        <a:p>
          <a:r>
            <a:rPr lang="en-US" dirty="0"/>
            <a:t>Ubuntu 14.04 &amp; 16.04</a:t>
          </a:r>
        </a:p>
      </dgm:t>
    </dgm:pt>
    <dgm:pt modelId="{EDD7E5AD-E41F-4E79-9A83-47292F43A3A3}" type="parTrans" cxnId="{EF0395E2-BE23-4508-8D2D-359F266ACF9B}">
      <dgm:prSet/>
      <dgm:spPr/>
      <dgm:t>
        <a:bodyPr/>
        <a:lstStyle/>
        <a:p>
          <a:endParaRPr lang="en-US"/>
        </a:p>
      </dgm:t>
    </dgm:pt>
    <dgm:pt modelId="{F60ECE80-DCBB-4D39-8848-E4DC308661C1}" type="sibTrans" cxnId="{EF0395E2-BE23-4508-8D2D-359F266ACF9B}">
      <dgm:prSet/>
      <dgm:spPr/>
      <dgm:t>
        <a:bodyPr/>
        <a:lstStyle/>
        <a:p>
          <a:endParaRPr lang="en-US"/>
        </a:p>
      </dgm:t>
    </dgm:pt>
    <dgm:pt modelId="{402C5B9C-56B3-41CA-8068-2E6CE8072774}">
      <dgm:prSet/>
      <dgm:spPr/>
      <dgm:t>
        <a:bodyPr/>
        <a:lstStyle/>
        <a:p>
          <a:r>
            <a:rPr lang="en-US" dirty="0"/>
            <a:t>Mac OS X 10.11, 10.12</a:t>
          </a:r>
        </a:p>
      </dgm:t>
    </dgm:pt>
    <dgm:pt modelId="{F6D1D541-4103-4191-83A8-91A4391122BC}" type="parTrans" cxnId="{F6BF6AFB-BCDB-4573-9453-DD04724B7105}">
      <dgm:prSet/>
      <dgm:spPr/>
      <dgm:t>
        <a:bodyPr/>
        <a:lstStyle/>
        <a:p>
          <a:endParaRPr lang="en-US"/>
        </a:p>
      </dgm:t>
    </dgm:pt>
    <dgm:pt modelId="{CCA3A104-14FA-42B3-B895-1FFB3C75B940}" type="sibTrans" cxnId="{F6BF6AFB-BCDB-4573-9453-DD04724B7105}">
      <dgm:prSet/>
      <dgm:spPr/>
      <dgm:t>
        <a:bodyPr/>
        <a:lstStyle/>
        <a:p>
          <a:endParaRPr lang="en-US"/>
        </a:p>
      </dgm:t>
    </dgm:pt>
    <dgm:pt modelId="{9B1144A2-55EA-4F4D-A7C9-643B430B8092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E7603E28-8461-4465-9E3F-3E277FC9A73F}" type="parTrans" cxnId="{50AD3609-D1AC-4C65-8155-1163392571A8}">
      <dgm:prSet/>
      <dgm:spPr/>
      <dgm:t>
        <a:bodyPr/>
        <a:lstStyle/>
        <a:p>
          <a:endParaRPr lang="en-US"/>
        </a:p>
      </dgm:t>
    </dgm:pt>
    <dgm:pt modelId="{1BF2A610-DC6D-4B0C-B131-062E1F3B62BF}" type="sibTrans" cxnId="{50AD3609-D1AC-4C65-8155-1163392571A8}">
      <dgm:prSet/>
      <dgm:spPr/>
      <dgm:t>
        <a:bodyPr/>
        <a:lstStyle/>
        <a:p>
          <a:endParaRPr lang="en-US"/>
        </a:p>
      </dgm:t>
    </dgm:pt>
    <dgm:pt modelId="{11C78558-325B-4016-9492-B4A3BE2E94DA}">
      <dgm:prSet/>
      <dgm:spPr/>
      <dgm:t>
        <a:bodyPr/>
        <a:lstStyle/>
        <a:p>
          <a:r>
            <a:rPr lang="en-US" dirty="0"/>
            <a:t>Windows Nano Server TP5</a:t>
          </a:r>
        </a:p>
      </dgm:t>
    </dgm:pt>
    <dgm:pt modelId="{5B0F6305-6D5B-4BBE-88C7-5BC21C391524}" type="parTrans" cxnId="{E88C096C-54F6-492E-844C-4547371CED21}">
      <dgm:prSet/>
      <dgm:spPr/>
      <dgm:t>
        <a:bodyPr/>
        <a:lstStyle/>
        <a:p>
          <a:endParaRPr lang="en-US"/>
        </a:p>
      </dgm:t>
    </dgm:pt>
    <dgm:pt modelId="{07588C91-FD78-4FDC-AFCC-A3EE5718B716}" type="sibTrans" cxnId="{E88C096C-54F6-492E-844C-4547371CED21}">
      <dgm:prSet/>
      <dgm:spPr/>
      <dgm:t>
        <a:bodyPr/>
        <a:lstStyle/>
        <a:p>
          <a:endParaRPr lang="en-US"/>
        </a:p>
      </dgm:t>
    </dgm:pt>
    <dgm:pt modelId="{4E8956A6-ADB4-486C-B6BF-5F0995A798EA}">
      <dgm:prSet/>
      <dgm:spPr/>
      <dgm:t>
        <a:bodyPr/>
        <a:lstStyle/>
        <a:p>
          <a:r>
            <a:rPr lang="en-US" dirty="0"/>
            <a:t>Windows Server 2016</a:t>
          </a:r>
        </a:p>
      </dgm:t>
    </dgm:pt>
    <dgm:pt modelId="{774C4768-D93D-4F01-B850-BA00F9D45868}" type="parTrans" cxnId="{8D28B042-021C-4703-9195-B4ECD914ACED}">
      <dgm:prSet/>
      <dgm:spPr/>
      <dgm:t>
        <a:bodyPr/>
        <a:lstStyle/>
        <a:p>
          <a:endParaRPr lang="en-US"/>
        </a:p>
      </dgm:t>
    </dgm:pt>
    <dgm:pt modelId="{15765705-B744-4E25-80CF-F4EFAAEE2AB8}" type="sibTrans" cxnId="{8D28B042-021C-4703-9195-B4ECD914ACED}">
      <dgm:prSet/>
      <dgm:spPr/>
      <dgm:t>
        <a:bodyPr/>
        <a:lstStyle/>
        <a:p>
          <a:endParaRPr lang="en-US"/>
        </a:p>
      </dgm:t>
    </dgm:pt>
    <dgm:pt modelId="{DB30810C-02C7-4D90-BE7F-B872566F6864}">
      <dgm:prSet phldrT="[Text]"/>
      <dgm:spPr/>
      <dgm:t>
        <a:bodyPr/>
        <a:lstStyle/>
        <a:p>
          <a:r>
            <a:rPr lang="en-US" dirty="0"/>
            <a:t>Red Hat Enterprise Linux 7.2</a:t>
          </a:r>
        </a:p>
      </dgm:t>
    </dgm:pt>
    <dgm:pt modelId="{01D6F836-CC46-49A2-8EB6-61BA4785B6B6}" type="parTrans" cxnId="{2AE1C596-7BF6-4213-B4D5-9AD7197078B1}">
      <dgm:prSet/>
      <dgm:spPr/>
      <dgm:t>
        <a:bodyPr/>
        <a:lstStyle/>
        <a:p>
          <a:endParaRPr lang="en-US"/>
        </a:p>
      </dgm:t>
    </dgm:pt>
    <dgm:pt modelId="{F210459E-C316-4A06-956A-BB6773548657}" type="sibTrans" cxnId="{2AE1C596-7BF6-4213-B4D5-9AD7197078B1}">
      <dgm:prSet/>
      <dgm:spPr/>
      <dgm:t>
        <a:bodyPr/>
        <a:lstStyle/>
        <a:p>
          <a:endParaRPr lang="en-US"/>
        </a:p>
      </dgm:t>
    </dgm:pt>
    <dgm:pt modelId="{FAEE32AD-0DEF-4679-B9F3-ABEF29C9EBE2}">
      <dgm:prSet/>
      <dgm:spPr/>
      <dgm:t>
        <a:bodyPr/>
        <a:lstStyle/>
        <a:p>
          <a:r>
            <a:rPr lang="en-US" dirty="0"/>
            <a:t>Windows 7+ / Server 2012 R2+</a:t>
          </a:r>
        </a:p>
      </dgm:t>
    </dgm:pt>
    <dgm:pt modelId="{8E04B928-FE58-4CE8-92DA-7E217A048A72}" type="parTrans" cxnId="{7B91EE64-5EBF-4BB6-9F5A-B81B2E269656}">
      <dgm:prSet/>
      <dgm:spPr/>
      <dgm:t>
        <a:bodyPr/>
        <a:lstStyle/>
        <a:p>
          <a:endParaRPr lang="en-US"/>
        </a:p>
      </dgm:t>
    </dgm:pt>
    <dgm:pt modelId="{ABBDB79C-355A-4B99-8895-D8211558FC6B}" type="sibTrans" cxnId="{7B91EE64-5EBF-4BB6-9F5A-B81B2E269656}">
      <dgm:prSet/>
      <dgm:spPr/>
      <dgm:t>
        <a:bodyPr/>
        <a:lstStyle/>
        <a:p>
          <a:endParaRPr lang="en-US"/>
        </a:p>
      </dgm:t>
    </dgm:pt>
    <dgm:pt modelId="{4D63561E-DE74-4502-956E-639A83D6DB5F}">
      <dgm:prSet/>
      <dgm:spPr/>
      <dgm:t>
        <a:bodyPr/>
        <a:lstStyle/>
        <a:p>
          <a:r>
            <a:rPr lang="en-US" dirty="0"/>
            <a:t>Windows Server Core</a:t>
          </a:r>
        </a:p>
      </dgm:t>
    </dgm:pt>
    <dgm:pt modelId="{DB0F696F-67AC-45D5-B2FC-F4905473E7BA}" type="parTrans" cxnId="{789E23FF-D1F8-4F81-ADCA-15D7EE64EE5F}">
      <dgm:prSet/>
      <dgm:spPr/>
      <dgm:t>
        <a:bodyPr/>
        <a:lstStyle/>
        <a:p>
          <a:endParaRPr lang="en-US"/>
        </a:p>
      </dgm:t>
    </dgm:pt>
    <dgm:pt modelId="{7406155F-90B5-4E8C-AFC9-D84F61F26007}" type="sibTrans" cxnId="{789E23FF-D1F8-4F81-ADCA-15D7EE64EE5F}">
      <dgm:prSet/>
      <dgm:spPr/>
      <dgm:t>
        <a:bodyPr/>
        <a:lstStyle/>
        <a:p>
          <a:endParaRPr lang="en-US"/>
        </a:p>
      </dgm:t>
    </dgm:pt>
    <dgm:pt modelId="{6E614EDB-071F-4122-9A43-339DEC48D762}" type="pres">
      <dgm:prSet presAssocID="{CF5212FF-4307-439C-8A23-8F0A7FB08B24}" presName="linear" presStyleCnt="0">
        <dgm:presLayoutVars>
          <dgm:animLvl val="lvl"/>
          <dgm:resizeHandles val="exact"/>
        </dgm:presLayoutVars>
      </dgm:prSet>
      <dgm:spPr/>
    </dgm:pt>
    <dgm:pt modelId="{00EF9232-B1F9-4B64-869A-E4DE664E9781}" type="pres">
      <dgm:prSet presAssocID="{DA3EA4BD-ECF9-48F5-B6E0-EFA4998C33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1426C-DEEA-4C40-9C45-BBF28AA8A229}" type="pres">
      <dgm:prSet presAssocID="{DA3EA4BD-ECF9-48F5-B6E0-EFA4998C3314}" presName="childText" presStyleLbl="revTx" presStyleIdx="0" presStyleCnt="2">
        <dgm:presLayoutVars>
          <dgm:bulletEnabled val="1"/>
        </dgm:presLayoutVars>
      </dgm:prSet>
      <dgm:spPr/>
    </dgm:pt>
    <dgm:pt modelId="{8FD2448B-5789-4427-9E59-DF2BF080F3E1}" type="pres">
      <dgm:prSet presAssocID="{402C5B9C-56B3-41CA-8068-2E6CE80727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1AC600-44AA-4556-8957-778A208FCE41}" type="pres">
      <dgm:prSet presAssocID="{CCA3A104-14FA-42B3-B895-1FFB3C75B940}" presName="spacer" presStyleCnt="0"/>
      <dgm:spPr/>
    </dgm:pt>
    <dgm:pt modelId="{060F2463-9420-48BE-AD15-8886D32EB75F}" type="pres">
      <dgm:prSet presAssocID="{9B1144A2-55EA-4F4D-A7C9-643B430B8092}" presName="parentText" presStyleLbl="node1" presStyleIdx="2" presStyleCnt="3" custScaleY="82645" custLinFactNeighborY="-2736">
        <dgm:presLayoutVars>
          <dgm:chMax val="0"/>
          <dgm:bulletEnabled val="1"/>
        </dgm:presLayoutVars>
      </dgm:prSet>
      <dgm:spPr/>
    </dgm:pt>
    <dgm:pt modelId="{20E40671-FAC3-44DB-B7B4-1AABB994B165}" type="pres">
      <dgm:prSet presAssocID="{9B1144A2-55EA-4F4D-A7C9-643B430B80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0AD3609-D1AC-4C65-8155-1163392571A8}" srcId="{CF5212FF-4307-439C-8A23-8F0A7FB08B24}" destId="{9B1144A2-55EA-4F4D-A7C9-643B430B8092}" srcOrd="2" destOrd="0" parTransId="{E7603E28-8461-4465-9E3F-3E277FC9A73F}" sibTransId="{1BF2A610-DC6D-4B0C-B131-062E1F3B62BF}"/>
    <dgm:cxn modelId="{20F6F80E-CC9E-45D8-8056-18DFC0D25690}" srcId="{DA3EA4BD-ECF9-48F5-B6E0-EFA4998C3314}" destId="{82E93251-47AF-4DF0-A8F9-65EF89A52660}" srcOrd="4" destOrd="0" parTransId="{18DC0EAA-5B98-4A92-9C1D-BA734C5AE0CA}" sibTransId="{FD326032-5194-49F8-AF01-68BDF6B14D7C}"/>
    <dgm:cxn modelId="{D5BC371F-80E5-4559-9EA0-C09AC4B01949}" srcId="{DA3EA4BD-ECF9-48F5-B6E0-EFA4998C3314}" destId="{6543F04E-7B15-43C6-8D60-F7282CF575ED}" srcOrd="5" destOrd="0" parTransId="{AB512138-5644-48DF-897E-DAC3A99D96BE}" sibTransId="{1274CEC1-C7E4-4A7E-8F15-11C693556303}"/>
    <dgm:cxn modelId="{20D6AD32-B305-4972-86B5-E5BB6C660D34}" type="presOf" srcId="{11C78558-325B-4016-9492-B4A3BE2E94DA}" destId="{20E40671-FAC3-44DB-B7B4-1AABB994B165}" srcOrd="0" destOrd="1" presId="urn:microsoft.com/office/officeart/2005/8/layout/vList2"/>
    <dgm:cxn modelId="{778D9941-2177-4253-8A03-898EB92241F9}" type="presOf" srcId="{CF5212FF-4307-439C-8A23-8F0A7FB08B24}" destId="{6E614EDB-071F-4122-9A43-339DEC48D762}" srcOrd="0" destOrd="0" presId="urn:microsoft.com/office/officeart/2005/8/layout/vList2"/>
    <dgm:cxn modelId="{8D28B042-021C-4703-9195-B4ECD914ACED}" srcId="{9B1144A2-55EA-4F4D-A7C9-643B430B8092}" destId="{4E8956A6-ADB4-486C-B6BF-5F0995A798EA}" srcOrd="3" destOrd="0" parTransId="{774C4768-D93D-4F01-B850-BA00F9D45868}" sibTransId="{15765705-B744-4E25-80CF-F4EFAAEE2AB8}"/>
    <dgm:cxn modelId="{2364E562-F950-4CF8-9CD7-2526F65F9955}" type="presOf" srcId="{6543F04E-7B15-43C6-8D60-F7282CF575ED}" destId="{D111426C-DEEA-4C40-9C45-BBF28AA8A229}" srcOrd="0" destOrd="5" presId="urn:microsoft.com/office/officeart/2005/8/layout/vList2"/>
    <dgm:cxn modelId="{7B91EE64-5EBF-4BB6-9F5A-B81B2E269656}" srcId="{9B1144A2-55EA-4F4D-A7C9-643B430B8092}" destId="{FAEE32AD-0DEF-4679-B9F3-ABEF29C9EBE2}" srcOrd="0" destOrd="0" parTransId="{8E04B928-FE58-4CE8-92DA-7E217A048A72}" sibTransId="{ABBDB79C-355A-4B99-8895-D8211558FC6B}"/>
    <dgm:cxn modelId="{5FCD2947-B53F-41CD-98DA-4BDFACFCD204}" type="presOf" srcId="{D642364C-8EB1-43C5-9560-7C8C8679FE37}" destId="{D111426C-DEEA-4C40-9C45-BBF28AA8A229}" srcOrd="0" destOrd="6" presId="urn:microsoft.com/office/officeart/2005/8/layout/vList2"/>
    <dgm:cxn modelId="{E4404167-25D8-4B9D-B8A7-E278C33565FD}" type="presOf" srcId="{DB30810C-02C7-4D90-BE7F-B872566F6864}" destId="{D111426C-DEEA-4C40-9C45-BBF28AA8A229}" srcOrd="0" destOrd="0" presId="urn:microsoft.com/office/officeart/2005/8/layout/vList2"/>
    <dgm:cxn modelId="{3E7A8F4A-673C-4A4A-BD2F-FF594C1DB450}" type="presOf" srcId="{9B1144A2-55EA-4F4D-A7C9-643B430B8092}" destId="{060F2463-9420-48BE-AD15-8886D32EB75F}" srcOrd="0" destOrd="0" presId="urn:microsoft.com/office/officeart/2005/8/layout/vList2"/>
    <dgm:cxn modelId="{E88C096C-54F6-492E-844C-4547371CED21}" srcId="{9B1144A2-55EA-4F4D-A7C9-643B430B8092}" destId="{11C78558-325B-4016-9492-B4A3BE2E94DA}" srcOrd="1" destOrd="0" parTransId="{5B0F6305-6D5B-4BBE-88C7-5BC21C391524}" sibTransId="{07588C91-FD78-4FDC-AFCC-A3EE5718B716}"/>
    <dgm:cxn modelId="{7D59957E-1854-4A41-85E4-273488A9A334}" srcId="{CF5212FF-4307-439C-8A23-8F0A7FB08B24}" destId="{DA3EA4BD-ECF9-48F5-B6E0-EFA4998C3314}" srcOrd="0" destOrd="0" parTransId="{42F81D59-23D8-4EF9-B91A-F6032B5B933D}" sibTransId="{FF814100-3220-4527-8026-23789F7C7FCD}"/>
    <dgm:cxn modelId="{D8B04185-6F0D-43A1-9D7B-6150C7061468}" type="presOf" srcId="{FAEE32AD-0DEF-4679-B9F3-ABEF29C9EBE2}" destId="{20E40671-FAC3-44DB-B7B4-1AABB994B165}" srcOrd="0" destOrd="0" presId="urn:microsoft.com/office/officeart/2005/8/layout/vList2"/>
    <dgm:cxn modelId="{59898A87-D499-4C86-83E1-BC3E93408523}" type="presOf" srcId="{AE7CC17E-8FB9-44A8-9FA1-A6DE08B8FC14}" destId="{D111426C-DEEA-4C40-9C45-BBF28AA8A229}" srcOrd="0" destOrd="1" presId="urn:microsoft.com/office/officeart/2005/8/layout/vList2"/>
    <dgm:cxn modelId="{2AE1C596-7BF6-4213-B4D5-9AD7197078B1}" srcId="{DA3EA4BD-ECF9-48F5-B6E0-EFA4998C3314}" destId="{DB30810C-02C7-4D90-BE7F-B872566F6864}" srcOrd="0" destOrd="0" parTransId="{01D6F836-CC46-49A2-8EB6-61BA4785B6B6}" sibTransId="{F210459E-C316-4A06-956A-BB6773548657}"/>
    <dgm:cxn modelId="{A29BA99A-F6E0-46CE-B2C7-B9904050D36B}" type="presOf" srcId="{DA3EA4BD-ECF9-48F5-B6E0-EFA4998C3314}" destId="{00EF9232-B1F9-4B64-869A-E4DE664E9781}" srcOrd="0" destOrd="0" presId="urn:microsoft.com/office/officeart/2005/8/layout/vList2"/>
    <dgm:cxn modelId="{EA42E5A6-489B-4C38-A0F3-AB90C13AC62D}" type="presOf" srcId="{5E7F7BEF-01BA-4656-8901-7E923965BC9E}" destId="{D111426C-DEEA-4C40-9C45-BBF28AA8A229}" srcOrd="0" destOrd="3" presId="urn:microsoft.com/office/officeart/2005/8/layout/vList2"/>
    <dgm:cxn modelId="{CDA332B1-688D-4A73-98FC-C23BFA5DCDDB}" type="presOf" srcId="{4E8956A6-ADB4-486C-B6BF-5F0995A798EA}" destId="{20E40671-FAC3-44DB-B7B4-1AABB994B165}" srcOrd="0" destOrd="3" presId="urn:microsoft.com/office/officeart/2005/8/layout/vList2"/>
    <dgm:cxn modelId="{4F0EECB6-BD81-4FA0-8192-AFBDE5B269AA}" type="presOf" srcId="{0F69E6AD-2BBE-49F0-9100-935FA0004B9E}" destId="{D111426C-DEEA-4C40-9C45-BBF28AA8A229}" srcOrd="0" destOrd="7" presId="urn:microsoft.com/office/officeart/2005/8/layout/vList2"/>
    <dgm:cxn modelId="{C7E427C3-B872-469D-B82C-0FC2B7495707}" srcId="{DA3EA4BD-ECF9-48F5-B6E0-EFA4998C3314}" destId="{025DCCEE-699D-426F-A852-41DE9EBB0F46}" srcOrd="2" destOrd="0" parTransId="{4264815A-FC20-4E31-ABAB-886DC279C74F}" sibTransId="{35CB0063-714E-47FC-A86A-1532E8CD5DE6}"/>
    <dgm:cxn modelId="{E677D2C3-79C9-4494-A055-DD58FC7A0D5A}" type="presOf" srcId="{402C5B9C-56B3-41CA-8068-2E6CE8072774}" destId="{8FD2448B-5789-4427-9E59-DF2BF080F3E1}" srcOrd="0" destOrd="0" presId="urn:microsoft.com/office/officeart/2005/8/layout/vList2"/>
    <dgm:cxn modelId="{F91D12C8-961D-4DFA-A3F0-5D250F786B4A}" type="presOf" srcId="{82E93251-47AF-4DF0-A8F9-65EF89A52660}" destId="{D111426C-DEEA-4C40-9C45-BBF28AA8A229}" srcOrd="0" destOrd="4" presId="urn:microsoft.com/office/officeart/2005/8/layout/vList2"/>
    <dgm:cxn modelId="{1638E6C9-0EB9-41ED-8D05-64F0EC2BC0FD}" type="presOf" srcId="{4D63561E-DE74-4502-956E-639A83D6DB5F}" destId="{20E40671-FAC3-44DB-B7B4-1AABB994B165}" srcOrd="0" destOrd="2" presId="urn:microsoft.com/office/officeart/2005/8/layout/vList2"/>
    <dgm:cxn modelId="{3F7EB7D4-5588-43F3-B17B-92EBEA9AE689}" srcId="{DA3EA4BD-ECF9-48F5-B6E0-EFA4998C3314}" destId="{AE7CC17E-8FB9-44A8-9FA1-A6DE08B8FC14}" srcOrd="1" destOrd="0" parTransId="{816228E6-47CE-4CF1-A5EC-B54E4A62A64D}" sibTransId="{09AFB462-C75C-455A-8BD9-FE89F0557320}"/>
    <dgm:cxn modelId="{EF0395E2-BE23-4508-8D2D-359F266ACF9B}" srcId="{DA3EA4BD-ECF9-48F5-B6E0-EFA4998C3314}" destId="{0F69E6AD-2BBE-49F0-9100-935FA0004B9E}" srcOrd="7" destOrd="0" parTransId="{EDD7E5AD-E41F-4E79-9A83-47292F43A3A3}" sibTransId="{F60ECE80-DCBB-4D39-8848-E4DC308661C1}"/>
    <dgm:cxn modelId="{7F94C2E6-BDE4-4A91-B5B1-7808A464BCE0}" srcId="{DA3EA4BD-ECF9-48F5-B6E0-EFA4998C3314}" destId="{D642364C-8EB1-43C5-9560-7C8C8679FE37}" srcOrd="6" destOrd="0" parTransId="{C7F7F3F1-DC49-48FE-B649-2DA3A430C5CC}" sibTransId="{CDF266A6-7584-43C4-951B-7B90F395C71D}"/>
    <dgm:cxn modelId="{0EE963F1-C4DE-40F2-851F-10C3F60B02AC}" type="presOf" srcId="{025DCCEE-699D-426F-A852-41DE9EBB0F46}" destId="{D111426C-DEEA-4C40-9C45-BBF28AA8A229}" srcOrd="0" destOrd="2" presId="urn:microsoft.com/office/officeart/2005/8/layout/vList2"/>
    <dgm:cxn modelId="{F6BF6AFB-BCDB-4573-9453-DD04724B7105}" srcId="{CF5212FF-4307-439C-8A23-8F0A7FB08B24}" destId="{402C5B9C-56B3-41CA-8068-2E6CE8072774}" srcOrd="1" destOrd="0" parTransId="{F6D1D541-4103-4191-83A8-91A4391122BC}" sibTransId="{CCA3A104-14FA-42B3-B895-1FFB3C75B940}"/>
    <dgm:cxn modelId="{553CC7FB-CC9E-4F67-B21B-8C65D37ADC1A}" srcId="{DA3EA4BD-ECF9-48F5-B6E0-EFA4998C3314}" destId="{5E7F7BEF-01BA-4656-8901-7E923965BC9E}" srcOrd="3" destOrd="0" parTransId="{0FD4EEF6-6879-4B12-892E-3EE7CAC1FAE2}" sibTransId="{0B1AB33B-C2C9-4D3C-9CA5-AE1500C1ED28}"/>
    <dgm:cxn modelId="{789E23FF-D1F8-4F81-ADCA-15D7EE64EE5F}" srcId="{9B1144A2-55EA-4F4D-A7C9-643B430B8092}" destId="{4D63561E-DE74-4502-956E-639A83D6DB5F}" srcOrd="2" destOrd="0" parTransId="{DB0F696F-67AC-45D5-B2FC-F4905473E7BA}" sibTransId="{7406155F-90B5-4E8C-AFC9-D84F61F26007}"/>
    <dgm:cxn modelId="{CCC4B4CC-830B-43FE-ACC7-572EF720F68B}" type="presParOf" srcId="{6E614EDB-071F-4122-9A43-339DEC48D762}" destId="{00EF9232-B1F9-4B64-869A-E4DE664E9781}" srcOrd="0" destOrd="0" presId="urn:microsoft.com/office/officeart/2005/8/layout/vList2"/>
    <dgm:cxn modelId="{73B7AABF-6377-4F92-AECF-BBDFD52125BA}" type="presParOf" srcId="{6E614EDB-071F-4122-9A43-339DEC48D762}" destId="{D111426C-DEEA-4C40-9C45-BBF28AA8A229}" srcOrd="1" destOrd="0" presId="urn:microsoft.com/office/officeart/2005/8/layout/vList2"/>
    <dgm:cxn modelId="{74F58560-2478-4442-91A7-B4829C2B5118}" type="presParOf" srcId="{6E614EDB-071F-4122-9A43-339DEC48D762}" destId="{8FD2448B-5789-4427-9E59-DF2BF080F3E1}" srcOrd="2" destOrd="0" presId="urn:microsoft.com/office/officeart/2005/8/layout/vList2"/>
    <dgm:cxn modelId="{CC16BB8C-215F-473E-8004-5699E3CBB51E}" type="presParOf" srcId="{6E614EDB-071F-4122-9A43-339DEC48D762}" destId="{291AC600-44AA-4556-8957-778A208FCE41}" srcOrd="3" destOrd="0" presId="urn:microsoft.com/office/officeart/2005/8/layout/vList2"/>
    <dgm:cxn modelId="{C5504360-7597-44B8-A98D-A090EC421A15}" type="presParOf" srcId="{6E614EDB-071F-4122-9A43-339DEC48D762}" destId="{060F2463-9420-48BE-AD15-8886D32EB75F}" srcOrd="4" destOrd="0" presId="urn:microsoft.com/office/officeart/2005/8/layout/vList2"/>
    <dgm:cxn modelId="{DEAB4C9E-4DB4-492C-BD86-7761F3A6096A}" type="presParOf" srcId="{6E614EDB-071F-4122-9A43-339DEC48D762}" destId="{20E40671-FAC3-44DB-B7B4-1AABB994B1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F9232-B1F9-4B64-869A-E4DE664E9781}">
      <dsp:nvSpPr>
        <dsp:cNvPr id="0" name=""/>
        <dsp:cNvSpPr/>
      </dsp:nvSpPr>
      <dsp:spPr>
        <a:xfrm>
          <a:off x="0" y="139076"/>
          <a:ext cx="448294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Linux</a:t>
          </a:r>
        </a:p>
      </dsp:txBody>
      <dsp:txXfrm>
        <a:off x="26930" y="166006"/>
        <a:ext cx="4429080" cy="497795"/>
      </dsp:txXfrm>
    </dsp:sp>
    <dsp:sp modelId="{D111426C-DEEA-4C40-9C45-BBF28AA8A229}">
      <dsp:nvSpPr>
        <dsp:cNvPr id="0" name=""/>
        <dsp:cNvSpPr/>
      </dsp:nvSpPr>
      <dsp:spPr>
        <a:xfrm>
          <a:off x="0" y="690731"/>
          <a:ext cx="4482940" cy="247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Red Hat Enterprise Linux 7.2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CentOS 7.1+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Debian</a:t>
          </a:r>
          <a:r>
            <a:rPr lang="en-US" sz="1500" kern="1200" dirty="0"/>
            <a:t> 8.2+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Fedora 23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Linux Mint 17.1, 18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 err="1"/>
            <a:t>OpenSUSE</a:t>
          </a:r>
          <a:r>
            <a:rPr lang="en-US" sz="1500" kern="1200" dirty="0"/>
            <a:t> 13.2, 42.1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Oracle Linux 7.1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Ubuntu 14.04 &amp; 16.04</a:t>
          </a:r>
        </a:p>
      </dsp:txBody>
      <dsp:txXfrm>
        <a:off x="0" y="690731"/>
        <a:ext cx="4482940" cy="2475720"/>
      </dsp:txXfrm>
    </dsp:sp>
    <dsp:sp modelId="{8FD2448B-5789-4427-9E59-DF2BF080F3E1}">
      <dsp:nvSpPr>
        <dsp:cNvPr id="0" name=""/>
        <dsp:cNvSpPr/>
      </dsp:nvSpPr>
      <dsp:spPr>
        <a:xfrm>
          <a:off x="0" y="3166451"/>
          <a:ext cx="4482940" cy="551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 OS X 10.11, 10.12</a:t>
          </a:r>
        </a:p>
      </dsp:txBody>
      <dsp:txXfrm>
        <a:off x="26930" y="3193381"/>
        <a:ext cx="4429080" cy="497795"/>
      </dsp:txXfrm>
    </dsp:sp>
    <dsp:sp modelId="{060F2463-9420-48BE-AD15-8886D32EB75F}">
      <dsp:nvSpPr>
        <dsp:cNvPr id="0" name=""/>
        <dsp:cNvSpPr/>
      </dsp:nvSpPr>
      <dsp:spPr>
        <a:xfrm>
          <a:off x="0" y="3750478"/>
          <a:ext cx="4482940" cy="4559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Windows</a:t>
          </a:r>
        </a:p>
      </dsp:txBody>
      <dsp:txXfrm>
        <a:off x="22256" y="3772734"/>
        <a:ext cx="4438428" cy="411403"/>
      </dsp:txXfrm>
    </dsp:sp>
    <dsp:sp modelId="{20E40671-FAC3-44DB-B7B4-1AABB994B165}">
      <dsp:nvSpPr>
        <dsp:cNvPr id="0" name=""/>
        <dsp:cNvSpPr/>
      </dsp:nvSpPr>
      <dsp:spPr>
        <a:xfrm>
          <a:off x="0" y="4240261"/>
          <a:ext cx="448294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3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7+ / Server 2012 R2+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Nano Server TP5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Windows Server 2016</a:t>
          </a:r>
        </a:p>
      </dsp:txBody>
      <dsp:txXfrm>
        <a:off x="0" y="4240261"/>
        <a:ext cx="4482940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52A-5A15-1543-A89E-A6E142AB782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FA8B-862A-E743-A9E6-9B9C0E234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BFA8B-862A-E743-A9E6-9B9C0E234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12192000" cy="819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724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916238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750410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Position/Title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584582"/>
            <a:ext cx="9144000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0">
                <a:ln w="3175"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7796213" y="4908305"/>
            <a:ext cx="2871787" cy="1314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1" cy="119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65126"/>
            <a:ext cx="11653522" cy="824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5"/>
            <a:ext cx="12192000" cy="514018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8208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 note</a:t>
            </a: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3" y="4280538"/>
            <a:ext cx="324000" cy="288000"/>
          </a:xfrm>
          <a:prstGeom prst="rect">
            <a:avLst/>
          </a:prstGeom>
        </p:spPr>
      </p:pic>
      <p:pic>
        <p:nvPicPr>
          <p:cNvPr id="8" name="Picture 4" descr="http://www.iconsdb.com/icons/preview/white/email-12-xxl.png"/>
          <p:cNvPicPr>
            <a:picLocks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454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assets.toptal.io/uploads/blog/category/logo/77/web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3" y="493052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246" y="4830591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Website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5246" y="4162600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Twitter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45246" y="3494609"/>
            <a:ext cx="9908553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Email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26618"/>
            <a:ext cx="10515600" cy="5238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CBC95-82CE-4B9A-B584-1883358A6DCF}"/>
              </a:ext>
            </a:extLst>
          </p:cNvPr>
          <p:cNvGrpSpPr/>
          <p:nvPr userDrawn="1"/>
        </p:nvGrpSpPr>
        <p:grpSpPr>
          <a:xfrm>
            <a:off x="259441" y="142250"/>
            <a:ext cx="2231136" cy="952633"/>
            <a:chOff x="838200" y="1983653"/>
            <a:chExt cx="2231136" cy="9526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C66756-0597-4473-969B-1F4BA7849D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38200" y="1983653"/>
              <a:ext cx="2229161" cy="952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BAC98-CEC0-430A-B543-2100E85AE5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38200" y="2738639"/>
              <a:ext cx="2231136" cy="1976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C8668-4ABC-4173-ACBA-CAC0B44CD8DF}"/>
              </a:ext>
            </a:extLst>
          </p:cNvPr>
          <p:cNvGrpSpPr/>
          <p:nvPr userDrawn="1"/>
        </p:nvGrpSpPr>
        <p:grpSpPr>
          <a:xfrm>
            <a:off x="5024538" y="97505"/>
            <a:ext cx="2231136" cy="1009445"/>
            <a:chOff x="838200" y="1923365"/>
            <a:chExt cx="2231136" cy="10094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5CC162-BD06-4940-ABF0-E4C713872D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201" y="1923365"/>
              <a:ext cx="2229159" cy="9526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76929-445A-401F-8DBC-E75CBE208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D4541-9EAA-43A8-BEBD-8A31A098087A}"/>
              </a:ext>
            </a:extLst>
          </p:cNvPr>
          <p:cNvGrpSpPr/>
          <p:nvPr userDrawn="1"/>
        </p:nvGrpSpPr>
        <p:grpSpPr>
          <a:xfrm>
            <a:off x="9761728" y="142251"/>
            <a:ext cx="2231136" cy="952632"/>
            <a:chOff x="838200" y="1983653"/>
            <a:chExt cx="2231136" cy="9526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ED880A-ABD0-4A1E-BA0C-684D21C864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38201" y="1983653"/>
              <a:ext cx="2229159" cy="9526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3E3831-CB7F-4FF5-BE19-3F8B939F4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11617-89BF-41E3-B79D-24B4A2642613}"/>
              </a:ext>
            </a:extLst>
          </p:cNvPr>
          <p:cNvGrpSpPr/>
          <p:nvPr userDrawn="1"/>
        </p:nvGrpSpPr>
        <p:grpSpPr>
          <a:xfrm>
            <a:off x="2626920" y="117601"/>
            <a:ext cx="2231136" cy="989349"/>
            <a:chOff x="838200" y="1943461"/>
            <a:chExt cx="2231136" cy="9893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F7AF8A-2B6F-40D0-8092-64779DE98F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38200" y="1943461"/>
              <a:ext cx="2229160" cy="9526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158D0F1-E15D-4A5B-BA40-515D7D95FA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EA977A-8518-46DF-BEA1-3D9C26A281BB}"/>
              </a:ext>
            </a:extLst>
          </p:cNvPr>
          <p:cNvGrpSpPr/>
          <p:nvPr userDrawn="1"/>
        </p:nvGrpSpPr>
        <p:grpSpPr>
          <a:xfrm>
            <a:off x="5008478" y="1279382"/>
            <a:ext cx="2231136" cy="969252"/>
            <a:chOff x="838200" y="1963558"/>
            <a:chExt cx="2231136" cy="96925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1AE3870-F832-4A67-8B88-F0510B609A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38201" y="1963558"/>
              <a:ext cx="2229158" cy="9526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9B906F-C2A5-4B35-B129-5AE136455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484D73-6B9E-4594-B50C-6166F127C879}"/>
              </a:ext>
            </a:extLst>
          </p:cNvPr>
          <p:cNvGrpSpPr/>
          <p:nvPr userDrawn="1"/>
        </p:nvGrpSpPr>
        <p:grpSpPr>
          <a:xfrm>
            <a:off x="7420181" y="137697"/>
            <a:ext cx="2231136" cy="969253"/>
            <a:chOff x="838200" y="1963557"/>
            <a:chExt cx="2231136" cy="9692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3AB08C-6666-4968-A560-6F25F435A4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38201" y="1963557"/>
              <a:ext cx="2229159" cy="95263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6AC558-A511-456D-BC34-C415A1D1B8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0B54-D688-4711-8E20-EF23AA0A3BA7}"/>
              </a:ext>
            </a:extLst>
          </p:cNvPr>
          <p:cNvGrpSpPr/>
          <p:nvPr userDrawn="1"/>
        </p:nvGrpSpPr>
        <p:grpSpPr>
          <a:xfrm>
            <a:off x="241408" y="1178901"/>
            <a:ext cx="2231136" cy="1069733"/>
            <a:chOff x="838200" y="1863077"/>
            <a:chExt cx="2231136" cy="10697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BDE142-0451-4D2D-8EE6-4DB111BE64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38200" y="1863077"/>
              <a:ext cx="2229160" cy="95263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81E30B5-6039-422B-9207-1156023F5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04ABA-6D8D-4D75-8928-24BB66C1ECAE}"/>
              </a:ext>
            </a:extLst>
          </p:cNvPr>
          <p:cNvGrpSpPr/>
          <p:nvPr userDrawn="1"/>
        </p:nvGrpSpPr>
        <p:grpSpPr>
          <a:xfrm>
            <a:off x="231346" y="2413585"/>
            <a:ext cx="2229158" cy="1089829"/>
            <a:chOff x="838201" y="1842981"/>
            <a:chExt cx="2229158" cy="108982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535025C-3229-4613-863B-1629E2D978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38201" y="1842981"/>
              <a:ext cx="2229158" cy="95263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4F0C7D0-983A-4813-9D92-AD9638374F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9B595E-DEC8-4AE8-8B41-D2A3198060DE}"/>
              </a:ext>
            </a:extLst>
          </p:cNvPr>
          <p:cNvGrpSpPr/>
          <p:nvPr userDrawn="1"/>
        </p:nvGrpSpPr>
        <p:grpSpPr>
          <a:xfrm>
            <a:off x="2574808" y="2519102"/>
            <a:ext cx="2229158" cy="989349"/>
            <a:chOff x="838201" y="1943461"/>
            <a:chExt cx="2229158" cy="98934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B26C8C6-8B7A-4616-8956-0728F8F75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E2EEB6-FA54-4383-95EE-9DF78AFAD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EE3DC9-2CF6-4467-89C0-42E7E76C7375}"/>
              </a:ext>
            </a:extLst>
          </p:cNvPr>
          <p:cNvGrpSpPr/>
          <p:nvPr userDrawn="1"/>
        </p:nvGrpSpPr>
        <p:grpSpPr>
          <a:xfrm>
            <a:off x="4988478" y="2383441"/>
            <a:ext cx="2229159" cy="1119973"/>
            <a:chOff x="838200" y="1812837"/>
            <a:chExt cx="2229159" cy="1119973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74EA40A-E9A6-434E-AFB8-DF7931A66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38200" y="1812837"/>
              <a:ext cx="2229159" cy="9526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92F2D0-2383-4F44-8999-A1C7D03CA4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41E2554-5713-4863-BAE5-08912157D1AF}"/>
              </a:ext>
            </a:extLst>
          </p:cNvPr>
          <p:cNvGrpSpPr/>
          <p:nvPr userDrawn="1"/>
        </p:nvGrpSpPr>
        <p:grpSpPr>
          <a:xfrm>
            <a:off x="7419536" y="2525030"/>
            <a:ext cx="2229158" cy="989349"/>
            <a:chOff x="838201" y="1943461"/>
            <a:chExt cx="2229158" cy="98934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083C25-26D5-42D6-9E94-5DC3AB3D86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838201" y="1943461"/>
              <a:ext cx="2229158" cy="9526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C002825-47F6-4FFB-B656-B9F8B537D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C928E4-BF77-4559-9E4A-42F167B59007}"/>
              </a:ext>
            </a:extLst>
          </p:cNvPr>
          <p:cNvGrpSpPr/>
          <p:nvPr userDrawn="1"/>
        </p:nvGrpSpPr>
        <p:grpSpPr>
          <a:xfrm>
            <a:off x="9780747" y="2388478"/>
            <a:ext cx="2229158" cy="1119973"/>
            <a:chOff x="838201" y="1812837"/>
            <a:chExt cx="2229158" cy="111997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E35346-33D4-4A8A-931D-0D9FA06AB9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838201" y="1812837"/>
              <a:ext cx="2229158" cy="95263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46D5A3-6F5A-472F-A98F-B2B13423B3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17CD96-46A5-4471-A8F1-47AB0A54CF41}"/>
              </a:ext>
            </a:extLst>
          </p:cNvPr>
          <p:cNvGrpSpPr/>
          <p:nvPr userDrawn="1"/>
        </p:nvGrpSpPr>
        <p:grpSpPr>
          <a:xfrm>
            <a:off x="231345" y="3769334"/>
            <a:ext cx="2229159" cy="1019493"/>
            <a:chOff x="838200" y="1913317"/>
            <a:chExt cx="2229159" cy="101949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6749BEA-D0AE-47B3-84AC-27C6B7859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838200" y="1913317"/>
              <a:ext cx="2229159" cy="95263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AA497F-F965-43D4-90C9-462F9CB884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196374-59D0-4CEC-92F9-056CDA6A2107}"/>
              </a:ext>
            </a:extLst>
          </p:cNvPr>
          <p:cNvGrpSpPr/>
          <p:nvPr userDrawn="1"/>
        </p:nvGrpSpPr>
        <p:grpSpPr>
          <a:xfrm>
            <a:off x="2586422" y="3759286"/>
            <a:ext cx="2229158" cy="1029541"/>
            <a:chOff x="838201" y="1903269"/>
            <a:chExt cx="2229158" cy="10295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53A3242-9273-4D23-8031-F97C4C8F2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38201" y="1903269"/>
              <a:ext cx="2229158" cy="952631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212C535-EDCD-4D29-85D1-0FCB3DD41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B72C1F-BFA8-46B7-8769-012AE2CBFF18}"/>
              </a:ext>
            </a:extLst>
          </p:cNvPr>
          <p:cNvGrpSpPr/>
          <p:nvPr userDrawn="1"/>
        </p:nvGrpSpPr>
        <p:grpSpPr>
          <a:xfrm>
            <a:off x="5007526" y="3668854"/>
            <a:ext cx="2229159" cy="1119973"/>
            <a:chOff x="838200" y="1812837"/>
            <a:chExt cx="2229159" cy="111997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0FFEC3D-0121-4CFC-A4C5-5005FA47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38200" y="1812837"/>
              <a:ext cx="2229159" cy="952631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68C823A-A204-4D75-8FDE-96E4BED7A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953BFF-1794-4633-81D2-C81964E0408A}"/>
              </a:ext>
            </a:extLst>
          </p:cNvPr>
          <p:cNvGrpSpPr/>
          <p:nvPr userDrawn="1"/>
        </p:nvGrpSpPr>
        <p:grpSpPr>
          <a:xfrm>
            <a:off x="7382608" y="3818358"/>
            <a:ext cx="2229158" cy="989349"/>
            <a:chOff x="838201" y="1943461"/>
            <a:chExt cx="2229158" cy="98934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5739C7F-75F4-47AE-9D7D-CE32DA7D5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838201" y="1943461"/>
              <a:ext cx="2229158" cy="95263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4EA9BC4-1C8D-4EC5-81C3-8974BCC473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59D161-70FE-4092-9F8B-CFB686CFAA95}"/>
              </a:ext>
            </a:extLst>
          </p:cNvPr>
          <p:cNvGrpSpPr/>
          <p:nvPr userDrawn="1"/>
        </p:nvGrpSpPr>
        <p:grpSpPr>
          <a:xfrm>
            <a:off x="176240" y="4860214"/>
            <a:ext cx="2229158" cy="1180261"/>
            <a:chOff x="838201" y="1752549"/>
            <a:chExt cx="2229158" cy="1180261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0F9AEF7-362C-40A5-B083-3CC48966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838201" y="1752549"/>
              <a:ext cx="2229158" cy="952631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40CCB5-5A08-4AA3-8375-0936A9CAA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67F405-97D9-439F-AFDF-B61CD5B699FF}"/>
              </a:ext>
            </a:extLst>
          </p:cNvPr>
          <p:cNvGrpSpPr/>
          <p:nvPr userDrawn="1"/>
        </p:nvGrpSpPr>
        <p:grpSpPr>
          <a:xfrm>
            <a:off x="2582360" y="5026117"/>
            <a:ext cx="2229158" cy="1019493"/>
            <a:chOff x="838200" y="1913317"/>
            <a:chExt cx="2229158" cy="1019493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D53214F-E337-48F7-843F-E82453C11B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38200" y="1913317"/>
              <a:ext cx="2229158" cy="952632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8EF2BEF-7953-46A4-966B-1C443AA56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E020917-DA4D-40F3-A600-52C07AEADF6C}"/>
              </a:ext>
            </a:extLst>
          </p:cNvPr>
          <p:cNvGrpSpPr/>
          <p:nvPr userDrawn="1"/>
        </p:nvGrpSpPr>
        <p:grpSpPr>
          <a:xfrm>
            <a:off x="4988478" y="5056261"/>
            <a:ext cx="2229157" cy="989349"/>
            <a:chOff x="838201" y="1943461"/>
            <a:chExt cx="2229157" cy="989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CF96377-26C3-444D-953C-7209CCDD9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838201" y="1943461"/>
              <a:ext cx="2229157" cy="952631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D290EC9-E36C-4CF6-9459-9E650CD502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E1B3E0-74F3-49F5-B075-523AA563DC5C}"/>
              </a:ext>
            </a:extLst>
          </p:cNvPr>
          <p:cNvGrpSpPr/>
          <p:nvPr userDrawn="1"/>
        </p:nvGrpSpPr>
        <p:grpSpPr>
          <a:xfrm>
            <a:off x="7382608" y="4920502"/>
            <a:ext cx="2229156" cy="1119973"/>
            <a:chOff x="838201" y="1812837"/>
            <a:chExt cx="2229156" cy="111997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00A66C4-B211-4908-A7B8-19D6B03B9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838201" y="1812837"/>
              <a:ext cx="2229156" cy="952631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C3DCF90-2298-41F8-835C-A724D4F9F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3C18B7-DAFA-40F0-893A-E4130AB6FC4C}"/>
              </a:ext>
            </a:extLst>
          </p:cNvPr>
          <p:cNvGrpSpPr/>
          <p:nvPr userDrawn="1"/>
        </p:nvGrpSpPr>
        <p:grpSpPr>
          <a:xfrm>
            <a:off x="9761729" y="3754748"/>
            <a:ext cx="2191122" cy="1035528"/>
            <a:chOff x="858207" y="1897282"/>
            <a:chExt cx="2191122" cy="103552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503EB-7697-4189-846F-2DA740B94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944112" y="1897282"/>
              <a:ext cx="2017335" cy="86210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8B21DBE-6B59-4745-9C94-5EF5ADB89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5ECBFC-D0E1-4B34-B137-E3659C9CFD1D}"/>
              </a:ext>
            </a:extLst>
          </p:cNvPr>
          <p:cNvGrpSpPr/>
          <p:nvPr userDrawn="1"/>
        </p:nvGrpSpPr>
        <p:grpSpPr>
          <a:xfrm>
            <a:off x="9780747" y="1127308"/>
            <a:ext cx="2191122" cy="1109002"/>
            <a:chOff x="858207" y="1823808"/>
            <a:chExt cx="2191122" cy="110900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56874D0-85D0-4B86-B87D-C1B94BB74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944112" y="1823808"/>
              <a:ext cx="2017335" cy="862108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AA7E0F7-26CE-4CB2-BCF0-3A4316D12A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07" y="2742115"/>
              <a:ext cx="2191122" cy="190695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C7FA66-1BC1-4560-B16D-2CA0B4D03E36}"/>
              </a:ext>
            </a:extLst>
          </p:cNvPr>
          <p:cNvGrpSpPr/>
          <p:nvPr userDrawn="1"/>
        </p:nvGrpSpPr>
        <p:grpSpPr>
          <a:xfrm>
            <a:off x="7428079" y="1287692"/>
            <a:ext cx="2231136" cy="952632"/>
            <a:chOff x="838200" y="1983653"/>
            <a:chExt cx="2231136" cy="952632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1C830CC-FD03-4FE5-98EA-60B62F73A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838200" y="1983653"/>
              <a:ext cx="2229161" cy="95263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8C7A9EF-6982-4ECC-970D-2DFFC96E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85A4BB-6DEC-4115-B6D9-BA9B0B79DF6A}"/>
              </a:ext>
            </a:extLst>
          </p:cNvPr>
          <p:cNvGrpSpPr/>
          <p:nvPr userDrawn="1"/>
        </p:nvGrpSpPr>
        <p:grpSpPr>
          <a:xfrm>
            <a:off x="2609143" y="1097484"/>
            <a:ext cx="2231136" cy="1130024"/>
            <a:chOff x="838200" y="1802786"/>
            <a:chExt cx="2231136" cy="1130024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E76677E-EB6B-46F1-A8BE-8839000AA7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38201" y="1802786"/>
              <a:ext cx="2229158" cy="95263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D950F11-1EE1-4D0F-AF58-80DE36000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38200" y="2742115"/>
              <a:ext cx="2231136" cy="1906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4000" y="6415673"/>
            <a:ext cx="27918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UY" sz="1600" b="1" noProof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/>
              </a:rPr>
              <a:t>23 al 27 de Octubre 2017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7" y="6382920"/>
            <a:ext cx="381000" cy="381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1316" y="6382920"/>
            <a:ext cx="30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.NET Conf 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ln w="0"/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charset="0"/>
                <a:ea typeface="Segoe UI Light" charset="0"/>
                <a:cs typeface="Segoe UI Light" charset="0"/>
              </a:rPr>
              <a:t>v2017</a:t>
            </a:r>
            <a:endParaRPr lang="en-US" b="0" i="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7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2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iasdieguez/netstandard-workshop/blob/master/docs/lab-3.md" TargetMode="External"/><Relationship Id="rId2" Type="http://schemas.openxmlformats.org/officeDocument/2006/relationships/hyperlink" Target="https://github.com/matiasdieguez/netstandard-workshop/blob/master/docs/lab-1.md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nocode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emf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5" Type="http://schemas.microsoft.com/office/2007/relationships/hdphoto" Target="../media/hdphoto2.wdp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NuGet/NuGet.Client/blob/dev/src/NuGet.Core/NuGet.Frameworks/FrameworkConstants.cs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docs.nuget.org/ndocs/schema/target-frameworks" TargetMode="Externa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Standard: </a:t>
            </a:r>
            <a:br>
              <a:rPr lang="en-US" dirty="0"/>
            </a:br>
            <a:r>
              <a:rPr lang="en-US" dirty="0"/>
              <a:t>One Library to Rule Them 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0" y="2916238"/>
            <a:ext cx="4003964" cy="698832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24000" y="3750410"/>
            <a:ext cx="3671455" cy="698832"/>
          </a:xfrm>
        </p:spPr>
        <p:txBody>
          <a:bodyPr/>
          <a:lstStyle/>
          <a:p>
            <a:r>
              <a:rPr lang="en-US" dirty="0"/>
              <a:t>Software Architect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Tecnocode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C9176A-AB98-4663-ACAC-3EDF6B9641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10775" y="4761529"/>
            <a:ext cx="1314450" cy="1314450"/>
          </a:xfr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7321261" y="2916238"/>
            <a:ext cx="4003964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21261" y="3746282"/>
            <a:ext cx="3671455" cy="6988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1214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721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https://github.com/matiasdieguez/netstandard-workshop/blob/master/docs/lab-1.md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repasamos los primeros pasos para trabajar con GitHub, una plataforma de desarrollo colaborativo para alojar proyectos utilizando el sistema de control de versiones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75010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https://github.com/matiasdieguez/netstandard-workshop/blob/master/docs/lab-2.md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utilizaremos el nuevo repo creado en el </a:t>
            </a:r>
            <a:r>
              <a:rPr lang="es-ES" dirty="0" err="1"/>
              <a:t>Lab</a:t>
            </a:r>
            <a:r>
              <a:rPr lang="es-ES" dirty="0"/>
              <a:t> I para </a:t>
            </a:r>
            <a:r>
              <a:rPr lang="es-ES" dirty="0" err="1"/>
              <a:t>hostear</a:t>
            </a:r>
            <a:r>
              <a:rPr lang="es-ES" dirty="0"/>
              <a:t> un proyecto de biblioteca .NET Standard que implemente un cliente tipado para la API que cada </a:t>
            </a:r>
            <a:r>
              <a:rPr lang="es-ES" dirty="0" err="1"/>
              <a:t>coder</a:t>
            </a:r>
            <a:r>
              <a:rPr lang="es-ES" dirty="0"/>
              <a:t> elija.</a:t>
            </a:r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https://github.com/matiasdieguez/netstandard-workshop/blob/master/docs/lab-3.md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crearemos proyectos en distintas plataformas .NET para implementar nuestros paquetes .NET Standard.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6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 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2469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https://github.com/matiasdieguez/netstandard-workshop/blob/master/docs/lab-4.md</a:t>
            </a:r>
            <a:endParaRPr lang="en-US" dirty="0"/>
          </a:p>
          <a:p>
            <a:endParaRPr lang="en-US" dirty="0"/>
          </a:p>
          <a:p>
            <a:r>
              <a:rPr lang="es-ES" dirty="0"/>
              <a:t>En este </a:t>
            </a:r>
            <a:r>
              <a:rPr lang="es-ES" dirty="0" err="1"/>
              <a:t>Lab</a:t>
            </a:r>
            <a:r>
              <a:rPr lang="es-ES" dirty="0"/>
              <a:t> dotaremos a nuestro proyecto de Integración Continua utilizando </a:t>
            </a:r>
            <a:r>
              <a:rPr lang="es-ES" dirty="0" err="1"/>
              <a:t>AppVeyor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5246" y="4830591"/>
            <a:ext cx="9908553" cy="523875"/>
          </a:xfrm>
        </p:spPr>
        <p:txBody>
          <a:bodyPr/>
          <a:lstStyle/>
          <a:p>
            <a:r>
              <a:rPr lang="en-US" dirty="0">
                <a:hlinkClick r:id="rId2"/>
              </a:rPr>
              <a:t>www.tecnocode.net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45246" y="4162600"/>
            <a:ext cx="4744539" cy="5238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dieguezrojo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445247" y="3494609"/>
            <a:ext cx="4885216" cy="523875"/>
          </a:xfrm>
        </p:spPr>
        <p:txBody>
          <a:bodyPr/>
          <a:lstStyle/>
          <a:p>
            <a:r>
              <a:rPr lang="en-US" dirty="0"/>
              <a:t>matias.dieguez@tecnocode.net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199" y="2826618"/>
            <a:ext cx="5351586" cy="523875"/>
          </a:xfrm>
        </p:spPr>
        <p:txBody>
          <a:bodyPr/>
          <a:lstStyle/>
          <a:p>
            <a:r>
              <a:rPr lang="en-US" dirty="0"/>
              <a:t>Carlos Matías Dieguez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B472A6-B860-43C5-926B-3C21DB8DA256}"/>
              </a:ext>
            </a:extLst>
          </p:cNvPr>
          <p:cNvSpPr txBox="1">
            <a:spLocks/>
          </p:cNvSpPr>
          <p:nvPr/>
        </p:nvSpPr>
        <p:spPr>
          <a:xfrm>
            <a:off x="6977577" y="4162600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echaguechris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C85CFAC-7F59-4C32-8F62-B5A89AEC8A05}"/>
              </a:ext>
            </a:extLst>
          </p:cNvPr>
          <p:cNvSpPr txBox="1">
            <a:spLocks/>
          </p:cNvSpPr>
          <p:nvPr/>
        </p:nvSpPr>
        <p:spPr>
          <a:xfrm>
            <a:off x="6977575" y="3494609"/>
            <a:ext cx="5214425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christian.echague@tecnocode.net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B9B19CC-5F90-4096-984B-D8C421192E00}"/>
              </a:ext>
            </a:extLst>
          </p:cNvPr>
          <p:cNvSpPr txBox="1">
            <a:spLocks/>
          </p:cNvSpPr>
          <p:nvPr/>
        </p:nvSpPr>
        <p:spPr>
          <a:xfrm>
            <a:off x="6977576" y="2826618"/>
            <a:ext cx="5073746" cy="523875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Christian Echagüe</a:t>
            </a:r>
          </a:p>
        </p:txBody>
      </p:sp>
    </p:spTree>
    <p:extLst>
      <p:ext uri="{BB962C8B-B14F-4D97-AF65-F5344CB8AC3E}">
        <p14:creationId xmlns:p14="http://schemas.microsoft.com/office/powerpoint/2010/main" val="3771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B8BC41-4D3E-416F-B87D-375272E2AA1E}"/>
              </a:ext>
            </a:extLst>
          </p:cNvPr>
          <p:cNvSpPr/>
          <p:nvPr/>
        </p:nvSpPr>
        <p:spPr bwMode="auto">
          <a:xfrm>
            <a:off x="219352" y="169985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69AD4-B0D5-4E77-9A1E-23BEEE20E849}"/>
              </a:ext>
            </a:extLst>
          </p:cNvPr>
          <p:cNvSpPr/>
          <p:nvPr/>
        </p:nvSpPr>
        <p:spPr bwMode="auto">
          <a:xfrm>
            <a:off x="3098185" y="2667436"/>
            <a:ext cx="2860205" cy="2860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106A4-C175-4E66-97FD-28D388C89252}"/>
              </a:ext>
            </a:extLst>
          </p:cNvPr>
          <p:cNvSpPr/>
          <p:nvPr/>
        </p:nvSpPr>
        <p:spPr bwMode="auto">
          <a:xfrm>
            <a:off x="6667690" y="169985"/>
            <a:ext cx="5266615" cy="53954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94" tIns="198955" rIns="248694" bIns="19895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6806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64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B39D1C0-BD2F-4147-94CC-F06E6E5834EB}"/>
              </a:ext>
            </a:extLst>
          </p:cNvPr>
          <p:cNvSpPr txBox="1">
            <a:spLocks/>
          </p:cNvSpPr>
          <p:nvPr/>
        </p:nvSpPr>
        <p:spPr>
          <a:xfrm>
            <a:off x="290904" y="3144590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Innovation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5BA8680-54C5-4E71-9E31-5877D7EA6F0F}"/>
              </a:ext>
            </a:extLst>
          </p:cNvPr>
          <p:cNvSpPr txBox="1">
            <a:spLocks/>
          </p:cNvSpPr>
          <p:nvPr/>
        </p:nvSpPr>
        <p:spPr>
          <a:xfrm>
            <a:off x="6842852" y="5390859"/>
            <a:ext cx="5349148" cy="1180489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Any app, any platform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E9E9C0-89A1-45D4-A204-674382DAD10A}"/>
              </a:ext>
            </a:extLst>
          </p:cNvPr>
          <p:cNvSpPr txBox="1">
            <a:spLocks/>
          </p:cNvSpPr>
          <p:nvPr/>
        </p:nvSpPr>
        <p:spPr>
          <a:xfrm>
            <a:off x="2716360" y="5471266"/>
            <a:ext cx="3819525" cy="914027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12680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36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6053D-09CF-4418-A289-5E8AB4A5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" y="755907"/>
            <a:ext cx="2844480" cy="1768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FC79C-3291-463F-BDB0-08420A54CF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50709" y="828097"/>
            <a:ext cx="2941291" cy="168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1FBDF-12DE-4659-9E96-A07E7338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44" y="1883806"/>
            <a:ext cx="3466582" cy="32189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A9B090-7075-4623-B672-BE9415305FB0}"/>
              </a:ext>
            </a:extLst>
          </p:cNvPr>
          <p:cNvSpPr/>
          <p:nvPr/>
        </p:nvSpPr>
        <p:spPr>
          <a:xfrm>
            <a:off x="10116813" y="1492099"/>
            <a:ext cx="1360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B87254-FB6B-439E-BC48-0611ADEE3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425" y="2895300"/>
            <a:ext cx="1527343" cy="565540"/>
          </a:xfrm>
          <a:prstGeom prst="rect">
            <a:avLst/>
          </a:prstGeom>
        </p:spPr>
      </p:pic>
      <p:sp>
        <p:nvSpPr>
          <p:cNvPr id="15" name="Curved Left Arrow 8">
            <a:extLst>
              <a:ext uri="{FF2B5EF4-FFF2-40B4-BE49-F238E27FC236}">
                <a16:creationId xmlns:a16="http://schemas.microsoft.com/office/drawing/2014/main" id="{22F9AD9B-8585-42FB-8B0C-6AABF57D0D9E}"/>
              </a:ext>
            </a:extLst>
          </p:cNvPr>
          <p:cNvSpPr/>
          <p:nvPr/>
        </p:nvSpPr>
        <p:spPr bwMode="auto">
          <a:xfrm>
            <a:off x="5466505" y="3579583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urved Left Arrow 29">
            <a:extLst>
              <a:ext uri="{FF2B5EF4-FFF2-40B4-BE49-F238E27FC236}">
                <a16:creationId xmlns:a16="http://schemas.microsoft.com/office/drawing/2014/main" id="{91003F91-9975-45D7-9FDC-2064BB444F37}"/>
              </a:ext>
            </a:extLst>
          </p:cNvPr>
          <p:cNvSpPr/>
          <p:nvPr/>
        </p:nvSpPr>
        <p:spPr bwMode="auto">
          <a:xfrm rot="10800000">
            <a:off x="3234319" y="3579584"/>
            <a:ext cx="390606" cy="1146781"/>
          </a:xfrm>
          <a:prstGeom prst="curvedLeft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https://cdn1.iconfinder.com/data/icons/simple-icons/1024/github-1024-black.png">
            <a:extLst>
              <a:ext uri="{FF2B5EF4-FFF2-40B4-BE49-F238E27FC236}">
                <a16:creationId xmlns:a16="http://schemas.microsoft.com/office/drawing/2014/main" id="{E54D8431-E2CC-41BC-82E1-A42368080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16523" r="15004" b="14617"/>
          <a:stretch/>
        </p:blipFill>
        <p:spPr bwMode="auto">
          <a:xfrm>
            <a:off x="4626123" y="3636505"/>
            <a:ext cx="762001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BA8EF-955A-40C0-B09E-24E9B12F6EAF}"/>
              </a:ext>
            </a:extLst>
          </p:cNvPr>
          <p:cNvGrpSpPr/>
          <p:nvPr/>
        </p:nvGrpSpPr>
        <p:grpSpPr>
          <a:xfrm>
            <a:off x="4023482" y="4438146"/>
            <a:ext cx="1012499" cy="952713"/>
            <a:chOff x="2016733" y="3878216"/>
            <a:chExt cx="1012499" cy="95271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B1C6F-613F-4DE3-9438-6EFC2CA8E13B}"/>
                </a:ext>
              </a:extLst>
            </p:cNvPr>
            <p:cNvSpPr/>
            <p:nvPr/>
          </p:nvSpPr>
          <p:spPr bwMode="auto">
            <a:xfrm>
              <a:off x="2016733" y="3878216"/>
              <a:ext cx="1012499" cy="952713"/>
            </a:xfrm>
            <a:prstGeom prst="rect">
              <a:avLst/>
            </a:prstGeom>
            <a:solidFill>
              <a:srgbClr val="682A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03F970F-7B59-4CE1-BA0B-D1D26F705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3" t="48420" r="32759"/>
            <a:stretch/>
          </p:blipFill>
          <p:spPr>
            <a:xfrm>
              <a:off x="2197810" y="3896011"/>
              <a:ext cx="782397" cy="934918"/>
            </a:xfrm>
            <a:prstGeom prst="rect">
              <a:avLst/>
            </a:prstGeom>
          </p:spPr>
        </p:pic>
      </p:grpSp>
      <p:pic>
        <p:nvPicPr>
          <p:cNvPr id="21" name="Picture 6" descr=".NET Foundation">
            <a:extLst>
              <a:ext uri="{FF2B5EF4-FFF2-40B4-BE49-F238E27FC236}">
                <a16:creationId xmlns:a16="http://schemas.microsoft.com/office/drawing/2014/main" id="{DEA5754E-6848-4238-9CFD-6880D0F21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6" y="3635828"/>
            <a:ext cx="751315" cy="75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065004-06B5-421F-909B-D1D60A09787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8"/>
          <a:stretch/>
        </p:blipFill>
        <p:spPr>
          <a:xfrm>
            <a:off x="9571479" y="3960015"/>
            <a:ext cx="1462047" cy="11647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002FE1-1FC4-4B3E-AAB8-CB5A5E4EA8FB}"/>
              </a:ext>
            </a:extLst>
          </p:cNvPr>
          <p:cNvSpPr/>
          <p:nvPr/>
        </p:nvSpPr>
        <p:spPr>
          <a:xfrm>
            <a:off x="6218237" y="1272240"/>
            <a:ext cx="169135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322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ASP.NET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8F1B69-FAE7-4D6E-9D4E-0D9BED052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82" y="2973956"/>
            <a:ext cx="2054352" cy="871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B30B4B-369F-49AF-B437-24D064D7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12" y="228000"/>
            <a:ext cx="1601167" cy="15708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FAE94E-9BA9-4BBE-9929-CB6176D719B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92" y="3834468"/>
            <a:ext cx="262501" cy="309054"/>
          </a:xfrm>
          <a:prstGeom prst="rect">
            <a:avLst/>
          </a:prstGeom>
        </p:spPr>
      </p:pic>
      <p:pic>
        <p:nvPicPr>
          <p:cNvPr id="27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1D8FD60-46DC-4EE3-8B3D-44E97D7F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9" y="3798476"/>
            <a:ext cx="377237" cy="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heart pixel art png">
            <a:extLst>
              <a:ext uri="{FF2B5EF4-FFF2-40B4-BE49-F238E27FC236}">
                <a16:creationId xmlns:a16="http://schemas.microsoft.com/office/drawing/2014/main" id="{05555F63-2716-4D78-A682-60867503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31" y="1531594"/>
            <a:ext cx="323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D878C1-F74D-4A43-B8E3-E2A144ADC417}"/>
              </a:ext>
            </a:extLst>
          </p:cNvPr>
          <p:cNvSpPr txBox="1">
            <a:spLocks/>
          </p:cNvSpPr>
          <p:nvPr/>
        </p:nvSpPr>
        <p:spPr>
          <a:xfrm>
            <a:off x="9288241" y="2116656"/>
            <a:ext cx="3565525" cy="1735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chemeClr val="bg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C#</a:t>
            </a:r>
            <a:endParaRPr lang="en-US" sz="8000" dirty="0">
              <a:solidFill>
                <a:schemeClr val="bg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9EDFBD-1B55-4A52-92F7-0FDBE3B30AE9}"/>
              </a:ext>
            </a:extLst>
          </p:cNvPr>
          <p:cNvSpPr txBox="1">
            <a:spLocks/>
          </p:cNvSpPr>
          <p:nvPr/>
        </p:nvSpPr>
        <p:spPr>
          <a:xfrm>
            <a:off x="1277247" y="1667856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Run on </a:t>
            </a:r>
            <a:r>
              <a:rPr lang="en-US" sz="3600" b="1" dirty="0">
                <a:solidFill>
                  <a:srgbClr val="FF0000"/>
                </a:solidFill>
              </a:rPr>
              <a:t>2.6 billion devices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With C# and Visual Studio, you can share the same code on iOS, Android, Windows, Mac and more.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7C4C8-B5CF-42BE-8F20-9D7AFF0EB661}"/>
              </a:ext>
            </a:extLst>
          </p:cNvPr>
          <p:cNvSpPr txBox="1">
            <a:spLocks/>
          </p:cNvSpPr>
          <p:nvPr/>
        </p:nvSpPr>
        <p:spPr>
          <a:xfrm>
            <a:off x="709589" y="4158913"/>
            <a:ext cx="6857925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Write C#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. Create Apps, Webs, Games and Services for all major OS, like Windows, Linux, OSX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BCA7A-57FF-45FC-B78D-498780A74E21}"/>
              </a:ext>
            </a:extLst>
          </p:cNvPr>
          <p:cNvSpPr txBox="1">
            <a:spLocks/>
          </p:cNvSpPr>
          <p:nvPr/>
        </p:nvSpPr>
        <p:spPr>
          <a:xfrm>
            <a:off x="124178" y="33867"/>
            <a:ext cx="11006667" cy="21333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C# is an elegant, type-safe, object-oriented, state of the art programming language that run on the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863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3F0BF-104E-41CE-B007-C8F4DDD4402D}"/>
              </a:ext>
            </a:extLst>
          </p:cNvPr>
          <p:cNvSpPr/>
          <p:nvPr/>
        </p:nvSpPr>
        <p:spPr bwMode="auto">
          <a:xfrm>
            <a:off x="8356312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B69D4B-ECE5-45F8-A746-1E61E31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3" y="103841"/>
            <a:ext cx="11889564" cy="917575"/>
          </a:xfrm>
        </p:spPr>
        <p:txBody>
          <a:bodyPr/>
          <a:lstStyle/>
          <a:p>
            <a:r>
              <a:rPr lang="nl-NL" dirty="0"/>
              <a:t>One Library to Rule Them All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C1849-5698-4C9E-901E-3A0E625163F4}"/>
              </a:ext>
            </a:extLst>
          </p:cNvPr>
          <p:cNvSpPr/>
          <p:nvPr/>
        </p:nvSpPr>
        <p:spPr bwMode="auto">
          <a:xfrm>
            <a:off x="4793296" y="903728"/>
            <a:ext cx="3486488" cy="52964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56" b="0" i="0" u="none" strike="noStrike" kern="120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60F1-F2B0-42F3-8425-A025A1B26E58}"/>
              </a:ext>
            </a:extLst>
          </p:cNvPr>
          <p:cNvSpPr/>
          <p:nvPr/>
        </p:nvSpPr>
        <p:spPr bwMode="auto">
          <a:xfrm>
            <a:off x="1273036" y="903727"/>
            <a:ext cx="3447572" cy="5296453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5872" tIns="279702" rIns="91397" bIns="914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A86E-867A-4F07-8F4B-9FC561E89BA7}"/>
              </a:ext>
            </a:extLst>
          </p:cNvPr>
          <p:cNvSpPr txBox="1"/>
          <p:nvPr/>
        </p:nvSpPr>
        <p:spPr>
          <a:xfrm>
            <a:off x="1273036" y="920773"/>
            <a:ext cx="32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D247-178E-4A29-92FD-259F9C54C809}"/>
              </a:ext>
            </a:extLst>
          </p:cNvPr>
          <p:cNvSpPr txBox="1"/>
          <p:nvPr/>
        </p:nvSpPr>
        <p:spPr>
          <a:xfrm>
            <a:off x="5006498" y="932683"/>
            <a:ext cx="314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.NET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EC301-6B43-436F-90B7-9D9FF2BA19F8}"/>
              </a:ext>
            </a:extLst>
          </p:cNvPr>
          <p:cNvSpPr/>
          <p:nvPr/>
        </p:nvSpPr>
        <p:spPr bwMode="auto">
          <a:xfrm>
            <a:off x="4910624" y="1611112"/>
            <a:ext cx="1718677" cy="166176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Universal Windows Apps 10.1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0B248-129F-402E-9A08-8265F77728E0}"/>
              </a:ext>
            </a:extLst>
          </p:cNvPr>
          <p:cNvSpPr/>
          <p:nvPr/>
        </p:nvSpPr>
        <p:spPr bwMode="auto">
          <a:xfrm>
            <a:off x="8527664" y="1617190"/>
            <a:ext cx="166081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Android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CAF1F-6612-4F74-82A3-85E34BC79667}"/>
              </a:ext>
            </a:extLst>
          </p:cNvPr>
          <p:cNvSpPr/>
          <p:nvPr/>
        </p:nvSpPr>
        <p:spPr bwMode="auto">
          <a:xfrm>
            <a:off x="6701989" y="1608058"/>
            <a:ext cx="1451378" cy="16648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 Core 2.0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5A678-05F2-4026-BC61-80BF229529FA}"/>
              </a:ext>
            </a:extLst>
          </p:cNvPr>
          <p:cNvGrpSpPr/>
          <p:nvPr/>
        </p:nvGrpSpPr>
        <p:grpSpPr>
          <a:xfrm>
            <a:off x="1397738" y="4853661"/>
            <a:ext cx="10332607" cy="1241307"/>
            <a:chOff x="1463409" y="4986471"/>
            <a:chExt cx="10332607" cy="12413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633A0C-570D-4004-BC26-32DB75DC3C93}"/>
                </a:ext>
              </a:extLst>
            </p:cNvPr>
            <p:cNvSpPr/>
            <p:nvPr/>
          </p:nvSpPr>
          <p:spPr bwMode="auto">
            <a:xfrm>
              <a:off x="1463409" y="4986471"/>
              <a:ext cx="10332607" cy="1241307"/>
            </a:xfrm>
            <a:prstGeom prst="rect">
              <a:avLst/>
            </a:prstGeom>
            <a:solidFill>
              <a:srgbClr val="68217A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45766" tIns="45670" rIns="91335" bIns="7306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9AC948-A9E0-4FC5-A226-F9F263FC4BA4}"/>
                </a:ext>
              </a:extLst>
            </p:cNvPr>
            <p:cNvGrpSpPr/>
            <p:nvPr/>
          </p:nvGrpSpPr>
          <p:grpSpPr>
            <a:xfrm>
              <a:off x="3634793" y="5111241"/>
              <a:ext cx="1685627" cy="1086621"/>
              <a:chOff x="3622511" y="5345375"/>
              <a:chExt cx="1686344" cy="10870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E118CA-A9CE-4D6F-AE63-226A5025C26A}"/>
                  </a:ext>
                </a:extLst>
              </p:cNvPr>
              <p:cNvSpPr/>
              <p:nvPr/>
            </p:nvSpPr>
            <p:spPr>
              <a:xfrm>
                <a:off x="3631208" y="5913635"/>
                <a:ext cx="1677647" cy="518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Next gen JIT 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RyuJIT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SIMD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B68FBB-0924-4A57-98DC-B22138FB0EDA}"/>
                  </a:ext>
                </a:extLst>
              </p:cNvPr>
              <p:cNvSpPr/>
              <p:nvPr/>
            </p:nvSpPr>
            <p:spPr>
              <a:xfrm>
                <a:off x="3622511" y="5345375"/>
                <a:ext cx="1531777" cy="646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Runtime Components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AA3D1-FBD5-4E96-9A8B-55923E8C5728}"/>
                </a:ext>
              </a:extLst>
            </p:cNvPr>
            <p:cNvGrpSpPr/>
            <p:nvPr/>
          </p:nvGrpSpPr>
          <p:grpSpPr>
            <a:xfrm>
              <a:off x="6248002" y="5296619"/>
              <a:ext cx="1936107" cy="859903"/>
              <a:chOff x="5954092" y="5572192"/>
              <a:chExt cx="1936931" cy="86026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F877FC-CA54-458B-972B-272A3CC9EA8D}"/>
                  </a:ext>
                </a:extLst>
              </p:cNvPr>
              <p:cNvSpPr/>
              <p:nvPr/>
            </p:nvSpPr>
            <p:spPr>
              <a:xfrm>
                <a:off x="5954092" y="5572192"/>
                <a:ext cx="1759619" cy="3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Compilers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54E4CC-445B-4DC2-899B-C3EDD38417D7}"/>
                  </a:ext>
                </a:extLst>
              </p:cNvPr>
              <p:cNvSpPr/>
              <p:nvPr/>
            </p:nvSpPr>
            <p:spPr>
              <a:xfrm>
                <a:off x="5954092" y="5913634"/>
                <a:ext cx="1936931" cy="518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Roslyn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Compiler Platform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6824A0-909B-4F4A-B0A8-492D5C4676F1}"/>
                </a:ext>
              </a:extLst>
            </p:cNvPr>
            <p:cNvGrpSpPr/>
            <p:nvPr/>
          </p:nvGrpSpPr>
          <p:grpSpPr>
            <a:xfrm>
              <a:off x="9282996" y="5272211"/>
              <a:ext cx="2368786" cy="891787"/>
              <a:chOff x="8627481" y="5540297"/>
              <a:chExt cx="2369794" cy="89216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B67984-DB18-41CA-972B-318184E1A34E}"/>
                  </a:ext>
                </a:extLst>
              </p:cNvPr>
              <p:cNvSpPr/>
              <p:nvPr/>
            </p:nvSpPr>
            <p:spPr>
              <a:xfrm>
                <a:off x="8627481" y="5913638"/>
                <a:ext cx="2315786" cy="51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Core 2.0 Libraries</a:t>
                </a:r>
              </a:p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.NET Framework 4.6 Libraries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660036-1DA6-43FE-B427-0468599082B0}"/>
                  </a:ext>
                </a:extLst>
              </p:cNvPr>
              <p:cNvSpPr/>
              <p:nvPr/>
            </p:nvSpPr>
            <p:spPr>
              <a:xfrm>
                <a:off x="8627482" y="5540297"/>
                <a:ext cx="2369793" cy="36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3186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34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NuGet packages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AD9CD9-C215-4ADE-9065-6D637F239B5F}"/>
                </a:ext>
              </a:extLst>
            </p:cNvPr>
            <p:cNvGrpSpPr/>
            <p:nvPr/>
          </p:nvGrpSpPr>
          <p:grpSpPr>
            <a:xfrm>
              <a:off x="2941749" y="5552340"/>
              <a:ext cx="629980" cy="514874"/>
              <a:chOff x="9061629" y="5706715"/>
              <a:chExt cx="380421" cy="310912"/>
            </a:xfrm>
          </p:grpSpPr>
          <p:sp>
            <p:nvSpPr>
              <p:cNvPr id="20" name="Freeform 86">
                <a:extLst>
                  <a:ext uri="{FF2B5EF4-FFF2-40B4-BE49-F238E27FC236}">
                    <a16:creationId xmlns:a16="http://schemas.microsoft.com/office/drawing/2014/main" id="{DC6CC016-DF2B-4428-A8E8-D8804D20056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87">
                <a:extLst>
                  <a:ext uri="{FF2B5EF4-FFF2-40B4-BE49-F238E27FC236}">
                    <a16:creationId xmlns:a16="http://schemas.microsoft.com/office/drawing/2014/main" id="{2E93D8BB-36C1-4B9B-99EA-814D94798D8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97008ECE-C5FB-4399-AF5A-E005F1B3C0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20" tIns="46611" rIns="93220" bIns="466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59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3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8B47EB-2137-4D86-B683-A52A5BD5C4F3}"/>
                </a:ext>
              </a:extLst>
            </p:cNvPr>
            <p:cNvSpPr/>
            <p:nvPr/>
          </p:nvSpPr>
          <p:spPr>
            <a:xfrm>
              <a:off x="1464724" y="5032104"/>
              <a:ext cx="1522432" cy="478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1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4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Common</a:t>
              </a: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2BC2DF-70E2-48CE-B61B-4BF75D7F1E0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707079" y="5608470"/>
              <a:ext cx="499390" cy="463557"/>
            </a:xfrm>
            <a:custGeom>
              <a:avLst/>
              <a:gdLst>
                <a:gd name="T0" fmla="*/ 0 w 708"/>
                <a:gd name="T1" fmla="*/ 709 h 709"/>
                <a:gd name="T2" fmla="*/ 212 w 708"/>
                <a:gd name="T3" fmla="*/ 567 h 709"/>
                <a:gd name="T4" fmla="*/ 708 w 708"/>
                <a:gd name="T5" fmla="*/ 567 h 709"/>
                <a:gd name="T6" fmla="*/ 496 w 708"/>
                <a:gd name="T7" fmla="*/ 709 h 709"/>
                <a:gd name="T8" fmla="*/ 708 w 708"/>
                <a:gd name="T9" fmla="*/ 567 h 709"/>
                <a:gd name="T10" fmla="*/ 248 w 708"/>
                <a:gd name="T11" fmla="*/ 567 h 709"/>
                <a:gd name="T12" fmla="*/ 460 w 708"/>
                <a:gd name="T13" fmla="*/ 709 h 709"/>
                <a:gd name="T14" fmla="*/ 212 w 708"/>
                <a:gd name="T15" fmla="*/ 227 h 709"/>
                <a:gd name="T16" fmla="*/ 0 w 708"/>
                <a:gd name="T17" fmla="*/ 369 h 709"/>
                <a:gd name="T18" fmla="*/ 212 w 708"/>
                <a:gd name="T19" fmla="*/ 227 h 709"/>
                <a:gd name="T20" fmla="*/ 496 w 708"/>
                <a:gd name="T21" fmla="*/ 14 h 709"/>
                <a:gd name="T22" fmla="*/ 708 w 708"/>
                <a:gd name="T23" fmla="*/ 156 h 709"/>
                <a:gd name="T24" fmla="*/ 460 w 708"/>
                <a:gd name="T25" fmla="*/ 156 h 709"/>
                <a:gd name="T26" fmla="*/ 248 w 708"/>
                <a:gd name="T27" fmla="*/ 298 h 709"/>
                <a:gd name="T28" fmla="*/ 460 w 708"/>
                <a:gd name="T29" fmla="*/ 156 h 709"/>
                <a:gd name="T30" fmla="*/ 127 w 708"/>
                <a:gd name="T31" fmla="*/ 397 h 709"/>
                <a:gd name="T32" fmla="*/ 340 w 708"/>
                <a:gd name="T33" fmla="*/ 539 h 709"/>
                <a:gd name="T34" fmla="*/ 97 w 708"/>
                <a:gd name="T35" fmla="*/ 397 h 709"/>
                <a:gd name="T36" fmla="*/ 0 w 708"/>
                <a:gd name="T37" fmla="*/ 539 h 709"/>
                <a:gd name="T38" fmla="*/ 97 w 708"/>
                <a:gd name="T39" fmla="*/ 397 h 709"/>
                <a:gd name="T40" fmla="*/ 0 w 708"/>
                <a:gd name="T41" fmla="*/ 57 h 709"/>
                <a:gd name="T42" fmla="*/ 97 w 708"/>
                <a:gd name="T43" fmla="*/ 199 h 709"/>
                <a:gd name="T44" fmla="*/ 583 w 708"/>
                <a:gd name="T45" fmla="*/ 397 h 709"/>
                <a:gd name="T46" fmla="*/ 371 w 708"/>
                <a:gd name="T47" fmla="*/ 539 h 709"/>
                <a:gd name="T48" fmla="*/ 583 w 708"/>
                <a:gd name="T49" fmla="*/ 397 h 709"/>
                <a:gd name="T50" fmla="*/ 614 w 708"/>
                <a:gd name="T51" fmla="*/ 397 h 709"/>
                <a:gd name="T52" fmla="*/ 708 w 708"/>
                <a:gd name="T53" fmla="*/ 539 h 709"/>
                <a:gd name="T54" fmla="*/ 354 w 708"/>
                <a:gd name="T55" fmla="*/ 132 h 709"/>
                <a:gd name="T56" fmla="*/ 392 w 708"/>
                <a:gd name="T57" fmla="*/ 47 h 709"/>
                <a:gd name="T58" fmla="*/ 316 w 708"/>
                <a:gd name="T59" fmla="*/ 0 h 709"/>
                <a:gd name="T60" fmla="*/ 269 w 708"/>
                <a:gd name="T61" fmla="*/ 47 h 709"/>
                <a:gd name="T62" fmla="*/ 602 w 708"/>
                <a:gd name="T63" fmla="*/ 343 h 709"/>
                <a:gd name="T64" fmla="*/ 640 w 708"/>
                <a:gd name="T65" fmla="*/ 258 h 709"/>
                <a:gd name="T66" fmla="*/ 564 w 708"/>
                <a:gd name="T67" fmla="*/ 210 h 709"/>
                <a:gd name="T68" fmla="*/ 517 w 708"/>
                <a:gd name="T69" fmla="*/ 2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8" h="709">
                  <a:moveTo>
                    <a:pt x="212" y="709"/>
                  </a:moveTo>
                  <a:lnTo>
                    <a:pt x="0" y="709"/>
                  </a:lnTo>
                  <a:lnTo>
                    <a:pt x="0" y="567"/>
                  </a:lnTo>
                  <a:lnTo>
                    <a:pt x="212" y="567"/>
                  </a:lnTo>
                  <a:lnTo>
                    <a:pt x="212" y="709"/>
                  </a:lnTo>
                  <a:close/>
                  <a:moveTo>
                    <a:pt x="708" y="567"/>
                  </a:moveTo>
                  <a:lnTo>
                    <a:pt x="496" y="567"/>
                  </a:lnTo>
                  <a:lnTo>
                    <a:pt x="496" y="709"/>
                  </a:lnTo>
                  <a:lnTo>
                    <a:pt x="708" y="709"/>
                  </a:lnTo>
                  <a:lnTo>
                    <a:pt x="708" y="567"/>
                  </a:lnTo>
                  <a:close/>
                  <a:moveTo>
                    <a:pt x="460" y="567"/>
                  </a:moveTo>
                  <a:lnTo>
                    <a:pt x="248" y="567"/>
                  </a:lnTo>
                  <a:lnTo>
                    <a:pt x="248" y="709"/>
                  </a:lnTo>
                  <a:lnTo>
                    <a:pt x="460" y="709"/>
                  </a:lnTo>
                  <a:lnTo>
                    <a:pt x="460" y="567"/>
                  </a:lnTo>
                  <a:close/>
                  <a:moveTo>
                    <a:pt x="212" y="227"/>
                  </a:moveTo>
                  <a:lnTo>
                    <a:pt x="0" y="227"/>
                  </a:lnTo>
                  <a:lnTo>
                    <a:pt x="0" y="369"/>
                  </a:lnTo>
                  <a:lnTo>
                    <a:pt x="212" y="369"/>
                  </a:lnTo>
                  <a:lnTo>
                    <a:pt x="212" y="227"/>
                  </a:lnTo>
                  <a:close/>
                  <a:moveTo>
                    <a:pt x="708" y="14"/>
                  </a:moveTo>
                  <a:lnTo>
                    <a:pt x="496" y="14"/>
                  </a:lnTo>
                  <a:lnTo>
                    <a:pt x="496" y="156"/>
                  </a:lnTo>
                  <a:lnTo>
                    <a:pt x="708" y="156"/>
                  </a:lnTo>
                  <a:lnTo>
                    <a:pt x="708" y="14"/>
                  </a:lnTo>
                  <a:close/>
                  <a:moveTo>
                    <a:pt x="460" y="156"/>
                  </a:moveTo>
                  <a:lnTo>
                    <a:pt x="248" y="156"/>
                  </a:lnTo>
                  <a:lnTo>
                    <a:pt x="248" y="298"/>
                  </a:lnTo>
                  <a:lnTo>
                    <a:pt x="460" y="298"/>
                  </a:lnTo>
                  <a:lnTo>
                    <a:pt x="460" y="156"/>
                  </a:lnTo>
                  <a:close/>
                  <a:moveTo>
                    <a:pt x="340" y="397"/>
                  </a:moveTo>
                  <a:lnTo>
                    <a:pt x="127" y="397"/>
                  </a:lnTo>
                  <a:lnTo>
                    <a:pt x="127" y="539"/>
                  </a:lnTo>
                  <a:lnTo>
                    <a:pt x="340" y="539"/>
                  </a:lnTo>
                  <a:lnTo>
                    <a:pt x="340" y="397"/>
                  </a:lnTo>
                  <a:close/>
                  <a:moveTo>
                    <a:pt x="97" y="397"/>
                  </a:moveTo>
                  <a:lnTo>
                    <a:pt x="0" y="397"/>
                  </a:lnTo>
                  <a:lnTo>
                    <a:pt x="0" y="539"/>
                  </a:lnTo>
                  <a:lnTo>
                    <a:pt x="97" y="539"/>
                  </a:lnTo>
                  <a:lnTo>
                    <a:pt x="97" y="397"/>
                  </a:lnTo>
                  <a:close/>
                  <a:moveTo>
                    <a:pt x="97" y="57"/>
                  </a:moveTo>
                  <a:lnTo>
                    <a:pt x="0" y="57"/>
                  </a:lnTo>
                  <a:lnTo>
                    <a:pt x="0" y="199"/>
                  </a:lnTo>
                  <a:lnTo>
                    <a:pt x="97" y="199"/>
                  </a:lnTo>
                  <a:lnTo>
                    <a:pt x="97" y="57"/>
                  </a:lnTo>
                  <a:close/>
                  <a:moveTo>
                    <a:pt x="583" y="397"/>
                  </a:moveTo>
                  <a:lnTo>
                    <a:pt x="371" y="397"/>
                  </a:lnTo>
                  <a:lnTo>
                    <a:pt x="371" y="539"/>
                  </a:lnTo>
                  <a:lnTo>
                    <a:pt x="583" y="539"/>
                  </a:lnTo>
                  <a:lnTo>
                    <a:pt x="583" y="397"/>
                  </a:lnTo>
                  <a:close/>
                  <a:moveTo>
                    <a:pt x="708" y="397"/>
                  </a:moveTo>
                  <a:lnTo>
                    <a:pt x="614" y="397"/>
                  </a:lnTo>
                  <a:lnTo>
                    <a:pt x="614" y="539"/>
                  </a:lnTo>
                  <a:lnTo>
                    <a:pt x="708" y="539"/>
                  </a:lnTo>
                  <a:lnTo>
                    <a:pt x="708" y="397"/>
                  </a:lnTo>
                  <a:close/>
                  <a:moveTo>
                    <a:pt x="354" y="132"/>
                  </a:moveTo>
                  <a:lnTo>
                    <a:pt x="439" y="47"/>
                  </a:lnTo>
                  <a:lnTo>
                    <a:pt x="392" y="47"/>
                  </a:lnTo>
                  <a:lnTo>
                    <a:pt x="392" y="0"/>
                  </a:lnTo>
                  <a:lnTo>
                    <a:pt x="316" y="0"/>
                  </a:lnTo>
                  <a:lnTo>
                    <a:pt x="316" y="47"/>
                  </a:lnTo>
                  <a:lnTo>
                    <a:pt x="269" y="47"/>
                  </a:lnTo>
                  <a:lnTo>
                    <a:pt x="354" y="132"/>
                  </a:lnTo>
                  <a:close/>
                  <a:moveTo>
                    <a:pt x="602" y="343"/>
                  </a:moveTo>
                  <a:lnTo>
                    <a:pt x="687" y="258"/>
                  </a:lnTo>
                  <a:lnTo>
                    <a:pt x="640" y="258"/>
                  </a:lnTo>
                  <a:lnTo>
                    <a:pt x="640" y="210"/>
                  </a:lnTo>
                  <a:lnTo>
                    <a:pt x="564" y="210"/>
                  </a:lnTo>
                  <a:lnTo>
                    <a:pt x="564" y="258"/>
                  </a:lnTo>
                  <a:lnTo>
                    <a:pt x="517" y="258"/>
                  </a:lnTo>
                  <a:lnTo>
                    <a:pt x="602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E6E5C758-7336-40E2-9FF8-F1FDF4281FC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62594" y="5547918"/>
              <a:ext cx="409462" cy="489478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0" tIns="41960" rIns="83920" bIns="41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2D465C-30AC-4559-B6E2-89F5882586AB}"/>
              </a:ext>
            </a:extLst>
          </p:cNvPr>
          <p:cNvSpPr txBox="1"/>
          <p:nvPr/>
        </p:nvSpPr>
        <p:spPr>
          <a:xfrm>
            <a:off x="8687195" y="932683"/>
            <a:ext cx="284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646057-1D21-41EE-AC56-99CE8EF55C0C}"/>
              </a:ext>
            </a:extLst>
          </p:cNvPr>
          <p:cNvSpPr/>
          <p:nvPr/>
        </p:nvSpPr>
        <p:spPr bwMode="auto">
          <a:xfrm>
            <a:off x="1397738" y="1614325"/>
            <a:ext cx="903693" cy="1674314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283" rIns="91440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2F51EC-6404-4151-B01E-0CB652893B80}"/>
              </a:ext>
            </a:extLst>
          </p:cNvPr>
          <p:cNvSpPr/>
          <p:nvPr/>
        </p:nvSpPr>
        <p:spPr bwMode="auto">
          <a:xfrm>
            <a:off x="3426423" y="1615794"/>
            <a:ext cx="1160821" cy="16784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Win Forms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EB9978A-9552-4CA0-AE29-64FCD9168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56" y="1037985"/>
            <a:ext cx="282811" cy="332966"/>
          </a:xfrm>
          <a:prstGeom prst="rect">
            <a:avLst/>
          </a:prstGeom>
        </p:spPr>
      </p:pic>
      <p:pic>
        <p:nvPicPr>
          <p:cNvPr id="3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C4C2B262-61CA-4574-B00A-15C48579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65" y="1040240"/>
            <a:ext cx="377536" cy="3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temp\WinAzure_rgb_Wht_S.png">
            <a:extLst>
              <a:ext uri="{FF2B5EF4-FFF2-40B4-BE49-F238E27FC236}">
                <a16:creationId xmlns:a16="http://schemas.microsoft.com/office/drawing/2014/main" id="{5E055181-FFAE-4E77-A266-7ADB3979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045377" y="1010743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956069-CAFB-4592-887C-1A983B9C6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968" y="1066044"/>
            <a:ext cx="282811" cy="332966"/>
          </a:xfrm>
          <a:prstGeom prst="rect">
            <a:avLst/>
          </a:prstGeom>
        </p:spPr>
      </p:pic>
      <p:pic>
        <p:nvPicPr>
          <p:cNvPr id="36" name="Picture 6" descr="C:\temp\WinAzure_rgb_Wht_S.png">
            <a:extLst>
              <a:ext uri="{FF2B5EF4-FFF2-40B4-BE49-F238E27FC236}">
                <a16:creationId xmlns:a16="http://schemas.microsoft.com/office/drawing/2014/main" id="{CC763AEB-B1E9-4E7C-8D22-1ECEFB7E6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0481658" y="1027327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C:\temp\WinAzure_rgb_Wht_S.png">
            <a:extLst>
              <a:ext uri="{FF2B5EF4-FFF2-40B4-BE49-F238E27FC236}">
                <a16:creationId xmlns:a16="http://schemas.microsoft.com/office/drawing/2014/main" id="{C8EEDD40-41AA-4DB2-B1E3-01C180261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161935" y="999268"/>
            <a:ext cx="404093" cy="4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147A64-EE9F-46B9-9973-E4D203725E87}"/>
              </a:ext>
            </a:extLst>
          </p:cNvPr>
          <p:cNvSpPr/>
          <p:nvPr/>
        </p:nvSpPr>
        <p:spPr bwMode="auto">
          <a:xfrm>
            <a:off x="2392710" y="1615794"/>
            <a:ext cx="943354" cy="1672845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ASP.NET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4.6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15EB4-FDD1-4F5D-AE2D-F74471E4F115}"/>
              </a:ext>
            </a:extLst>
          </p:cNvPr>
          <p:cNvSpPr/>
          <p:nvPr/>
        </p:nvSpPr>
        <p:spPr bwMode="auto">
          <a:xfrm>
            <a:off x="10265005" y="1615794"/>
            <a:ext cx="1454483" cy="79337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iOS 10.4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6CE269-45D2-429E-958B-85D2CFFA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33" y="1033947"/>
            <a:ext cx="334026" cy="39715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CFD45A6-61ED-48D3-A0A4-7BEA044D11FE}"/>
              </a:ext>
            </a:extLst>
          </p:cNvPr>
          <p:cNvSpPr/>
          <p:nvPr/>
        </p:nvSpPr>
        <p:spPr bwMode="auto">
          <a:xfrm>
            <a:off x="1390288" y="3407206"/>
            <a:ext cx="3196957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E7E504-3BC0-47CC-A340-1BDF043C0FC4}"/>
              </a:ext>
            </a:extLst>
          </p:cNvPr>
          <p:cNvSpPr/>
          <p:nvPr/>
        </p:nvSpPr>
        <p:spPr bwMode="auto">
          <a:xfrm>
            <a:off x="4910624" y="3400000"/>
            <a:ext cx="3242743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CoreFX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3312DB-66EC-4283-BF1E-776E3308E816}"/>
              </a:ext>
            </a:extLst>
          </p:cNvPr>
          <p:cNvSpPr/>
          <p:nvPr/>
        </p:nvSpPr>
        <p:spPr bwMode="auto">
          <a:xfrm>
            <a:off x="8483648" y="3393851"/>
            <a:ext cx="3235840" cy="136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Mono BCL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A5CC-7F1F-4C33-BEE9-DD9F3DB07582}"/>
              </a:ext>
            </a:extLst>
          </p:cNvPr>
          <p:cNvSpPr/>
          <p:nvPr/>
        </p:nvSpPr>
        <p:spPr bwMode="auto">
          <a:xfrm>
            <a:off x="289613" y="3407206"/>
            <a:ext cx="914390" cy="132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Libraries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F4359E-3C91-4468-91B5-211A9DE045B1}"/>
              </a:ext>
            </a:extLst>
          </p:cNvPr>
          <p:cNvSpPr/>
          <p:nvPr/>
        </p:nvSpPr>
        <p:spPr bwMode="auto">
          <a:xfrm>
            <a:off x="282118" y="1615794"/>
            <a:ext cx="914390" cy="167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Models</a:t>
            </a:r>
            <a:endParaRPr lang="en-US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9F8105-3CFF-4078-AFCB-082C6B02CA40}"/>
              </a:ext>
            </a:extLst>
          </p:cNvPr>
          <p:cNvSpPr/>
          <p:nvPr/>
        </p:nvSpPr>
        <p:spPr bwMode="auto">
          <a:xfrm>
            <a:off x="9461235" y="2484518"/>
            <a:ext cx="1454483" cy="804121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Mac 3.0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90579-3FE8-4C71-BF8B-A69D1B3F1AB3}"/>
              </a:ext>
            </a:extLst>
          </p:cNvPr>
          <p:cNvSpPr/>
          <p:nvPr/>
        </p:nvSpPr>
        <p:spPr bwMode="auto">
          <a:xfrm>
            <a:off x="1390288" y="3372171"/>
            <a:ext cx="10329200" cy="1435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  <a:b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Based on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One Library to Rule Them All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0" grpId="0" animBg="1"/>
      <p:bldP spid="31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C4E6-BAE9-489D-A6E8-E317B8B1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E16A-3683-46F5-8564-8FC954EF5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7" y="1212849"/>
            <a:ext cx="5335863" cy="5170646"/>
          </a:xfrm>
        </p:spPr>
        <p:txBody>
          <a:bodyPr/>
          <a:lstStyle/>
          <a:p>
            <a:r>
              <a:rPr lang="nl-NL" dirty="0"/>
              <a:t>Introduces more APIs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Creates compatibility with .NET Framework libraries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70A3-58CE-4356-BF2D-8F2AE71C5051}"/>
              </a:ext>
            </a:extLst>
          </p:cNvPr>
          <p:cNvGrpSpPr/>
          <p:nvPr/>
        </p:nvGrpSpPr>
        <p:grpSpPr>
          <a:xfrm>
            <a:off x="5653973" y="4996703"/>
            <a:ext cx="6386051" cy="403329"/>
            <a:chOff x="1646287" y="5572667"/>
            <a:chExt cx="8686705" cy="5486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E26993-457E-4D87-AC6E-0C222882E8EB}"/>
                </a:ext>
              </a:extLst>
            </p:cNvPr>
            <p:cNvSpPr/>
            <p:nvPr/>
          </p:nvSpPr>
          <p:spPr bwMode="auto">
            <a:xfrm>
              <a:off x="1646287" y="5572667"/>
              <a:ext cx="8686705" cy="54863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01D274-CE07-444A-BF0A-C8B3150B4B05}"/>
                </a:ext>
              </a:extLst>
            </p:cNvPr>
            <p:cNvSpPr txBox="1"/>
            <p:nvPr/>
          </p:nvSpPr>
          <p:spPr>
            <a:xfrm>
              <a:off x="4480896" y="5574603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Primitives • Collections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Reflection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Interop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Linq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5C070-4878-43A0-AA8D-7F015DBA4ED5}"/>
                </a:ext>
              </a:extLst>
            </p:cNvPr>
            <p:cNvSpPr/>
            <p:nvPr/>
          </p:nvSpPr>
          <p:spPr>
            <a:xfrm>
              <a:off x="2528511" y="5676168"/>
              <a:ext cx="842111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D9101-82D1-4873-A4D8-34BD865DD3DF}"/>
              </a:ext>
            </a:extLst>
          </p:cNvPr>
          <p:cNvGrpSpPr/>
          <p:nvPr/>
        </p:nvGrpSpPr>
        <p:grpSpPr>
          <a:xfrm>
            <a:off x="5653973" y="4486368"/>
            <a:ext cx="6386051" cy="403329"/>
            <a:chOff x="1646287" y="4881583"/>
            <a:chExt cx="8686705" cy="5486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586804-817F-4C4B-B2E5-967FA5F3A126}"/>
                </a:ext>
              </a:extLst>
            </p:cNvPr>
            <p:cNvSpPr/>
            <p:nvPr/>
          </p:nvSpPr>
          <p:spPr bwMode="auto">
            <a:xfrm>
              <a:off x="1646287" y="4881583"/>
              <a:ext cx="8686705" cy="548634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728E5-105F-4CDE-84B6-88AE36F243BD}"/>
                </a:ext>
              </a:extLst>
            </p:cNvPr>
            <p:cNvSpPr txBox="1"/>
            <p:nvPr/>
          </p:nvSpPr>
          <p:spPr>
            <a:xfrm>
              <a:off x="4480896" y="4883519"/>
              <a:ext cx="5577780" cy="544916"/>
            </a:xfrm>
            <a:prstGeom prst="rect">
              <a:avLst/>
            </a:prstGeom>
            <a:no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Threads • Thread Pool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Tasks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14F099-C1F2-4115-A9CD-4F49AFEEA502}"/>
                </a:ext>
              </a:extLst>
            </p:cNvPr>
            <p:cNvSpPr/>
            <p:nvPr/>
          </p:nvSpPr>
          <p:spPr>
            <a:xfrm>
              <a:off x="2155645" y="4985084"/>
              <a:ext cx="1587844" cy="375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C7A72C-2318-4953-AFAC-82A5B8071002}"/>
              </a:ext>
            </a:extLst>
          </p:cNvPr>
          <p:cNvGrpSpPr/>
          <p:nvPr/>
        </p:nvGrpSpPr>
        <p:grpSpPr>
          <a:xfrm>
            <a:off x="5653973" y="3976033"/>
            <a:ext cx="6386051" cy="403329"/>
            <a:chOff x="1646287" y="4109887"/>
            <a:chExt cx="8686705" cy="548634"/>
          </a:xfrm>
          <a:solidFill>
            <a:schemeClr val="accent6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0A665F-A129-408D-AB4E-460DFA743D4A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049CA-7B50-42C2-8E4D-1A3FA0C633EA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Files • Compression • MMF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FEEF37-CAF7-4E2A-BA42-DC8A45937F14}"/>
                </a:ext>
              </a:extLst>
            </p:cNvPr>
            <p:cNvSpPr/>
            <p:nvPr/>
          </p:nvSpPr>
          <p:spPr>
            <a:xfrm>
              <a:off x="2699681" y="4213388"/>
              <a:ext cx="49977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B3581-FF92-4230-90B2-DF6144B9898B}"/>
              </a:ext>
            </a:extLst>
          </p:cNvPr>
          <p:cNvGrpSpPr/>
          <p:nvPr/>
        </p:nvGrpSpPr>
        <p:grpSpPr>
          <a:xfrm>
            <a:off x="5653973" y="3465698"/>
            <a:ext cx="6386051" cy="403329"/>
            <a:chOff x="1646287" y="3278906"/>
            <a:chExt cx="8686705" cy="548634"/>
          </a:xfrm>
          <a:solidFill>
            <a:srgbClr val="00BC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34DD7F-C4AB-4635-BF3D-DCBFD3C5E3A1}"/>
                </a:ext>
              </a:extLst>
            </p:cNvPr>
            <p:cNvSpPr/>
            <p:nvPr/>
          </p:nvSpPr>
          <p:spPr bwMode="auto">
            <a:xfrm>
              <a:off x="1646287" y="327890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0B7A85-04E1-45E4-92E3-1E8F9BAAF602}"/>
                </a:ext>
              </a:extLst>
            </p:cNvPr>
            <p:cNvSpPr txBox="1"/>
            <p:nvPr/>
          </p:nvSpPr>
          <p:spPr>
            <a:xfrm>
              <a:off x="4480896" y="328084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Sockets • Http • Mail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WebSockets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F20ACE-FAF3-43E4-9218-C35AF6A2C3A1}"/>
                </a:ext>
              </a:extLst>
            </p:cNvPr>
            <p:cNvSpPr/>
            <p:nvPr/>
          </p:nvSpPr>
          <p:spPr>
            <a:xfrm>
              <a:off x="2040079" y="3382407"/>
              <a:ext cx="181897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B4769-A018-4613-B523-0C3F6003231A}"/>
              </a:ext>
            </a:extLst>
          </p:cNvPr>
          <p:cNvGrpSpPr/>
          <p:nvPr/>
        </p:nvGrpSpPr>
        <p:grpSpPr>
          <a:xfrm>
            <a:off x="5653973" y="2445028"/>
            <a:ext cx="6386051" cy="403329"/>
            <a:chOff x="1646287" y="2550596"/>
            <a:chExt cx="8686705" cy="548634"/>
          </a:xfrm>
          <a:solidFill>
            <a:srgbClr val="50505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311A16-944C-40CF-A0B1-CDE6C8F395A9}"/>
                </a:ext>
              </a:extLst>
            </p:cNvPr>
            <p:cNvSpPr/>
            <p:nvPr/>
          </p:nvSpPr>
          <p:spPr bwMode="auto">
            <a:xfrm>
              <a:off x="1646287" y="2550596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ABC-4742-4C8C-908A-4611428E3D36}"/>
                </a:ext>
              </a:extLst>
            </p:cNvPr>
            <p:cNvSpPr txBox="1"/>
            <p:nvPr/>
          </p:nvSpPr>
          <p:spPr>
            <a:xfrm>
              <a:off x="4480896" y="2552532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BinaryFormatter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Data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Contract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33F93A-ABC8-46FA-98FC-C948C4F373FA}"/>
                </a:ext>
              </a:extLst>
            </p:cNvPr>
            <p:cNvSpPr/>
            <p:nvPr/>
          </p:nvSpPr>
          <p:spPr>
            <a:xfrm>
              <a:off x="1975752" y="2654097"/>
              <a:ext cx="1947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3E442-CAD1-4E25-8AE7-A59227E67594}"/>
              </a:ext>
            </a:extLst>
          </p:cNvPr>
          <p:cNvGrpSpPr/>
          <p:nvPr/>
        </p:nvGrpSpPr>
        <p:grpSpPr>
          <a:xfrm>
            <a:off x="5653973" y="1934693"/>
            <a:ext cx="6386051" cy="403329"/>
            <a:chOff x="1646287" y="1759921"/>
            <a:chExt cx="8686705" cy="548634"/>
          </a:xfrm>
          <a:solidFill>
            <a:srgbClr val="00205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23762F-2957-46ED-8848-3A27F608DA27}"/>
                </a:ext>
              </a:extLst>
            </p:cNvPr>
            <p:cNvSpPr/>
            <p:nvPr/>
          </p:nvSpPr>
          <p:spPr bwMode="auto">
            <a:xfrm>
              <a:off x="1646287" y="1759921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90ECD5-9C9B-413C-92FF-84D3DD043589}"/>
                </a:ext>
              </a:extLst>
            </p:cNvPr>
            <p:cNvSpPr txBox="1"/>
            <p:nvPr/>
          </p:nvSpPr>
          <p:spPr>
            <a:xfrm>
              <a:off x="4480896" y="1761857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XLinq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XML Document 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XPath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Schema</a:t>
              </a: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 • XSL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5940BD-1A6C-4AD9-A8A1-4BD99799A92B}"/>
                </a:ext>
              </a:extLst>
            </p:cNvPr>
            <p:cNvSpPr/>
            <p:nvPr/>
          </p:nvSpPr>
          <p:spPr>
            <a:xfrm>
              <a:off x="2579752" y="1863422"/>
              <a:ext cx="739628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169450-DF9B-44AB-A68E-BF28E577FE81}"/>
              </a:ext>
            </a:extLst>
          </p:cNvPr>
          <p:cNvGrpSpPr/>
          <p:nvPr/>
        </p:nvGrpSpPr>
        <p:grpSpPr>
          <a:xfrm>
            <a:off x="5653973" y="2955363"/>
            <a:ext cx="6386051" cy="403329"/>
            <a:chOff x="1646287" y="4109887"/>
            <a:chExt cx="8686705" cy="548634"/>
          </a:xfrm>
          <a:solidFill>
            <a:srgbClr val="D83B0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C592A-9125-4CEB-A4A8-4B652A325504}"/>
                </a:ext>
              </a:extLst>
            </p:cNvPr>
            <p:cNvSpPr/>
            <p:nvPr/>
          </p:nvSpPr>
          <p:spPr bwMode="auto">
            <a:xfrm>
              <a:off x="1646287" y="4109887"/>
              <a:ext cx="8686705" cy="5486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5" fontAlgn="base">
                <a:spcBef>
                  <a:spcPct val="0"/>
                </a:spcBef>
                <a:spcAft>
                  <a:spcPct val="0"/>
                </a:spcAft>
              </a:pPr>
              <a:endParaRPr lang="en-US" sz="1471" kern="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088BBD-F4F7-4AEB-874F-841BA7B1E6E7}"/>
                </a:ext>
              </a:extLst>
            </p:cNvPr>
            <p:cNvSpPr txBox="1"/>
            <p:nvPr/>
          </p:nvSpPr>
          <p:spPr>
            <a:xfrm>
              <a:off x="4480896" y="4111823"/>
              <a:ext cx="5577780" cy="544916"/>
            </a:xfrm>
            <a:prstGeom prst="rect">
              <a:avLst/>
            </a:prstGeom>
            <a:grpFill/>
          </p:spPr>
          <p:txBody>
            <a:bodyPr wrap="square" lIns="134445" tIns="107556" rIns="134445" bIns="107556" rtlCol="0">
              <a:spAutoFit/>
            </a:bodyPr>
            <a:lstStyle/>
            <a:p>
              <a:pPr defTabSz="672229">
                <a:lnSpc>
                  <a:spcPct val="90000"/>
                </a:lnSpc>
                <a:spcAft>
                  <a:spcPts val="441"/>
                </a:spcAft>
              </a:pPr>
              <a:r>
                <a:rPr lang="fr-FR" sz="1324" kern="0" dirty="0">
                  <a:solidFill>
                    <a:srgbClr val="FFFFFF"/>
                  </a:solidFill>
                  <a:latin typeface="Segoe UI"/>
                </a:rPr>
                <a:t>Abstractions • Provider Model • </a:t>
              </a:r>
              <a:r>
                <a:rPr lang="fr-FR" sz="1324" kern="0" dirty="0" err="1">
                  <a:solidFill>
                    <a:srgbClr val="FFFFFF"/>
                  </a:solidFill>
                  <a:latin typeface="Segoe UI"/>
                </a:rPr>
                <a:t>DataSet</a:t>
              </a:r>
              <a:endParaRPr lang="en-US" sz="1324" kern="0" dirty="0" err="1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65646-557B-4D4F-A564-E07BC68E8510}"/>
                </a:ext>
              </a:extLst>
            </p:cNvPr>
            <p:cNvSpPr/>
            <p:nvPr/>
          </p:nvSpPr>
          <p:spPr>
            <a:xfrm>
              <a:off x="2509977" y="4213388"/>
              <a:ext cx="879181" cy="3750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475">
                <a:lnSpc>
                  <a:spcPct val="90000"/>
                </a:lnSpc>
                <a:defRPr/>
              </a:pPr>
              <a:r>
                <a:rPr lang="en-US" sz="1324" b="1" kern="0" dirty="0">
                  <a:solidFill>
                    <a:srgbClr val="FFFFFF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CB05A4F-1D69-4393-AF10-DA9615EA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10407"/>
              </p:ext>
            </p:extLst>
          </p:nvPr>
        </p:nvGraphicFramePr>
        <p:xfrm>
          <a:off x="279431" y="1904238"/>
          <a:ext cx="4762857" cy="13525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7619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587619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53531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2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46435" marR="46435" marT="21431" marB="2143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46435" marR="46435" marT="21431" marB="21431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D0D303-9CD8-470F-8BCC-39B331E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Multi-targeting and multiple runtimes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781CAFF-EAB8-425F-977D-CC166FC05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226108" cy="23665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Compile for targets frameworks</a:t>
            </a:r>
          </a:p>
          <a:p>
            <a:pPr marL="297971" lvl="1" indent="0">
              <a:buNone/>
            </a:pPr>
            <a:r>
              <a:rPr lang="en-US" dirty="0"/>
              <a:t>.NET Core applications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netcoreapp2.0</a:t>
            </a:r>
          </a:p>
          <a:p>
            <a:pPr marL="297971" lvl="1" indent="0">
              <a:buNone/>
            </a:pPr>
            <a:r>
              <a:rPr lang="en-US" dirty="0"/>
              <a:t>.NET Standard Libraries</a:t>
            </a:r>
            <a:r>
              <a:rPr lang="en-US" sz="2000" dirty="0"/>
              <a:t>	</a:t>
            </a:r>
            <a:r>
              <a:rPr lang="en-US" b="1" dirty="0">
                <a:latin typeface="Consolas" panose="020B0609020204030204" pitchFamily="49" charset="0"/>
              </a:rPr>
              <a:t>netstandard2.0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.NET Full Framework</a:t>
            </a:r>
            <a:r>
              <a:rPr lang="en-US" sz="2000" dirty="0"/>
              <a:t>		</a:t>
            </a:r>
            <a:r>
              <a:rPr lang="en-US" b="1" dirty="0">
                <a:latin typeface="Consolas" panose="020B0609020204030204" pitchFamily="49" charset="0"/>
              </a:rPr>
              <a:t>net46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297971" lvl="1" indent="0">
              <a:buNone/>
            </a:pPr>
            <a:r>
              <a:rPr lang="en-US" dirty="0"/>
              <a:t>More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frameworks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TFMs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246DDC-BDE1-4601-B792-FD3012D89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606725"/>
              </p:ext>
            </p:extLst>
          </p:nvPr>
        </p:nvGraphicFramePr>
        <p:xfrm>
          <a:off x="7589822" y="1088671"/>
          <a:ext cx="4482940" cy="56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E804D49-50ED-4BAE-8137-20C0E9DB367A}"/>
              </a:ext>
            </a:extLst>
          </p:cNvPr>
          <p:cNvGrpSpPr/>
          <p:nvPr/>
        </p:nvGrpSpPr>
        <p:grpSpPr>
          <a:xfrm>
            <a:off x="433997" y="3704827"/>
            <a:ext cx="3923514" cy="551655"/>
            <a:chOff x="0" y="139076"/>
            <a:chExt cx="4482940" cy="55165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E8C991-0B74-4E69-B86D-910AB2EB4CA8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2A50F2D-EC82-4CAA-BC83-A36664EF030B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iOS 10.14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421DD1-1725-483C-963C-9DCA9883142C}"/>
              </a:ext>
            </a:extLst>
          </p:cNvPr>
          <p:cNvGrpSpPr/>
          <p:nvPr/>
        </p:nvGrpSpPr>
        <p:grpSpPr>
          <a:xfrm>
            <a:off x="433996" y="4381952"/>
            <a:ext cx="3923514" cy="551655"/>
            <a:chOff x="0" y="139076"/>
            <a:chExt cx="4482940" cy="551655"/>
          </a:xfrm>
          <a:solidFill>
            <a:schemeClr val="accent3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94C035-35E1-4D97-986C-82A6FD46FE9B}"/>
                </a:ext>
              </a:extLst>
            </p:cNvPr>
            <p:cNvSpPr/>
            <p:nvPr/>
          </p:nvSpPr>
          <p:spPr>
            <a:xfrm>
              <a:off x="0" y="139076"/>
              <a:ext cx="4482940" cy="55165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2C40335-BA6C-402D-A66A-D3638996C887}"/>
                </a:ext>
              </a:extLst>
            </p:cNvPr>
            <p:cNvSpPr txBox="1"/>
            <p:nvPr/>
          </p:nvSpPr>
          <p:spPr>
            <a:xfrm>
              <a:off x="26930" y="166006"/>
              <a:ext cx="4429080" cy="4977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Xamarin Android 7.5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74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2702EB3-4F11-42C7-9192-CC8F5CE9465F}"/>
              </a:ext>
            </a:extLst>
          </p:cNvPr>
          <p:cNvSpPr txBox="1">
            <a:spLocks/>
          </p:cNvSpPr>
          <p:nvPr/>
        </p:nvSpPr>
        <p:spPr>
          <a:xfrm>
            <a:off x="354918" y="1485604"/>
            <a:ext cx="2694797" cy="914028"/>
          </a:xfrm>
          <a:prstGeom prst="rect">
            <a:avLst/>
          </a:prstGeom>
          <a:noFill/>
        </p:spPr>
        <p:txBody>
          <a:bodyPr vert="horz" wrap="square" lIns="198896" tIns="124310" rIns="198896" bIns="124310" rtlCol="0" anchor="t" anchorCtr="0">
            <a:noAutofit/>
          </a:bodyPr>
          <a:lstStyle>
            <a:lvl1pPr algn="l" defTabSz="9324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 err="1"/>
              <a:t>NuGet</a:t>
            </a:r>
            <a:r>
              <a:rPr lang="en-US" sz="2400" dirty="0"/>
              <a:t> is the package manager for .NET. The </a:t>
            </a:r>
            <a:r>
              <a:rPr lang="en-US" sz="2400" dirty="0" err="1"/>
              <a:t>NuGet</a:t>
            </a:r>
            <a:r>
              <a:rPr lang="en-US" sz="2400" dirty="0"/>
              <a:t> client tools provide the ability to produce and consume packages. The </a:t>
            </a:r>
            <a:r>
              <a:rPr lang="en-US" sz="2400" dirty="0" err="1"/>
              <a:t>NuGet</a:t>
            </a:r>
            <a:r>
              <a:rPr lang="en-US" sz="2400" dirty="0"/>
              <a:t> Gallery is the central package repository used by all package authors and consumers.</a:t>
            </a:r>
          </a:p>
          <a:p>
            <a:br>
              <a:rPr lang="en-US" sz="2400" dirty="0"/>
            </a:br>
            <a:endParaRPr kumimoji="0" lang="en-US" sz="2400" b="0" i="0" u="none" strike="noStrike" kern="1200" cap="none" spc="-136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pic>
        <p:nvPicPr>
          <p:cNvPr id="3" name="Picture 4" descr="Resultado de imagen para nuget logo">
            <a:extLst>
              <a:ext uri="{FF2B5EF4-FFF2-40B4-BE49-F238E27FC236}">
                <a16:creationId xmlns:a16="http://schemas.microsoft.com/office/drawing/2014/main" id="{45DDECE2-84F1-4F17-9A40-7897E4C2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8" y="242708"/>
            <a:ext cx="2725438" cy="82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3C5FB-555E-4483-AD39-399FB851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5"/>
          <a:stretch/>
        </p:blipFill>
        <p:spPr>
          <a:xfrm>
            <a:off x="4120455" y="1270059"/>
            <a:ext cx="7292612" cy="498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AC6DC-375B-46F4-9A6D-F37BC9E7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01" b="7333"/>
          <a:stretch/>
        </p:blipFill>
        <p:spPr>
          <a:xfrm>
            <a:off x="4120455" y="5083938"/>
            <a:ext cx="7924790" cy="1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82BF6-6F6E-4589-8804-70881D9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4" y="1318652"/>
            <a:ext cx="7271691" cy="47823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DF66CA-6E34-4A97-8496-B301AB6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365126"/>
            <a:ext cx="11653522" cy="824050"/>
          </a:xfrm>
        </p:spPr>
        <p:txBody>
          <a:bodyPr/>
          <a:lstStyle/>
          <a:p>
            <a:r>
              <a:rPr lang="en-US" dirty="0"/>
              <a:t>Reaching all with .NET Standard &amp; NuGet</a:t>
            </a:r>
          </a:p>
        </p:txBody>
      </p:sp>
    </p:spTree>
    <p:extLst>
      <p:ext uri="{BB962C8B-B14F-4D97-AF65-F5344CB8AC3E}">
        <p14:creationId xmlns:p14="http://schemas.microsoft.com/office/powerpoint/2010/main" val="290059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602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DejaVu Sans Mono</vt:lpstr>
      <vt:lpstr>Segoe UI</vt:lpstr>
      <vt:lpstr>Segoe UI Light</vt:lpstr>
      <vt:lpstr>Segoe UI Semibold</vt:lpstr>
      <vt:lpstr>Office Theme</vt:lpstr>
      <vt:lpstr>.NET Standard:  One Library to Rule Them All</vt:lpstr>
      <vt:lpstr>PowerPoint Presentation</vt:lpstr>
      <vt:lpstr>PowerPoint Presentation</vt:lpstr>
      <vt:lpstr>PowerPoint Presentation</vt:lpstr>
      <vt:lpstr>One Library to Rule Them All</vt:lpstr>
      <vt:lpstr>.NET Standard 2.0</vt:lpstr>
      <vt:lpstr>Multi-targeting and multiple runtimes</vt:lpstr>
      <vt:lpstr>PowerPoint Presentation</vt:lpstr>
      <vt:lpstr>Reaching all with .NET Standard &amp; NuGet</vt:lpstr>
      <vt:lpstr>Hands on Lab I</vt:lpstr>
      <vt:lpstr>Hands on Lab II</vt:lpstr>
      <vt:lpstr>Hands on Lab III</vt:lpstr>
      <vt:lpstr>Hands on Lab IV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Bellmann</dc:creator>
  <cp:lastModifiedBy>Matías D</cp:lastModifiedBy>
  <cp:revision>47</cp:revision>
  <dcterms:created xsi:type="dcterms:W3CDTF">2017-05-29T19:38:38Z</dcterms:created>
  <dcterms:modified xsi:type="dcterms:W3CDTF">2017-10-20T21:45:22Z</dcterms:modified>
</cp:coreProperties>
</file>