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FA68-06DA-4791-81EA-74407A751824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87B-F642-4E79-9390-43D739DC60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999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FA68-06DA-4791-81EA-74407A751824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87B-F642-4E79-9390-43D739DC60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91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FA68-06DA-4791-81EA-74407A751824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87B-F642-4E79-9390-43D739DC60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1004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FA68-06DA-4791-81EA-74407A751824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87B-F642-4E79-9390-43D739DC6039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2391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FA68-06DA-4791-81EA-74407A751824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87B-F642-4E79-9390-43D739DC60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5909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FA68-06DA-4791-81EA-74407A751824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87B-F642-4E79-9390-43D739DC60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2772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FA68-06DA-4791-81EA-74407A751824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87B-F642-4E79-9390-43D739DC60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7367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FA68-06DA-4791-81EA-74407A751824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87B-F642-4E79-9390-43D739DC60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4370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FA68-06DA-4791-81EA-74407A751824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87B-F642-4E79-9390-43D739DC60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762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FA68-06DA-4791-81EA-74407A751824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87B-F642-4E79-9390-43D739DC60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821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FA68-06DA-4791-81EA-74407A751824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87B-F642-4E79-9390-43D739DC60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603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FA68-06DA-4791-81EA-74407A751824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87B-F642-4E79-9390-43D739DC60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74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FA68-06DA-4791-81EA-74407A751824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87B-F642-4E79-9390-43D739DC60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107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FA68-06DA-4791-81EA-74407A751824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87B-F642-4E79-9390-43D739DC60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83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FA68-06DA-4791-81EA-74407A751824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87B-F642-4E79-9390-43D739DC60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625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FA68-06DA-4791-81EA-74407A751824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87B-F642-4E79-9390-43D739DC60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569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FA68-06DA-4791-81EA-74407A751824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A87B-F642-4E79-9390-43D739DC60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685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622FA68-06DA-4791-81EA-74407A751824}" type="datetimeFigureOut">
              <a:rPr lang="es-AR" smtClean="0"/>
              <a:t>1/12/2023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351A87B-F642-4E79-9390-43D739DC60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1009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2816D-105A-A360-E68B-13FB50649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Masu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AF3F9F-6D68-F41A-6413-3CABB2306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Challenge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323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AEC2E-E049-0CF6-0F82-6A547F11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88" y="105878"/>
            <a:ext cx="10515600" cy="930292"/>
          </a:xfrm>
        </p:spPr>
        <p:txBody>
          <a:bodyPr/>
          <a:lstStyle/>
          <a:p>
            <a:r>
              <a:rPr lang="es-ES" dirty="0"/>
              <a:t>Solución propuesta</a:t>
            </a:r>
            <a:endParaRPr lang="es-AR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015FB51-BB58-55FC-5025-05E44EFDC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62" y="1248112"/>
            <a:ext cx="11007832" cy="5297068"/>
          </a:xfrm>
        </p:spPr>
        <p:txBody>
          <a:bodyPr>
            <a:normAutofit/>
          </a:bodyPr>
          <a:lstStyle/>
          <a:p>
            <a:r>
              <a:rPr lang="es-ES" dirty="0"/>
              <a:t>Se desarrolla la api con </a:t>
            </a:r>
            <a:r>
              <a:rPr lang="es-ES" dirty="0" err="1"/>
              <a:t>typescript</a:t>
            </a:r>
            <a:r>
              <a:rPr lang="es-ES" dirty="0"/>
              <a:t> para tener un código más seguro, robusto y una mayor legibilidad</a:t>
            </a:r>
          </a:p>
          <a:p>
            <a:r>
              <a:rPr lang="es-ES" dirty="0"/>
              <a:t>Se divide la estructura del proyecto para dividir la lógica, rutas, modelos y funciones reutilizables, permitiendo un mejor orden y mantenimiento.</a:t>
            </a:r>
          </a:p>
          <a:p>
            <a:r>
              <a:rPr lang="es-ES" dirty="0"/>
              <a:t>Se definen interfaces para definir las respuestas esperadas de cada endpoint.</a:t>
            </a:r>
          </a:p>
          <a:p>
            <a:r>
              <a:rPr lang="es-ES" dirty="0"/>
              <a:t>Se utiliza la librería axios para el uso del protocolo http contra el api de </a:t>
            </a:r>
            <a:r>
              <a:rPr lang="es-ES" dirty="0" err="1"/>
              <a:t>dummy</a:t>
            </a:r>
            <a:endParaRPr lang="es-ES" dirty="0"/>
          </a:p>
          <a:p>
            <a:r>
              <a:rPr lang="es-ES" dirty="0"/>
              <a:t>Se utiliza </a:t>
            </a:r>
            <a:r>
              <a:rPr lang="es-ES" dirty="0" err="1"/>
              <a:t>jsdoc</a:t>
            </a:r>
            <a:r>
              <a:rPr lang="es-ES" dirty="0"/>
              <a:t> para documentar las funciones</a:t>
            </a:r>
          </a:p>
          <a:p>
            <a:r>
              <a:rPr lang="es-ES" dirty="0"/>
              <a:t>Se crea una colección de </a:t>
            </a:r>
            <a:r>
              <a:rPr lang="es-ES" dirty="0" err="1"/>
              <a:t>postman</a:t>
            </a:r>
            <a:r>
              <a:rPr lang="es-ES" dirty="0"/>
              <a:t> para facilitar las pruebas.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8826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AD07F-E199-680E-A3EF-A1CD01FE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19" y="105878"/>
            <a:ext cx="10515600" cy="844299"/>
          </a:xfrm>
        </p:spPr>
        <p:txBody>
          <a:bodyPr>
            <a:normAutofit/>
          </a:bodyPr>
          <a:lstStyle/>
          <a:p>
            <a:r>
              <a:rPr lang="es-ES" sz="4000" dirty="0"/>
              <a:t>Respuestas esperadas</a:t>
            </a:r>
            <a:endParaRPr lang="es-AR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20361-BBD0-D6B7-783A-D9ABC0DB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6347" y="1127609"/>
            <a:ext cx="2855234" cy="5008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300" dirty="0"/>
              <a:t>Service : /products/{id}</a:t>
            </a:r>
          </a:p>
          <a:p>
            <a:pPr marL="0" indent="0">
              <a:buNone/>
            </a:pPr>
            <a:r>
              <a:rPr lang="es-ES" sz="1300" dirty="0"/>
              <a:t>StatusCode: 200</a:t>
            </a:r>
          </a:p>
          <a:p>
            <a:pPr marL="0" indent="0">
              <a:buNone/>
            </a:pPr>
            <a:r>
              <a:rPr lang="es-ES" sz="1300" dirty="0"/>
              <a:t>Model: 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discountPercentage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rating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stock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smartphones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thumbnail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2B4D09C-BBF7-EFF9-5C98-8097F8C7EF6D}"/>
              </a:ext>
            </a:extLst>
          </p:cNvPr>
          <p:cNvSpPr txBox="1">
            <a:spLocks/>
          </p:cNvSpPr>
          <p:nvPr/>
        </p:nvSpPr>
        <p:spPr>
          <a:xfrm>
            <a:off x="5900287" y="1123432"/>
            <a:ext cx="3276060" cy="594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300" dirty="0"/>
              <a:t>Service: /products </a:t>
            </a:r>
          </a:p>
          <a:p>
            <a:pPr marL="0" indent="0">
              <a:buNone/>
            </a:pPr>
            <a:r>
              <a:rPr lang="es-ES" sz="1300" dirty="0"/>
              <a:t>StatusCode: 200</a:t>
            </a:r>
          </a:p>
          <a:p>
            <a:pPr marL="0" indent="0">
              <a:buNone/>
            </a:pPr>
            <a:r>
              <a:rPr lang="es-ES" sz="1300" dirty="0"/>
              <a:t>Model: </a:t>
            </a:r>
          </a:p>
          <a:p>
            <a:pPr marL="0" indent="0">
              <a:buNone/>
            </a:pPr>
            <a:r>
              <a:rPr lang="es-ES" sz="1300" dirty="0"/>
              <a:t>{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discountPercentage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rating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stock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smartphones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thumbnail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</a:t>
            </a:r>
          </a:p>
          <a:p>
            <a:pPr marL="457200" lvl="1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sz="1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1300" dirty="0"/>
              <a:t>}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A9202DB-3F80-13F8-2355-25E01C7EA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9" y="1123432"/>
            <a:ext cx="5575307" cy="43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4265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615</TotalTime>
  <Words>227</Words>
  <Application>Microsoft Office PowerPoint</Application>
  <PresentationFormat>Panorámica</PresentationFormat>
  <Paragraphs>51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Consolas</vt:lpstr>
      <vt:lpstr>Corbel</vt:lpstr>
      <vt:lpstr>Profundidad</vt:lpstr>
      <vt:lpstr>Masu</vt:lpstr>
      <vt:lpstr>Solución propuesta</vt:lpstr>
      <vt:lpstr>Respuestas esperadas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Masu</dc:title>
  <dc:creator>Diego Agustin Bonuccelli</dc:creator>
  <cp:lastModifiedBy>Diego Agustin Bonuccelli</cp:lastModifiedBy>
  <cp:revision>1</cp:revision>
  <dcterms:created xsi:type="dcterms:W3CDTF">2023-12-01T06:57:25Z</dcterms:created>
  <dcterms:modified xsi:type="dcterms:W3CDTF">2023-12-01T17:12:33Z</dcterms:modified>
</cp:coreProperties>
</file>