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7DA-3091-483E-A4B7-FFBCDDFCF735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EC54-DED5-4C2A-9677-D287CAE75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0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7DA-3091-483E-A4B7-FFBCDDFCF735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EC54-DED5-4C2A-9677-D287CAE75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82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7DA-3091-483E-A4B7-FFBCDDFCF735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EC54-DED5-4C2A-9677-D287CAE75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93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7DA-3091-483E-A4B7-FFBCDDFCF735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EC54-DED5-4C2A-9677-D287CAE75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30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7DA-3091-483E-A4B7-FFBCDDFCF735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EC54-DED5-4C2A-9677-D287CAE75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853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7DA-3091-483E-A4B7-FFBCDDFCF735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EC54-DED5-4C2A-9677-D287CAE75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03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7DA-3091-483E-A4B7-FFBCDDFCF735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EC54-DED5-4C2A-9677-D287CAE75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7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7DA-3091-483E-A4B7-FFBCDDFCF735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EC54-DED5-4C2A-9677-D287CAE75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7DA-3091-483E-A4B7-FFBCDDFCF735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EC54-DED5-4C2A-9677-D287CAE75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6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7DA-3091-483E-A4B7-FFBCDDFCF735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EC54-DED5-4C2A-9677-D287CAE75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2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67DA-3091-483E-A4B7-FFBCDDFCF735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EC54-DED5-4C2A-9677-D287CAE75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64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F67DA-3091-483E-A4B7-FFBCDDFCF735}" type="datetimeFigureOut">
              <a:rPr lang="es-ES" smtClean="0"/>
              <a:t>15/10/2015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1EC54-DED5-4C2A-9677-D287CAE75D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45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3723" y="1285875"/>
            <a:ext cx="6115050" cy="428625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8600" y="857250"/>
            <a:ext cx="4933950" cy="4933950"/>
          </a:xfrm>
          <a:prstGeom prst="rect">
            <a:avLst/>
          </a:prstGeom>
        </p:spPr>
      </p:pic>
      <p:sp>
        <p:nvSpPr>
          <p:cNvPr id="6" name="5 Rectángulo"/>
          <p:cNvSpPr/>
          <p:nvPr/>
        </p:nvSpPr>
        <p:spPr>
          <a:xfrm>
            <a:off x="2823369" y="1844824"/>
            <a:ext cx="6300192" cy="26930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115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Dog</a:t>
            </a:r>
            <a:r>
              <a:rPr lang="es-ES" sz="115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Maru</a:t>
            </a:r>
          </a:p>
          <a:p>
            <a:pPr algn="ctr"/>
            <a:endParaRPr lang="es-E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211960" y="3614539"/>
            <a:ext cx="33517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s-ES" sz="5400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Puro Sabor</a:t>
            </a:r>
            <a:endParaRPr lang="es-ES" sz="54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4294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Presentación en pantalla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Tu madre</dc:creator>
  <cp:lastModifiedBy>Tu madre</cp:lastModifiedBy>
  <cp:revision>2</cp:revision>
  <dcterms:created xsi:type="dcterms:W3CDTF">2015-10-15T15:50:25Z</dcterms:created>
  <dcterms:modified xsi:type="dcterms:W3CDTF">2015-10-15T16:05:55Z</dcterms:modified>
</cp:coreProperties>
</file>