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6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07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56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25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37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57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4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59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0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8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3C55-8C4A-4FA8-B64D-619FD9C4887B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4B2D-4501-4ECD-9004-FE11B80176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0"/>
            <a:ext cx="4896544" cy="645333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00" y="36325"/>
            <a:ext cx="2265437" cy="158792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89" y="2209193"/>
            <a:ext cx="2232248" cy="2004171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252992" y="38823"/>
            <a:ext cx="1409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Perros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125500" y="591711"/>
            <a:ext cx="1255472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Sencillo:</a:t>
            </a:r>
          </a:p>
          <a:p>
            <a:pPr algn="ctr"/>
            <a:endParaRPr lang="es-ES" sz="2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s-ES" sz="2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s-E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153588" y="1091299"/>
            <a:ext cx="12955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Especial: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225690" y="1607373"/>
            <a:ext cx="11128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Polaco:</a:t>
            </a:r>
            <a:endParaRPr lang="es-ES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306203" y="568676"/>
            <a:ext cx="299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Salchicha, Lechuga, Tomate,</a:t>
            </a:r>
          </a:p>
          <a:p>
            <a:r>
              <a:rPr lang="es-ES" sz="1400" dirty="0" smtClean="0"/>
              <a:t>Papitas y Salsa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254718" y="1060521"/>
            <a:ext cx="377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Salchicha, Lechuga, Tomate, Papitas, </a:t>
            </a:r>
          </a:p>
          <a:p>
            <a:r>
              <a:rPr lang="es-ES" sz="1400" dirty="0" smtClean="0"/>
              <a:t> Salsa, Tocineta Huevo, Jamón y queso</a:t>
            </a:r>
            <a:endParaRPr lang="es-ES" sz="1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278715" y="1583741"/>
            <a:ext cx="377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Salchicha Polaca, Lechuga, Tomate, Papitas, </a:t>
            </a:r>
          </a:p>
          <a:p>
            <a:r>
              <a:rPr lang="es-ES" sz="1400" dirty="0" smtClean="0"/>
              <a:t> Salsa, Tocineta Huevo, Jamón y queso</a:t>
            </a:r>
            <a:endParaRPr lang="es-ES" sz="1400" dirty="0"/>
          </a:p>
        </p:txBody>
      </p:sp>
      <p:sp>
        <p:nvSpPr>
          <p:cNvPr id="18" name="17 Rectángulo"/>
          <p:cNvSpPr/>
          <p:nvPr/>
        </p:nvSpPr>
        <p:spPr>
          <a:xfrm>
            <a:off x="2275959" y="2243744"/>
            <a:ext cx="30310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Hamburguesas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109946" y="2928098"/>
            <a:ext cx="1242648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Sencilla:</a:t>
            </a:r>
          </a:p>
          <a:p>
            <a:pPr algn="ctr"/>
            <a:endParaRPr lang="es-ES" sz="2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s-ES" sz="24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s-E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2131622" y="3427686"/>
            <a:ext cx="12955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Especial: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2132744" y="3943760"/>
            <a:ext cx="12547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Gigante</a:t>
            </a:r>
            <a:r>
              <a:rPr lang="es-ES" sz="2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:</a:t>
            </a:r>
            <a:endParaRPr lang="es-ES" sz="2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300975" y="2904466"/>
            <a:ext cx="299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Carne, Lechuga, Tomate,</a:t>
            </a:r>
          </a:p>
          <a:p>
            <a:r>
              <a:rPr lang="es-ES" sz="1400" dirty="0" smtClean="0"/>
              <a:t>Papitas y Salsa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249490" y="3396311"/>
            <a:ext cx="377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Carne, Lechuga, Tomate, Papitas, </a:t>
            </a:r>
          </a:p>
          <a:p>
            <a:r>
              <a:rPr lang="es-ES" sz="1400" dirty="0" smtClean="0"/>
              <a:t> Salsa, Tocineta Huevo</a:t>
            </a:r>
            <a:r>
              <a:rPr lang="es-ES" sz="1400" smtClean="0"/>
              <a:t>, Jamón </a:t>
            </a:r>
            <a:r>
              <a:rPr lang="es-ES" sz="1400" dirty="0" smtClean="0"/>
              <a:t>y queso</a:t>
            </a:r>
            <a:endParaRPr lang="es-ES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273488" y="3919531"/>
            <a:ext cx="349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4 Carnes, dos Pisos, Lechuga, Tomate, Papitas, </a:t>
            </a:r>
          </a:p>
          <a:p>
            <a:r>
              <a:rPr lang="es-ES" sz="1400" dirty="0" smtClean="0"/>
              <a:t> Salsa, Tocineta Huevo, Jamón y queso, Chuleta y Pollo</a:t>
            </a:r>
            <a:endParaRPr lang="es-ES" sz="1400" dirty="0"/>
          </a:p>
        </p:txBody>
      </p:sp>
      <p:sp>
        <p:nvSpPr>
          <p:cNvPr id="25" name="24 Rectángulo"/>
          <p:cNvSpPr/>
          <p:nvPr/>
        </p:nvSpPr>
        <p:spPr>
          <a:xfrm>
            <a:off x="2230298" y="4658195"/>
            <a:ext cx="16979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Bebidas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2563469" y="5622966"/>
            <a:ext cx="1372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i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Refresco de lata</a:t>
            </a:r>
            <a:endParaRPr lang="es-ES" sz="1400" b="1" i="1" dirty="0" smtClean="0">
              <a:ln w="10541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2207391" y="5284613"/>
            <a:ext cx="1372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i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Refresco de lata</a:t>
            </a:r>
            <a:endParaRPr lang="es-ES" sz="1400" b="1" i="1" dirty="0" smtClean="0">
              <a:ln w="10541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746031" y="5293322"/>
            <a:ext cx="12041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i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Agua Mineral</a:t>
            </a:r>
            <a:endParaRPr lang="es-ES" sz="1400" b="1" i="1" dirty="0" smtClean="0">
              <a:ln w="10541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4089435" y="5622966"/>
            <a:ext cx="13837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i="1" dirty="0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Refresco grande</a:t>
            </a:r>
            <a:endParaRPr lang="es-ES" sz="1400" b="1" i="1" dirty="0" smtClean="0">
              <a:ln w="10541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5123627" y="5315189"/>
            <a:ext cx="7035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i="1" dirty="0" err="1">
                <a:ln w="10541" cmpd="sng">
                  <a:solidFill>
                    <a:schemeClr val="tx1"/>
                  </a:solidFill>
                  <a:prstDash val="solid"/>
                </a:ln>
              </a:rPr>
              <a:t>N</a:t>
            </a:r>
            <a:r>
              <a:rPr lang="es-ES" sz="1400" b="1" i="1" dirty="0" err="1" smtClean="0">
                <a:ln w="10541" cmpd="sng">
                  <a:solidFill>
                    <a:schemeClr val="tx1"/>
                  </a:solidFill>
                  <a:prstDash val="solid"/>
                </a:ln>
              </a:rPr>
              <a:t>estea</a:t>
            </a:r>
            <a:endParaRPr lang="es-ES" sz="1400" b="1" i="1" dirty="0" smtClean="0">
              <a:ln w="10541" cmpd="sng">
                <a:solidFill>
                  <a:schemeClr val="tx1"/>
                </a:solidFill>
                <a:prstDash val="solid"/>
              </a:ln>
            </a:endParaRPr>
          </a:p>
        </p:txBody>
      </p:sp>
      <p:pic>
        <p:nvPicPr>
          <p:cNvPr id="37" name="3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79" y="4588907"/>
            <a:ext cx="1864429" cy="1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03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121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 madre</dc:creator>
  <cp:lastModifiedBy>Tu madre</cp:lastModifiedBy>
  <cp:revision>3</cp:revision>
  <dcterms:created xsi:type="dcterms:W3CDTF">2015-10-15T16:06:32Z</dcterms:created>
  <dcterms:modified xsi:type="dcterms:W3CDTF">2015-10-15T16:33:39Z</dcterms:modified>
</cp:coreProperties>
</file>