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469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68" d="100"/>
          <a:sy n="68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15184" y="156997"/>
            <a:ext cx="15616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skin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lesion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>
            <a:cxnSpLocks/>
          </p:cNvCxnSpPr>
          <p:nvPr/>
        </p:nvCxnSpPr>
        <p:spPr>
          <a:xfrm>
            <a:off x="4132288" y="746297"/>
            <a:ext cx="0" cy="611170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4988832" y="996462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Caracteristics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4539"/>
              </p:ext>
            </p:extLst>
          </p:nvPr>
        </p:nvGraphicFramePr>
        <p:xfrm>
          <a:off x="4960067" y="1471759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2mm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Apparition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    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132288" y="3936557"/>
            <a:ext cx="80597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1BA38D-77C2-1771-C960-120BF7421086}"/>
              </a:ext>
            </a:extLst>
          </p:cNvPr>
          <p:cNvGrpSpPr/>
          <p:nvPr/>
        </p:nvGrpSpPr>
        <p:grpSpPr>
          <a:xfrm>
            <a:off x="4799121" y="4189884"/>
            <a:ext cx="6973167" cy="2293620"/>
            <a:chOff x="4799121" y="4564380"/>
            <a:chExt cx="6973167" cy="229362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6D592BF-794B-109A-39E8-443CE763725A}"/>
                </a:ext>
              </a:extLst>
            </p:cNvPr>
            <p:cNvSpPr txBox="1">
              <a:spLocks/>
            </p:cNvSpPr>
            <p:nvPr/>
          </p:nvSpPr>
          <p:spPr>
            <a:xfrm>
              <a:off x="6868659" y="4564380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Launch AI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C6C830F-8B9C-D688-BFE4-80AB61DC5563}"/>
                </a:ext>
              </a:extLst>
            </p:cNvPr>
            <p:cNvGrpSpPr/>
            <p:nvPr/>
          </p:nvGrpSpPr>
          <p:grpSpPr>
            <a:xfrm>
              <a:off x="4879098" y="4985014"/>
              <a:ext cx="6828699" cy="436611"/>
              <a:chOff x="4860544" y="5087010"/>
              <a:chExt cx="6828699" cy="436611"/>
            </a:xfrm>
          </p:grpSpPr>
          <p:sp>
            <p:nvSpPr>
              <p:cNvPr id="99" name="Rectangle : coins arrondis 9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618214-0A65-D49B-94D3-38307C9AC08E}"/>
                  </a:ext>
                </a:extLst>
              </p:cNvPr>
              <p:cNvSpPr/>
              <p:nvPr/>
            </p:nvSpPr>
            <p:spPr>
              <a:xfrm>
                <a:off x="4860544" y="5087010"/>
                <a:ext cx="1260000" cy="43661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 : coins arrondi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8E82F0-E235-86B0-FA63-14F80127A4D5}"/>
                  </a:ext>
                </a:extLst>
              </p:cNvPr>
              <p:cNvSpPr/>
              <p:nvPr/>
            </p:nvSpPr>
            <p:spPr>
              <a:xfrm>
                <a:off x="6714905" y="5090548"/>
                <a:ext cx="1261872" cy="43307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 : coins arrondis 10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6945AD-175D-CE1D-D879-61EF3CCAC2AE}"/>
                  </a:ext>
                </a:extLst>
              </p:cNvPr>
              <p:cNvSpPr/>
              <p:nvPr/>
            </p:nvSpPr>
            <p:spPr>
              <a:xfrm>
                <a:off x="8571138" y="5090548"/>
                <a:ext cx="1261872" cy="426764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 : coins arrondis 10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AB5701A-75D7-8E06-EF86-476C42C4CE6C}"/>
                  </a:ext>
                </a:extLst>
              </p:cNvPr>
              <p:cNvSpPr/>
              <p:nvPr/>
            </p:nvSpPr>
            <p:spPr>
              <a:xfrm>
                <a:off x="10427371" y="5087010"/>
                <a:ext cx="1261872" cy="436609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AI-4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9011B3-4608-BE70-DE5D-166B6E0816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55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130F221-CAAF-9397-FA30-DB18B35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8356160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3AFF5976-BC87-C03D-4DD3-29CBF6E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7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13CBD2F-86E3-76D5-B0E9-6DC5E80E2C8E}"/>
                </a:ext>
              </a:extLst>
            </p:cNvPr>
            <p:cNvSpPr txBox="1">
              <a:spLocks/>
            </p:cNvSpPr>
            <p:nvPr/>
          </p:nvSpPr>
          <p:spPr>
            <a:xfrm>
              <a:off x="4799121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45D23426-9E37-4F5F-E5B0-C2398A5D8C36}"/>
                </a:ext>
              </a:extLst>
            </p:cNvPr>
            <p:cNvSpPr txBox="1">
              <a:spLocks/>
            </p:cNvSpPr>
            <p:nvPr/>
          </p:nvSpPr>
          <p:spPr>
            <a:xfrm>
              <a:off x="6714716" y="5541830"/>
              <a:ext cx="13908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endParaRPr lang="fr-FR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Accurance</a:t>
              </a:r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87% 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BF5B3604-AEC6-7ED5-2B5D-75A7067C0838}"/>
                </a:ext>
              </a:extLst>
            </p:cNvPr>
            <p:cNvSpPr txBox="1">
              <a:spLocks/>
            </p:cNvSpPr>
            <p:nvPr/>
          </p:nvSpPr>
          <p:spPr>
            <a:xfrm>
              <a:off x="852066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3FC395D-BA20-670E-1CA4-B7CA98D2F41C}"/>
                </a:ext>
              </a:extLst>
            </p:cNvPr>
            <p:cNvSpPr txBox="1">
              <a:spLocks/>
            </p:cNvSpPr>
            <p:nvPr/>
          </p:nvSpPr>
          <p:spPr>
            <a:xfrm>
              <a:off x="1038143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2357A1-2A4C-C478-FBD7-52DDB6122498}"/>
              </a:ext>
            </a:extLst>
          </p:cNvPr>
          <p:cNvGrpSpPr/>
          <p:nvPr/>
        </p:nvGrpSpPr>
        <p:grpSpPr>
          <a:xfrm>
            <a:off x="8520663" y="962472"/>
            <a:ext cx="2592588" cy="2300949"/>
            <a:chOff x="8269352" y="905357"/>
            <a:chExt cx="2592588" cy="2300949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8284283" y="905357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B4A64E0-01DE-BF0E-53ED-D4A411F38AEF}"/>
                </a:ext>
              </a:extLst>
            </p:cNvPr>
            <p:cNvGrpSpPr/>
            <p:nvPr/>
          </p:nvGrpSpPr>
          <p:grpSpPr>
            <a:xfrm>
              <a:off x="8269352" y="1382043"/>
              <a:ext cx="2567184" cy="1824263"/>
              <a:chOff x="8269352" y="1382043"/>
              <a:chExt cx="2567184" cy="182426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174D3DC-3325-6F65-A628-F3A5764180A6}"/>
                  </a:ext>
                </a:extLst>
              </p:cNvPr>
              <p:cNvGrpSpPr/>
              <p:nvPr/>
            </p:nvGrpSpPr>
            <p:grpSpPr>
              <a:xfrm>
                <a:off x="8269352" y="1382043"/>
                <a:ext cx="2567184" cy="1824263"/>
                <a:chOff x="6282760" y="3387839"/>
                <a:chExt cx="2567184" cy="1824263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36071E2A-D39C-311A-8E3A-4EF7A15176D9}"/>
                    </a:ext>
                  </a:extLst>
                </p:cNvPr>
                <p:cNvGrpSpPr/>
                <p:nvPr/>
              </p:nvGrpSpPr>
              <p:grpSpPr>
                <a:xfrm>
                  <a:off x="6311642" y="3387839"/>
                  <a:ext cx="2538302" cy="1824263"/>
                  <a:chOff x="6995426" y="3380582"/>
                  <a:chExt cx="2538302" cy="182426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02DD8DAF-A47B-417C-3D7B-9C9B932C810C}"/>
                      </a:ext>
                    </a:extLst>
                  </p:cNvPr>
                  <p:cNvGrpSpPr/>
                  <p:nvPr/>
                </p:nvGrpSpPr>
                <p:grpSpPr>
                  <a:xfrm>
                    <a:off x="6995426" y="3380582"/>
                    <a:ext cx="2538302" cy="720000"/>
                    <a:chOff x="6319726" y="3276871"/>
                    <a:chExt cx="2538302" cy="720000"/>
                  </a:xfrm>
                </p:grpSpPr>
                <p:grpSp>
                  <p:nvGrpSpPr>
                    <p:cNvPr id="28" name="Groupe 27">
                      <a:extLst>
                        <a:ext uri="{FF2B5EF4-FFF2-40B4-BE49-F238E27FC236}">
                          <a16:creationId xmlns:a16="http://schemas.microsoft.com/office/drawing/2014/main" id="{6FE0C56F-BDA8-82B4-9560-449008B91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9726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86" name="Rectangle : coins arrondis 85">
                        <a:extLst>
                          <a:ext uri="{FF2B5EF4-FFF2-40B4-BE49-F238E27FC236}">
                            <a16:creationId xmlns:a16="http://schemas.microsoft.com/office/drawing/2014/main" id="{2B0DD6F5-B01E-BD00-AB63-7E5B0DF05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27" name="Graphique 26" descr="Appareil photo avec un remplissage uni">
                        <a:extLst>
                          <a:ext uri="{FF2B5EF4-FFF2-40B4-BE49-F238E27FC236}">
                            <a16:creationId xmlns:a16="http://schemas.microsoft.com/office/drawing/2014/main" id="{1ED5FBCA-1102-6228-387C-0BC49ABADC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67FB2B5B-069E-C2FF-09EA-EE7F1EDED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877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F87AA1C3-0BEF-E78C-1C56-94BCBF9F4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2" name="Graphique 91">
                        <a:extLst>
                          <a:ext uri="{FF2B5EF4-FFF2-40B4-BE49-F238E27FC236}">
                            <a16:creationId xmlns:a16="http://schemas.microsoft.com/office/drawing/2014/main" id="{AE52E32C-8969-E998-7D33-494DA8C1AC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6148D2E6-CA3D-E469-2AE3-73D3914F9B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028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4" name="Rectangle : coins arrondis 93">
                        <a:extLst>
                          <a:ext uri="{FF2B5EF4-FFF2-40B4-BE49-F238E27FC236}">
                            <a16:creationId xmlns:a16="http://schemas.microsoft.com/office/drawing/2014/main" id="{F5BDA983-DEE4-AAD5-4AAC-3B047F3F5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Graphique 94">
                        <a:extLst>
                          <a:ext uri="{FF2B5EF4-FFF2-40B4-BE49-F238E27FC236}">
                            <a16:creationId xmlns:a16="http://schemas.microsoft.com/office/drawing/2014/main" id="{BFC4D4E3-2418-6DF7-422A-5AAB62EFA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5054075" y="3400884"/>
                        <a:ext cx="433241" cy="54997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60C98813-DE64-ACDC-73E1-005D44A19B2F}"/>
                      </a:ext>
                    </a:extLst>
                  </p:cNvPr>
                  <p:cNvGrpSpPr/>
                  <p:nvPr/>
                </p:nvGrpSpPr>
                <p:grpSpPr>
                  <a:xfrm>
                    <a:off x="7916315" y="4484845"/>
                    <a:ext cx="720000" cy="720000"/>
                    <a:chOff x="7916315" y="4484845"/>
                    <a:chExt cx="720000" cy="720000"/>
                  </a:xfrm>
                </p:grpSpPr>
                <p:sp>
                  <p:nvSpPr>
                    <p:cNvPr id="56" name="Rectangle : coins arrondis 55">
                      <a:extLst>
                        <a:ext uri="{FF2B5EF4-FFF2-40B4-BE49-F238E27FC236}">
                          <a16:creationId xmlns:a16="http://schemas.microsoft.com/office/drawing/2014/main" id="{04B51DF9-38E9-4F78-107A-903CABF2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6315" y="4484845"/>
                      <a:ext cx="720000" cy="720000"/>
                    </a:xfrm>
                    <a:prstGeom prst="roundRect">
                      <a:avLst>
                        <a:gd name="adj" fmla="val 6463"/>
                      </a:avLst>
                    </a:prstGeom>
                    <a:solidFill>
                      <a:srgbClr val="4696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Croix 2">
                      <a:extLst>
                        <a:ext uri="{FF2B5EF4-FFF2-40B4-BE49-F238E27FC236}">
                          <a16:creationId xmlns:a16="http://schemas.microsoft.com/office/drawing/2014/main" id="{86402263-30DA-33EE-7930-A7644D550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3984" y="4621611"/>
                      <a:ext cx="434165" cy="434165"/>
                    </a:xfrm>
                    <a:prstGeom prst="plus">
                      <a:avLst>
                        <a:gd name="adj" fmla="val 4652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8F56EFC7-72DC-C628-938B-9C80B8683602}"/>
                    </a:ext>
                  </a:extLst>
                </p:cNvPr>
                <p:cNvSpPr/>
                <p:nvPr/>
              </p:nvSpPr>
              <p:spPr>
                <a:xfrm>
                  <a:off x="6282760" y="4466032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3261F9-7064-27EC-8A34-5078D2AAF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387" y="205647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7D696A8-2239-20E2-C3B9-D183FF620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612" y="204922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82DAC59-91BE-A8C4-B439-319AD211E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508" y="2093068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7" name="Rectangle : avec coin arrondi 6">
            <a:extLst>
              <a:ext uri="{FF2B5EF4-FFF2-40B4-BE49-F238E27FC236}">
                <a16:creationId xmlns:a16="http://schemas.microsoft.com/office/drawing/2014/main" id="{5D8D3D05-EF6C-AC8D-BD9E-7C599D0705B6}"/>
              </a:ext>
            </a:extLst>
          </p:cNvPr>
          <p:cNvSpPr>
            <a:spLocks/>
          </p:cNvSpPr>
          <p:nvPr/>
        </p:nvSpPr>
        <p:spPr>
          <a:xfrm>
            <a:off x="0" y="1"/>
            <a:ext cx="3240000" cy="2156146"/>
          </a:xfrm>
          <a:prstGeom prst="round1Rect">
            <a:avLst>
              <a:gd name="adj" fmla="val 0"/>
            </a:avLst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60210E-5ACD-3533-85BF-8AD9FE5810F2}"/>
              </a:ext>
            </a:extLst>
          </p:cNvPr>
          <p:cNvGrpSpPr/>
          <p:nvPr/>
        </p:nvGrpSpPr>
        <p:grpSpPr>
          <a:xfrm>
            <a:off x="25323" y="340451"/>
            <a:ext cx="3239999" cy="1502392"/>
            <a:chOff x="24093" y="158273"/>
            <a:chExt cx="3239999" cy="150239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24093" y="158273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6967" y="447931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Dermatology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2156147"/>
            <a:ext cx="3240000" cy="470185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58517" y="2363995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D3B87A01-8FA0-5E95-E804-2A5EE56E56DA}"/>
              </a:ext>
            </a:extLst>
          </p:cNvPr>
          <p:cNvSpPr/>
          <p:nvPr/>
        </p:nvSpPr>
        <p:spPr>
          <a:xfrm>
            <a:off x="-1185" y="3892035"/>
            <a:ext cx="3240001" cy="2965963"/>
          </a:xfrm>
          <a:prstGeom prst="roundRect">
            <a:avLst>
              <a:gd name="adj" fmla="val 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4895059" y="115156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au 38">
            <a:extLst>
              <a:ext uri="{FF2B5EF4-FFF2-40B4-BE49-F238E27FC236}">
                <a16:creationId xmlns:a16="http://schemas.microsoft.com/office/drawing/2014/main" id="{8B730156-5B2C-08D0-DC60-6A03A422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3928"/>
              </p:ext>
            </p:extLst>
          </p:nvPr>
        </p:nvGraphicFramePr>
        <p:xfrm>
          <a:off x="1744225" y="747927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3882540" y="5900168"/>
            <a:ext cx="5103718" cy="587273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730B8A-6D59-DA1E-AAD9-EF4141C7FD37}"/>
              </a:ext>
            </a:extLst>
          </p:cNvPr>
          <p:cNvGrpSpPr/>
          <p:nvPr/>
        </p:nvGrpSpPr>
        <p:grpSpPr>
          <a:xfrm>
            <a:off x="1314503" y="2916949"/>
            <a:ext cx="9887914" cy="2224116"/>
            <a:chOff x="1314503" y="2916949"/>
            <a:chExt cx="9887914" cy="222411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8867095-0D1F-BCEF-CFF4-223F6D0BBA38}"/>
                </a:ext>
              </a:extLst>
            </p:cNvPr>
            <p:cNvGrpSpPr/>
            <p:nvPr/>
          </p:nvGrpSpPr>
          <p:grpSpPr>
            <a:xfrm>
              <a:off x="1314503" y="2916949"/>
              <a:ext cx="9887914" cy="1671374"/>
              <a:chOff x="1252478" y="2139278"/>
              <a:chExt cx="9887914" cy="1671374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D6EFFEF-EE84-6CEF-A737-3416BDC2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147" y="2139278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Images to use</a:t>
                </a:r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0245D009-D38A-5B6B-020E-74EC00C8DBBA}"/>
                  </a:ext>
                </a:extLst>
              </p:cNvPr>
              <p:cNvGrpSpPr/>
              <p:nvPr/>
            </p:nvGrpSpPr>
            <p:grpSpPr>
              <a:xfrm>
                <a:off x="8562735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B36B4B79-5264-20EB-4F9F-23992293D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67CA1B96-0DE1-2FDA-678E-11453B6923B1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28F918D6-A3B9-185F-A924-AC3D64312D42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 : coins arrondis 112">
                    <a:extLst>
                      <a:ext uri="{FF2B5EF4-FFF2-40B4-BE49-F238E27FC236}">
                        <a16:creationId xmlns:a16="http://schemas.microsoft.com/office/drawing/2014/main" id="{724E549D-281B-F8A6-D613-3D5A4E4798B9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A9D618AF-2477-7DEA-2563-3A70D203B9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2E5D3605-64D7-5B48-45CA-8F0943AACABE}"/>
                  </a:ext>
                </a:extLst>
              </p:cNvPr>
              <p:cNvGrpSpPr/>
              <p:nvPr/>
            </p:nvGrpSpPr>
            <p:grpSpPr>
              <a:xfrm>
                <a:off x="1252478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D3F97421-5323-5AC1-BCFB-44D90431E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Photos</a:t>
                  </a:r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CC667F76-DF7F-CCF7-9DA8-8934C677152C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1" name="Rectangle : coins arrondis 120">
                    <a:extLst>
                      <a:ext uri="{FF2B5EF4-FFF2-40B4-BE49-F238E27FC236}">
                        <a16:creationId xmlns:a16="http://schemas.microsoft.com/office/drawing/2014/main" id="{84B533E4-ABA4-5441-B2A8-DEF95E08E6F0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E033176C-846E-933A-3FBC-612D9C8493A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6BB638C8-A5F0-F050-B72B-A8CBC35E83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4895C669-E852-8476-AC7C-E2A7F1EA7E9F}"/>
                  </a:ext>
                </a:extLst>
              </p:cNvPr>
              <p:cNvGrpSpPr/>
              <p:nvPr/>
            </p:nvGrpSpPr>
            <p:grpSpPr>
              <a:xfrm>
                <a:off x="4907606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A5FBE681-2483-D932-1962-9D35174F8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Dermatoscope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C50F49C0-D15D-2770-B16F-588BE6D9566F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7" name="Rectangle : coins arrondis 126">
                    <a:extLst>
                      <a:ext uri="{FF2B5EF4-FFF2-40B4-BE49-F238E27FC236}">
                        <a16:creationId xmlns:a16="http://schemas.microsoft.com/office/drawing/2014/main" id="{4CCEDF04-29B9-102F-A03C-0D67D9D5AE26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96F34227-215B-37CC-72A9-B35A9FE7C2C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748B9BB0-43A5-81B4-A6DE-64DE66C9F072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0FC897DA-B9B2-8850-0E6D-FB5A1C2D6414}"/>
                </a:ext>
              </a:extLst>
            </p:cNvPr>
            <p:cNvSpPr/>
            <p:nvPr/>
          </p:nvSpPr>
          <p:spPr>
            <a:xfrm>
              <a:off x="5766344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92B716A7-06F4-8F33-9B6C-AF4B4A8D5B0A}"/>
                </a:ext>
              </a:extLst>
            </p:cNvPr>
            <p:cNvSpPr/>
            <p:nvPr/>
          </p:nvSpPr>
          <p:spPr>
            <a:xfrm>
              <a:off x="940116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55547FE0-6538-4269-E7F3-FB51FFD3F58C}"/>
                </a:ext>
              </a:extLst>
            </p:cNvPr>
            <p:cNvSpPr/>
            <p:nvPr/>
          </p:nvSpPr>
          <p:spPr>
            <a:xfrm>
              <a:off x="213151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D277683-29A4-E1BF-3AAE-0221067165AE}"/>
              </a:ext>
            </a:extLst>
          </p:cNvPr>
          <p:cNvSpPr txBox="1"/>
          <p:nvPr/>
        </p:nvSpPr>
        <p:spPr>
          <a:xfrm>
            <a:off x="10924231" y="162634"/>
            <a:ext cx="190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AI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1297</TotalTime>
  <Words>630</Words>
  <Application>Microsoft Office PowerPoint</Application>
  <PresentationFormat>Grand écran</PresentationFormat>
  <Paragraphs>275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 Lathulerie</cp:lastModifiedBy>
  <cp:revision>235</cp:revision>
  <dcterms:created xsi:type="dcterms:W3CDTF">2022-07-01T12:48:06Z</dcterms:created>
  <dcterms:modified xsi:type="dcterms:W3CDTF">2022-07-29T15:57:42Z</dcterms:modified>
</cp:coreProperties>
</file>