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59" r:id="rId6"/>
    <p:sldId id="260" r:id="rId7"/>
    <p:sldId id="265" r:id="rId8"/>
    <p:sldId id="262" r:id="rId9"/>
    <p:sldId id="268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6FD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788" autoAdjust="0"/>
  </p:normalViewPr>
  <p:slideViewPr>
    <p:cSldViewPr snapToGrid="0">
      <p:cViewPr varScale="1">
        <p:scale>
          <a:sx n="103" d="100"/>
          <a:sy n="103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3510-DC99-4FCD-8D19-DD2BADF14EF2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C871-624E-4E53-B0B5-FC39DEC6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creation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E4FEEF-F4C3-4882-B5BB-2F3842E66E2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microsoft.com/office/2007/relationships/hdphoto" Target="../media/hdphoto2.wdp"/><Relationship Id="rId2" Type="http://schemas.openxmlformats.org/officeDocument/2006/relationships/slide" Target="slide9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slide" Target="slide13.xml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37B39-7409-7238-DF0C-DBCAEFB8F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14CFC4-BC78-71B0-3A5D-984A461F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Skin app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6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64874" y="156997"/>
            <a:ext cx="14622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body part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4420C8-5FA6-C8AB-06D3-CE6EEC1C0EC9}"/>
              </a:ext>
            </a:extLst>
          </p:cNvPr>
          <p:cNvCxnSpPr/>
          <p:nvPr/>
        </p:nvCxnSpPr>
        <p:spPr>
          <a:xfrm>
            <a:off x="4132288" y="809222"/>
            <a:ext cx="0" cy="564281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69263C-8E83-47A9-4939-DA001D30D5D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3367" y="698443"/>
            <a:ext cx="4799121" cy="5753589"/>
            <a:chOff x="571013" y="557405"/>
            <a:chExt cx="4799121" cy="5753589"/>
          </a:xfrm>
        </p:grpSpPr>
        <p:pic>
          <p:nvPicPr>
            <p:cNvPr id="13" name="Graphique 12" descr="Homme avec un remplissage uni">
              <a:extLst>
                <a:ext uri="{FF2B5EF4-FFF2-40B4-BE49-F238E27FC236}">
                  <a16:creationId xmlns:a16="http://schemas.microsoft.com/office/drawing/2014/main" id="{046FD35B-FFE2-FA8A-D5E8-7BB0CE5160E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1013" y="1003712"/>
              <a:ext cx="4799121" cy="479912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50CA1F1-65CA-E330-B7A2-704FE32EFD5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431725" y="5950994"/>
              <a:ext cx="1077696" cy="360000"/>
              <a:chOff x="2431725" y="5950994"/>
              <a:chExt cx="1077696" cy="360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4B7FD59-139F-86B4-D2F9-2BA7F05F2ED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431725" y="5950994"/>
                <a:ext cx="1077696" cy="360000"/>
                <a:chOff x="6715042" y="4969043"/>
                <a:chExt cx="1077696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A63A54-FE2F-69EF-7398-3FCEF30CD76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075042" y="4969043"/>
                  <a:ext cx="360000" cy="360000"/>
                </a:xfrm>
                <a:prstGeom prst="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 : avec coins arrondis en haut 14">
                  <a:extLst>
                    <a:ext uri="{FF2B5EF4-FFF2-40B4-BE49-F238E27FC236}">
                      <a16:creationId xmlns:a16="http://schemas.microsoft.com/office/drawing/2014/main" id="{C4DA6CC6-F1F4-B443-7E1B-6D798E8B7F7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7432738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25C1DCAF-49F0-59C4-B295-56C85DC305E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6715042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9" name="Graphique 68" descr="Loupe contour">
                <a:extLst>
                  <a:ext uri="{FF2B5EF4-FFF2-40B4-BE49-F238E27FC236}">
                    <a16:creationId xmlns:a16="http://schemas.microsoft.com/office/drawing/2014/main" id="{6A3E7EE1-CB16-1D73-6EFD-127FFD4FF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55536" y="6021502"/>
                <a:ext cx="226567" cy="226567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2932E62-69B4-B000-B100-1C9F7E09992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05272" y="557405"/>
              <a:ext cx="720000" cy="384454"/>
              <a:chOff x="2815411" y="518579"/>
              <a:chExt cx="720000" cy="384454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6B8803D-7E60-DDF3-E4D7-5CCBB597F1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15411" y="531246"/>
                <a:ext cx="720000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Graphique 19" descr="Répéter contour">
                <a:extLst>
                  <a:ext uri="{FF2B5EF4-FFF2-40B4-BE49-F238E27FC236}">
                    <a16:creationId xmlns:a16="http://schemas.microsoft.com/office/drawing/2014/main" id="{FAB3DF1D-DBF9-53D8-9E41-1A04443D69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61223" y="518579"/>
                <a:ext cx="384454" cy="384454"/>
              </a:xfrm>
              <a:prstGeom prst="rect">
                <a:avLst/>
              </a:prstGeom>
            </p:spPr>
          </p:pic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590D3C8-D217-0BD3-E3B9-63E3CCE3CB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40739" y="3122663"/>
            <a:ext cx="195417" cy="195417"/>
            <a:chOff x="4364730" y="1953430"/>
            <a:chExt cx="195417" cy="19541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BB70B4-E936-7979-A813-C1B916C674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9B42F38-FD15-AA2D-265B-336F4FAD15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2112BB90-5F75-F167-8FE1-07D56042E4AD}"/>
              </a:ext>
            </a:extLst>
          </p:cNvPr>
          <p:cNvSpPr txBox="1">
            <a:spLocks/>
          </p:cNvSpPr>
          <p:nvPr/>
        </p:nvSpPr>
        <p:spPr>
          <a:xfrm>
            <a:off x="6868659" y="792068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</a:p>
        </p:txBody>
      </p:sp>
      <p:graphicFrame>
        <p:nvGraphicFramePr>
          <p:cNvPr id="81" name="Tableau 62">
            <a:extLst>
              <a:ext uri="{FF2B5EF4-FFF2-40B4-BE49-F238E27FC236}">
                <a16:creationId xmlns:a16="http://schemas.microsoft.com/office/drawing/2014/main" id="{D3E90710-69AB-2A89-A286-367D7201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10544"/>
              </p:ext>
            </p:extLst>
          </p:nvPr>
        </p:nvGraphicFramePr>
        <p:xfrm>
          <a:off x="4586700" y="1407907"/>
          <a:ext cx="2635186" cy="1113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INDETERMINATE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annotatios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3A154D37-D599-B5E9-8AFA-0D2D17A44EC1}"/>
              </a:ext>
            </a:extLst>
          </p:cNvPr>
          <p:cNvSpPr/>
          <p:nvPr/>
        </p:nvSpPr>
        <p:spPr>
          <a:xfrm>
            <a:off x="7378751" y="1411286"/>
            <a:ext cx="4136973" cy="111045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endParaRPr lang="fr-FR" sz="1100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100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100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3173BA7-F16A-07E9-EFB0-B061087CA540}"/>
              </a:ext>
            </a:extLst>
          </p:cNvPr>
          <p:cNvSpPr txBox="1">
            <a:spLocks/>
          </p:cNvSpPr>
          <p:nvPr/>
        </p:nvSpPr>
        <p:spPr>
          <a:xfrm>
            <a:off x="6868659" y="2989548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3304A25-A859-5DCC-7576-740844781DB6}"/>
              </a:ext>
            </a:extLst>
          </p:cNvPr>
          <p:cNvCxnSpPr>
            <a:cxnSpLocks/>
          </p:cNvCxnSpPr>
          <p:nvPr/>
        </p:nvCxnSpPr>
        <p:spPr>
          <a:xfrm>
            <a:off x="4879099" y="2822132"/>
            <a:ext cx="677955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2DD8DAF-A47B-417C-3D7B-9C9B932C810C}"/>
              </a:ext>
            </a:extLst>
          </p:cNvPr>
          <p:cNvGrpSpPr/>
          <p:nvPr/>
        </p:nvGrpSpPr>
        <p:grpSpPr>
          <a:xfrm>
            <a:off x="6995426" y="3380582"/>
            <a:ext cx="2538302" cy="720000"/>
            <a:chOff x="6319726" y="3276871"/>
            <a:chExt cx="2538302" cy="720000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FE0C56F-BDA8-82B4-9560-449008B9194B}"/>
                </a:ext>
              </a:extLst>
            </p:cNvPr>
            <p:cNvGrpSpPr/>
            <p:nvPr/>
          </p:nvGrpSpPr>
          <p:grpSpPr>
            <a:xfrm>
              <a:off x="6319726" y="3276871"/>
              <a:ext cx="720000" cy="720000"/>
              <a:chOff x="4910696" y="3330587"/>
              <a:chExt cx="720000" cy="720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2B0DD6F5-B01E-BD00-AB63-7E5B0DF051D8}"/>
                  </a:ext>
                </a:extLst>
              </p:cNvPr>
              <p:cNvSpPr/>
              <p:nvPr/>
            </p:nvSpPr>
            <p:spPr>
              <a:xfrm>
                <a:off x="4910696" y="3330587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Graphique 26" descr="Appareil photo avec un remplissage uni">
                <a:extLst>
                  <a:ext uri="{FF2B5EF4-FFF2-40B4-BE49-F238E27FC236}">
                    <a16:creationId xmlns:a16="http://schemas.microsoft.com/office/drawing/2014/main" id="{1ED5FBCA-1102-6228-387C-0BC49ABAD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4995711" y="3400884"/>
                <a:ext cx="549970" cy="549970"/>
              </a:xfrm>
              <a:prstGeom prst="rect">
                <a:avLst/>
              </a:prstGeom>
            </p:spPr>
          </p:pic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7FB2B5B-069E-C2FF-09EA-EE7F1EDED54A}"/>
                </a:ext>
              </a:extLst>
            </p:cNvPr>
            <p:cNvGrpSpPr/>
            <p:nvPr/>
          </p:nvGrpSpPr>
          <p:grpSpPr>
            <a:xfrm>
              <a:off x="7228877" y="3276871"/>
              <a:ext cx="720000" cy="720000"/>
              <a:chOff x="4910696" y="3330587"/>
              <a:chExt cx="720000" cy="720000"/>
            </a:xfrm>
          </p:grpSpPr>
          <p:sp>
            <p:nvSpPr>
              <p:cNvPr id="91" name="Rectangle : coins arrondis 90">
                <a:extLst>
                  <a:ext uri="{FF2B5EF4-FFF2-40B4-BE49-F238E27FC236}">
                    <a16:creationId xmlns:a16="http://schemas.microsoft.com/office/drawing/2014/main" id="{F87AA1C3-0BEF-E78C-1C56-94BCBF9F4D10}"/>
                  </a:ext>
                </a:extLst>
              </p:cNvPr>
              <p:cNvSpPr/>
              <p:nvPr/>
            </p:nvSpPr>
            <p:spPr>
              <a:xfrm>
                <a:off x="4910696" y="3330587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2" name="Graphique 91">
                <a:extLst>
                  <a:ext uri="{FF2B5EF4-FFF2-40B4-BE49-F238E27FC236}">
                    <a16:creationId xmlns:a16="http://schemas.microsoft.com/office/drawing/2014/main" id="{AE52E32C-8969-E998-7D33-494DA8C1A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995711" y="3400884"/>
                <a:ext cx="549970" cy="549970"/>
              </a:xfrm>
              <a:prstGeom prst="rect">
                <a:avLst/>
              </a:prstGeom>
            </p:spPr>
          </p:pic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6148D2E6-CA3D-E469-2AE3-73D3914F9BBF}"/>
                </a:ext>
              </a:extLst>
            </p:cNvPr>
            <p:cNvGrpSpPr/>
            <p:nvPr/>
          </p:nvGrpSpPr>
          <p:grpSpPr>
            <a:xfrm>
              <a:off x="8138028" y="3276871"/>
              <a:ext cx="720000" cy="720000"/>
              <a:chOff x="4910696" y="3330587"/>
              <a:chExt cx="720000" cy="720000"/>
            </a:xfrm>
          </p:grpSpPr>
          <p:sp>
            <p:nvSpPr>
              <p:cNvPr id="94" name="Rectangle : coins arrondis 93">
                <a:extLst>
                  <a:ext uri="{FF2B5EF4-FFF2-40B4-BE49-F238E27FC236}">
                    <a16:creationId xmlns:a16="http://schemas.microsoft.com/office/drawing/2014/main" id="{F5BDA983-DEE4-AAD5-4AAC-3B047F3F56C9}"/>
                  </a:ext>
                </a:extLst>
              </p:cNvPr>
              <p:cNvSpPr/>
              <p:nvPr/>
            </p:nvSpPr>
            <p:spPr>
              <a:xfrm>
                <a:off x="4910696" y="3330587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5" name="Graphique 94">
                <a:extLst>
                  <a:ext uri="{FF2B5EF4-FFF2-40B4-BE49-F238E27FC236}">
                    <a16:creationId xmlns:a16="http://schemas.microsoft.com/office/drawing/2014/main" id="{BFC4D4E3-2418-6DF7-422A-5AAB62EF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054075" y="3400884"/>
                <a:ext cx="433241" cy="549970"/>
              </a:xfrm>
              <a:prstGeom prst="rect">
                <a:avLst/>
              </a:prstGeom>
            </p:spPr>
          </p:pic>
        </p:grpSp>
      </p:grp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8884E1D-085C-C9C2-9809-232C367D70DE}"/>
              </a:ext>
            </a:extLst>
          </p:cNvPr>
          <p:cNvCxnSpPr>
            <a:cxnSpLocks/>
          </p:cNvCxnSpPr>
          <p:nvPr/>
        </p:nvCxnSpPr>
        <p:spPr>
          <a:xfrm>
            <a:off x="4879098" y="4384232"/>
            <a:ext cx="677955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E6D592BF-794B-109A-39E8-443CE763725A}"/>
              </a:ext>
            </a:extLst>
          </p:cNvPr>
          <p:cNvSpPr txBox="1">
            <a:spLocks/>
          </p:cNvSpPr>
          <p:nvPr/>
        </p:nvSpPr>
        <p:spPr>
          <a:xfrm>
            <a:off x="6868659" y="4564380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AI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C6C830F-8B9C-D688-BFE4-80AB61DC5563}"/>
              </a:ext>
            </a:extLst>
          </p:cNvPr>
          <p:cNvGrpSpPr/>
          <p:nvPr/>
        </p:nvGrpSpPr>
        <p:grpSpPr>
          <a:xfrm>
            <a:off x="4879098" y="4985014"/>
            <a:ext cx="6828699" cy="723538"/>
            <a:chOff x="4860544" y="5087010"/>
            <a:chExt cx="6828699" cy="723538"/>
          </a:xfrm>
        </p:grpSpPr>
        <p:sp>
          <p:nvSpPr>
            <p:cNvPr id="99" name="Rectangle : coins arrondis 98">
              <a:hlinkClick r:id="rId15" action="ppaction://hlinksldjump"/>
              <a:extLst>
                <a:ext uri="{FF2B5EF4-FFF2-40B4-BE49-F238E27FC236}">
                  <a16:creationId xmlns:a16="http://schemas.microsoft.com/office/drawing/2014/main" id="{05618214-0A65-D49B-94D3-38307C9AC08E}"/>
                </a:ext>
              </a:extLst>
            </p:cNvPr>
            <p:cNvSpPr/>
            <p:nvPr/>
          </p:nvSpPr>
          <p:spPr>
            <a:xfrm>
              <a:off x="4860544" y="5087010"/>
              <a:ext cx="1260000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15" action="ppaction://hlinksldjump"/>
              <a:extLst>
                <a:ext uri="{FF2B5EF4-FFF2-40B4-BE49-F238E27FC236}">
                  <a16:creationId xmlns:a16="http://schemas.microsoft.com/office/drawing/2014/main" id="{0B8E82F0-E235-86B0-FA63-14F80127A4D5}"/>
                </a:ext>
              </a:extLst>
            </p:cNvPr>
            <p:cNvSpPr/>
            <p:nvPr/>
          </p:nvSpPr>
          <p:spPr>
            <a:xfrm>
              <a:off x="6714905" y="5090548"/>
              <a:ext cx="1261872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AI-2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 : coins arrondis 100">
              <a:hlinkClick r:id="rId15" action="ppaction://hlinksldjump"/>
              <a:extLst>
                <a:ext uri="{FF2B5EF4-FFF2-40B4-BE49-F238E27FC236}">
                  <a16:creationId xmlns:a16="http://schemas.microsoft.com/office/drawing/2014/main" id="{3E6945AD-175D-CE1D-D879-61EF3CCAC2AE}"/>
                </a:ext>
              </a:extLst>
            </p:cNvPr>
            <p:cNvSpPr/>
            <p:nvPr/>
          </p:nvSpPr>
          <p:spPr>
            <a:xfrm>
              <a:off x="8571138" y="5090548"/>
              <a:ext cx="1261872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AI-3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 : coins arrondis 101">
              <a:hlinkClick r:id="rId15" action="ppaction://hlinksldjump"/>
              <a:extLst>
                <a:ext uri="{FF2B5EF4-FFF2-40B4-BE49-F238E27FC236}">
                  <a16:creationId xmlns:a16="http://schemas.microsoft.com/office/drawing/2014/main" id="{4AB5701A-75D7-8E06-EF86-476C42C4CE6C}"/>
                </a:ext>
              </a:extLst>
            </p:cNvPr>
            <p:cNvSpPr/>
            <p:nvPr/>
          </p:nvSpPr>
          <p:spPr>
            <a:xfrm>
              <a:off x="10427371" y="5087010"/>
              <a:ext cx="1261872" cy="720000"/>
            </a:xfrm>
            <a:prstGeom prst="roundRect">
              <a:avLst>
                <a:gd name="adj" fmla="val 6463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AI-4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F9011B3-4608-BE70-DE5D-166B6E08166A}"/>
              </a:ext>
            </a:extLst>
          </p:cNvPr>
          <p:cNvCxnSpPr>
            <a:cxnSpLocks/>
          </p:cNvCxnSpPr>
          <p:nvPr/>
        </p:nvCxnSpPr>
        <p:spPr>
          <a:xfrm>
            <a:off x="6467255" y="5789450"/>
            <a:ext cx="0" cy="106855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D130F221-CAAF-9397-FA30-DB18B35CB49D}"/>
              </a:ext>
            </a:extLst>
          </p:cNvPr>
          <p:cNvCxnSpPr>
            <a:cxnSpLocks/>
          </p:cNvCxnSpPr>
          <p:nvPr/>
        </p:nvCxnSpPr>
        <p:spPr>
          <a:xfrm>
            <a:off x="8356160" y="5789450"/>
            <a:ext cx="0" cy="106855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3AFF5976-BC87-C03D-4DD3-29CBF6EAD314}"/>
              </a:ext>
            </a:extLst>
          </p:cNvPr>
          <p:cNvCxnSpPr>
            <a:cxnSpLocks/>
          </p:cNvCxnSpPr>
          <p:nvPr/>
        </p:nvCxnSpPr>
        <p:spPr>
          <a:xfrm>
            <a:off x="10204997" y="5789450"/>
            <a:ext cx="0" cy="106855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13CBD2F-86E3-76D5-B0E9-6DC5E80E2C8E}"/>
              </a:ext>
            </a:extLst>
          </p:cNvPr>
          <p:cNvSpPr txBox="1">
            <a:spLocks/>
          </p:cNvSpPr>
          <p:nvPr/>
        </p:nvSpPr>
        <p:spPr>
          <a:xfrm>
            <a:off x="4799121" y="5796059"/>
            <a:ext cx="139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45D23426-9E37-4F5F-E5B0-C2398A5D8C36}"/>
              </a:ext>
            </a:extLst>
          </p:cNvPr>
          <p:cNvSpPr txBox="1">
            <a:spLocks/>
          </p:cNvSpPr>
          <p:nvPr/>
        </p:nvSpPr>
        <p:spPr>
          <a:xfrm>
            <a:off x="6714716" y="5786018"/>
            <a:ext cx="139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Risk: </a:t>
            </a:r>
            <a:r>
              <a:rPr lang="fr-FR" sz="1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endParaRPr lang="fr-FR" sz="11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fr-FR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  <a:endParaRPr lang="fr-FR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Accurance</a:t>
            </a:r>
            <a:r>
              <a: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87% 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BF5B3604-AEC6-7ED5-2B5D-75A7067C0838}"/>
              </a:ext>
            </a:extLst>
          </p:cNvPr>
          <p:cNvSpPr txBox="1">
            <a:spLocks/>
          </p:cNvSpPr>
          <p:nvPr/>
        </p:nvSpPr>
        <p:spPr>
          <a:xfrm>
            <a:off x="8520663" y="5796059"/>
            <a:ext cx="139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33FC395D-BA20-670E-1CA4-B7CA98D2F41C}"/>
              </a:ext>
            </a:extLst>
          </p:cNvPr>
          <p:cNvSpPr txBox="1">
            <a:spLocks/>
          </p:cNvSpPr>
          <p:nvPr/>
        </p:nvSpPr>
        <p:spPr>
          <a:xfrm>
            <a:off x="10381433" y="5796059"/>
            <a:ext cx="139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</a:p>
        </p:txBody>
      </p:sp>
      <p:sp>
        <p:nvSpPr>
          <p:cNvPr id="147" name="Rectangle : coins arrondis 146">
            <a:hlinkClick r:id="rId16" action="ppaction://hlinksldjump"/>
            <a:extLst>
              <a:ext uri="{FF2B5EF4-FFF2-40B4-BE49-F238E27FC236}">
                <a16:creationId xmlns:a16="http://schemas.microsoft.com/office/drawing/2014/main" id="{AD6B16EE-E713-BD4F-0442-8858CE0DB798}"/>
              </a:ext>
            </a:extLst>
          </p:cNvPr>
          <p:cNvSpPr/>
          <p:nvPr/>
        </p:nvSpPr>
        <p:spPr>
          <a:xfrm>
            <a:off x="10490887" y="3902185"/>
            <a:ext cx="1024837" cy="360000"/>
          </a:xfrm>
          <a:prstGeom prst="roundRect">
            <a:avLst>
              <a:gd name="adj" fmla="val 646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100" b="1" dirty="0"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5EAAA91-0795-2204-9FE5-1A872904C7B9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54" name="Rectangle : avec coin arrondi 53">
              <a:extLst>
                <a:ext uri="{FF2B5EF4-FFF2-40B4-BE49-F238E27FC236}">
                  <a16:creationId xmlns:a16="http://schemas.microsoft.com/office/drawing/2014/main" id="{F06AEF22-03DF-2AAB-010B-6BD76BA00861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ZoneTexte 54">
              <a:hlinkClick r:id="rId2" action="ppaction://hlinksldjump"/>
              <a:extLst>
                <a:ext uri="{FF2B5EF4-FFF2-40B4-BE49-F238E27FC236}">
                  <a16:creationId xmlns:a16="http://schemas.microsoft.com/office/drawing/2014/main" id="{D89A5D99-4111-D5F7-7AE0-490F6C7BB22B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8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592309" y="156997"/>
            <a:ext cx="10073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line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855FBAF-807C-503E-C633-D688F171C067}"/>
              </a:ext>
            </a:extLst>
          </p:cNvPr>
          <p:cNvGrpSpPr/>
          <p:nvPr/>
        </p:nvGrpSpPr>
        <p:grpSpPr>
          <a:xfrm>
            <a:off x="2192390" y="1214881"/>
            <a:ext cx="7839554" cy="547137"/>
            <a:chOff x="2187056" y="775146"/>
            <a:chExt cx="7839554" cy="547137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566FC6A-450B-618D-48B6-73628C5DCEED}"/>
                </a:ext>
              </a:extLst>
            </p:cNvPr>
            <p:cNvSpPr/>
            <p:nvPr/>
          </p:nvSpPr>
          <p:spPr>
            <a:xfrm>
              <a:off x="6015524" y="109550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1BC501-DC09-E480-FD56-60DA66E7A0AA}"/>
                </a:ext>
              </a:extLst>
            </p:cNvPr>
            <p:cNvGrpSpPr/>
            <p:nvPr/>
          </p:nvGrpSpPr>
          <p:grpSpPr>
            <a:xfrm>
              <a:off x="2187056" y="775146"/>
              <a:ext cx="7839554" cy="547137"/>
              <a:chOff x="2187056" y="775146"/>
              <a:chExt cx="7839554" cy="54713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C78BF99-0D99-303C-1A32-9D068FF9DD04}"/>
                  </a:ext>
                </a:extLst>
              </p:cNvPr>
              <p:cNvGrpSpPr/>
              <p:nvPr/>
            </p:nvGrpSpPr>
            <p:grpSpPr>
              <a:xfrm>
                <a:off x="2914569" y="1161333"/>
                <a:ext cx="6362861" cy="24171"/>
                <a:chOff x="2914569" y="1161333"/>
                <a:chExt cx="6362861" cy="24171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94A7987-8606-C84F-21BE-477E81E969A6}"/>
                    </a:ext>
                  </a:extLst>
                </p:cNvPr>
                <p:cNvCxnSpPr/>
                <p:nvPr/>
              </p:nvCxnSpPr>
              <p:spPr>
                <a:xfrm>
                  <a:off x="4577284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EA10C68-28BB-091B-5673-04AF730C00A1}"/>
                    </a:ext>
                  </a:extLst>
                </p:cNvPr>
                <p:cNvCxnSpPr/>
                <p:nvPr/>
              </p:nvCxnSpPr>
              <p:spPr>
                <a:xfrm>
                  <a:off x="6239999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F06EDA4-6F4C-7810-D9D5-83DADA696141}"/>
                    </a:ext>
                  </a:extLst>
                </p:cNvPr>
                <p:cNvCxnSpPr/>
                <p:nvPr/>
              </p:nvCxnSpPr>
              <p:spPr>
                <a:xfrm>
                  <a:off x="7902715" y="1161333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2794535C-6EBC-1D35-256D-EF58F91E8D92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2914569" y="1175979"/>
                  <a:ext cx="1374716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AAD37B7-9BFD-EAA2-B40E-AD7369508FB5}"/>
                  </a:ext>
                </a:extLst>
              </p:cNvPr>
              <p:cNvGrpSpPr/>
              <p:nvPr/>
            </p:nvGrpSpPr>
            <p:grpSpPr>
              <a:xfrm>
                <a:off x="2187056" y="775146"/>
                <a:ext cx="7839554" cy="547137"/>
                <a:chOff x="2187056" y="775146"/>
                <a:chExt cx="7839554" cy="547137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6C682F3E-17C2-82EF-23CA-9B2AE7F8F297}"/>
                    </a:ext>
                  </a:extLst>
                </p:cNvPr>
                <p:cNvGrpSpPr/>
                <p:nvPr/>
              </p:nvGrpSpPr>
              <p:grpSpPr>
                <a:xfrm>
                  <a:off x="2626570" y="1029675"/>
                  <a:ext cx="6938861" cy="292608"/>
                  <a:chOff x="2431328" y="1363050"/>
                  <a:chExt cx="6938861" cy="292608"/>
                </a:xfrm>
              </p:grpSpPr>
              <p:sp>
                <p:nvSpPr>
                  <p:cNvPr id="2" name="Ellipse 1">
                    <a:extLst>
                      <a:ext uri="{FF2B5EF4-FFF2-40B4-BE49-F238E27FC236}">
                        <a16:creationId xmlns:a16="http://schemas.microsoft.com/office/drawing/2014/main" id="{78DBE6AD-0FD3-6D99-3D4C-123946C24999}"/>
                      </a:ext>
                    </a:extLst>
                  </p:cNvPr>
                  <p:cNvSpPr/>
                  <p:nvPr/>
                </p:nvSpPr>
                <p:spPr>
                  <a:xfrm>
                    <a:off x="243132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D4FDDD0-4D43-3029-27F0-C86A6175EE4A}"/>
                      </a:ext>
                    </a:extLst>
                  </p:cNvPr>
                  <p:cNvSpPr/>
                  <p:nvPr/>
                </p:nvSpPr>
                <p:spPr>
                  <a:xfrm>
                    <a:off x="409404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DC8328FC-625D-FF16-7397-CDDB64B1AD63}"/>
                      </a:ext>
                    </a:extLst>
                  </p:cNvPr>
                  <p:cNvSpPr/>
                  <p:nvPr/>
                </p:nvSpPr>
                <p:spPr>
                  <a:xfrm>
                    <a:off x="575675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F39F7FA0-7856-D6B1-7E9B-258420A2ADF1}"/>
                      </a:ext>
                    </a:extLst>
                  </p:cNvPr>
                  <p:cNvSpPr/>
                  <p:nvPr/>
                </p:nvSpPr>
                <p:spPr>
                  <a:xfrm>
                    <a:off x="741947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8093FA8E-1398-5C15-7792-EF23E8EADA40}"/>
                      </a:ext>
                    </a:extLst>
                  </p:cNvPr>
                  <p:cNvSpPr/>
                  <p:nvPr/>
                </p:nvSpPr>
                <p:spPr>
                  <a:xfrm>
                    <a:off x="9082189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A6E00302-5FB2-DBDF-80F6-4AEA130DA11E}"/>
                    </a:ext>
                  </a:extLst>
                </p:cNvPr>
                <p:cNvGrpSpPr/>
                <p:nvPr/>
              </p:nvGrpSpPr>
              <p:grpSpPr>
                <a:xfrm>
                  <a:off x="2187056" y="775146"/>
                  <a:ext cx="7839554" cy="261610"/>
                  <a:chOff x="2187056" y="775146"/>
                  <a:chExt cx="7839554" cy="261610"/>
                </a:xfrm>
              </p:grpSpPr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868ADD04-C8FA-0D2D-01EA-4C646776FE6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87056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E0A4611B-DC6E-A73A-D4F2-6223CC4FD9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65504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36AF9A00-B3A5-9988-E612-81DDD3B227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541138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6BAD593F-5615-E49F-7731-612180F3E5E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87001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4DC02189-48D3-A671-8DC0-3FE53089BB7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88237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</p:grp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EC9DCC-B4B8-07E9-4676-53B9FC8BAB38}"/>
              </a:ext>
            </a:extLst>
          </p:cNvPr>
          <p:cNvGrpSpPr/>
          <p:nvPr/>
        </p:nvGrpSpPr>
        <p:grpSpPr>
          <a:xfrm>
            <a:off x="612799" y="2073611"/>
            <a:ext cx="10966402" cy="1593403"/>
            <a:chOff x="530272" y="2083242"/>
            <a:chExt cx="10966402" cy="1383858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1785C69D-9D77-8B5F-69C8-241028BF167C}"/>
                </a:ext>
              </a:extLst>
            </p:cNvPr>
            <p:cNvSpPr/>
            <p:nvPr/>
          </p:nvSpPr>
          <p:spPr>
            <a:xfrm>
              <a:off x="530272" y="2083242"/>
              <a:ext cx="5303520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Medecin</a:t>
              </a:r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François DUPONT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BENIGN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Mole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Notes: ….</a:t>
              </a:r>
            </a:p>
            <a:p>
              <a:pPr algn="ctr"/>
              <a:r>
                <a:rPr lang="en-US" sz="1050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more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8C9EEA0D-A810-CE0A-B1CD-B2E6870449F7}"/>
                </a:ext>
              </a:extLst>
            </p:cNvPr>
            <p:cNvSpPr/>
            <p:nvPr/>
          </p:nvSpPr>
          <p:spPr>
            <a:xfrm>
              <a:off x="6195523" y="2083242"/>
              <a:ext cx="5301151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fr-FR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6CC6DF1-78C1-B697-5EE4-693E24786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170"/>
              </p:ext>
            </p:extLst>
          </p:nvPr>
        </p:nvGraphicFramePr>
        <p:xfrm>
          <a:off x="6651016" y="2359138"/>
          <a:ext cx="4995471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157">
                  <a:extLst>
                    <a:ext uri="{9D8B030D-6E8A-4147-A177-3AD203B41FA5}">
                      <a16:colId xmlns:a16="http://schemas.microsoft.com/office/drawing/2014/main" val="982179906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4572741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3030728351"/>
                    </a:ext>
                  </a:extLst>
                </a:gridCol>
              </a:tblGrid>
              <a:tr h="1267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1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84%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2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91%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3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93%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692"/>
                  </a:ext>
                </a:extLst>
              </a:tr>
            </a:tbl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0296052F-BC88-1C2F-89FC-0514D0F352F7}"/>
              </a:ext>
            </a:extLst>
          </p:cNvPr>
          <p:cNvGrpSpPr/>
          <p:nvPr/>
        </p:nvGrpSpPr>
        <p:grpSpPr>
          <a:xfrm>
            <a:off x="8519428" y="4538099"/>
            <a:ext cx="2577657" cy="1956730"/>
            <a:chOff x="8606935" y="4399279"/>
            <a:chExt cx="2577657" cy="1956730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165CE73-9565-B4C0-4970-D503438643FE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47252456-A37D-A83A-4A05-605B0BC5634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D303469-8CDE-6DC3-2D72-8DDDFA7AA69A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AFBE45FE-B3C1-87B9-002D-C7BBADEE6F67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FE0E21D7-D1F0-757F-3494-49E3BB983FB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E471B11A-2062-C063-DCAE-B0104D08676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EB6A85B5-38D9-8DDA-B003-8820EF2D86D3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41E172F8-AB82-6749-ED36-0C43FF15BA88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E0B5C61-B3B4-969F-4800-A0151FAB4902}"/>
              </a:ext>
            </a:extLst>
          </p:cNvPr>
          <p:cNvGrpSpPr/>
          <p:nvPr/>
        </p:nvGrpSpPr>
        <p:grpSpPr>
          <a:xfrm>
            <a:off x="1209171" y="4538099"/>
            <a:ext cx="2577657" cy="1130244"/>
            <a:chOff x="8606935" y="4399279"/>
            <a:chExt cx="2577657" cy="1130244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0A500D65-9691-A5DF-365E-BE035F7CFE29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</a:p>
          </p:txBody>
        </p: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F094039-DB71-ADDB-DC09-2018ED6CEE5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720000"/>
              <a:chOff x="4149620" y="4669263"/>
              <a:chExt cx="2428514" cy="720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BA8C5A29-A398-38C8-7730-C5E485C9C321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4B2695-3CF0-A808-16D5-5375165CB498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598954C-52E2-D15C-0DC2-70F82B341E11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6D391A78-8124-B869-5546-87140E7C9A7D}"/>
              </a:ext>
            </a:extLst>
          </p:cNvPr>
          <p:cNvGrpSpPr/>
          <p:nvPr/>
        </p:nvGrpSpPr>
        <p:grpSpPr>
          <a:xfrm>
            <a:off x="4864299" y="4538099"/>
            <a:ext cx="2577657" cy="1956730"/>
            <a:chOff x="8606935" y="4399279"/>
            <a:chExt cx="2577657" cy="195673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E980284-C564-CACF-2159-C8FB738BA34C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Dermatoscope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19418B-BC72-AC44-2E05-AECC4B68D3E7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D4114074-6A3A-0D84-1566-0685646467BC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3442E5C3-CD49-C677-79AC-21012591547E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3117EEC-AA71-1876-6D16-BE4A7562FD6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6A4D6D70-34DA-9B83-7204-A580EC616CF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F0A6321-3766-092C-2ECD-BDBD7E618A41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01CB0A67-CF21-C89A-03B7-34921DC982DD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C8A2FC2-ADB5-B13C-794B-4309AC81FE45}"/>
              </a:ext>
            </a:extLst>
          </p:cNvPr>
          <p:cNvCxnSpPr>
            <a:cxnSpLocks/>
          </p:cNvCxnSpPr>
          <p:nvPr/>
        </p:nvCxnSpPr>
        <p:spPr>
          <a:xfrm>
            <a:off x="427001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E058968-09BD-0A68-A466-8BE2598446A8}"/>
              </a:ext>
            </a:extLst>
          </p:cNvPr>
          <p:cNvCxnSpPr>
            <a:cxnSpLocks/>
          </p:cNvCxnSpPr>
          <p:nvPr/>
        </p:nvCxnSpPr>
        <p:spPr>
          <a:xfrm>
            <a:off x="791505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24EECD-E15A-F234-4463-8D43E023D45C}"/>
              </a:ext>
            </a:extLst>
          </p:cNvPr>
          <p:cNvGrpSpPr/>
          <p:nvPr/>
        </p:nvGrpSpPr>
        <p:grpSpPr>
          <a:xfrm>
            <a:off x="1168211" y="4048066"/>
            <a:ext cx="9852915" cy="276999"/>
            <a:chOff x="1161546" y="3800246"/>
            <a:chExt cx="9852915" cy="27699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6166988-9406-76C7-928F-2932CB24C9CF}"/>
                </a:ext>
              </a:extLst>
            </p:cNvPr>
            <p:cNvSpPr txBox="1">
              <a:spLocks/>
            </p:cNvSpPr>
            <p:nvPr/>
          </p:nvSpPr>
          <p:spPr>
            <a:xfrm>
              <a:off x="4816674" y="3800246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87FE4B2E-81CB-F46E-1EA4-AC8DF9FFD10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46" y="3944203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0C85BD69-36B3-3B43-E1C6-386D6D348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62013" y="3964106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au 38">
            <a:extLst>
              <a:ext uri="{FF2B5EF4-FFF2-40B4-BE49-F238E27FC236}">
                <a16:creationId xmlns:a16="http://schemas.microsoft.com/office/drawing/2014/main" id="{4905F6BB-A016-1AC2-49C7-F2899DDD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4762"/>
              </p:ext>
            </p:extLst>
          </p:nvPr>
        </p:nvGraphicFramePr>
        <p:xfrm>
          <a:off x="1728264" y="625652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7049848" y="87192"/>
            <a:ext cx="8226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sp>
        <p:nvSpPr>
          <p:cNvPr id="7" name="Rectangle : avec coin arrondi 6">
            <a:extLst>
              <a:ext uri="{FF2B5EF4-FFF2-40B4-BE49-F238E27FC236}">
                <a16:creationId xmlns:a16="http://schemas.microsoft.com/office/drawing/2014/main" id="{5D8D3D05-EF6C-AC8D-BD9E-7C599D0705B6}"/>
              </a:ext>
            </a:extLst>
          </p:cNvPr>
          <p:cNvSpPr>
            <a:spLocks/>
          </p:cNvSpPr>
          <p:nvPr/>
        </p:nvSpPr>
        <p:spPr>
          <a:xfrm>
            <a:off x="0" y="1"/>
            <a:ext cx="3240000" cy="2156146"/>
          </a:xfrm>
          <a:prstGeom prst="round1Rect">
            <a:avLst>
              <a:gd name="adj" fmla="val 0"/>
            </a:avLst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60210E-5ACD-3533-85BF-8AD9FE5810F2}"/>
              </a:ext>
            </a:extLst>
          </p:cNvPr>
          <p:cNvGrpSpPr/>
          <p:nvPr/>
        </p:nvGrpSpPr>
        <p:grpSpPr>
          <a:xfrm>
            <a:off x="25323" y="340451"/>
            <a:ext cx="3239999" cy="1502392"/>
            <a:chOff x="24093" y="158273"/>
            <a:chExt cx="3239999" cy="150239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24093" y="158273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6967" y="447931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Dermatology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7049848" y="462221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782411" y="606457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 : avec coin arrondi 89">
            <a:extLst>
              <a:ext uri="{FF2B5EF4-FFF2-40B4-BE49-F238E27FC236}">
                <a16:creationId xmlns:a16="http://schemas.microsoft.com/office/drawing/2014/main" id="{E1C3CA63-B9B9-4677-4D8F-DAD5D9F8E1E2}"/>
              </a:ext>
            </a:extLst>
          </p:cNvPr>
          <p:cNvSpPr>
            <a:spLocks/>
          </p:cNvSpPr>
          <p:nvPr/>
        </p:nvSpPr>
        <p:spPr>
          <a:xfrm>
            <a:off x="-1185" y="2156147"/>
            <a:ext cx="3240000" cy="4701854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4EFE9-ACC5-A18B-98CC-EEFE19F27486}"/>
              </a:ext>
            </a:extLst>
          </p:cNvPr>
          <p:cNvGrpSpPr/>
          <p:nvPr/>
        </p:nvGrpSpPr>
        <p:grpSpPr>
          <a:xfrm>
            <a:off x="-58517" y="2363995"/>
            <a:ext cx="3239999" cy="1404942"/>
            <a:chOff x="-58517" y="2855607"/>
            <a:chExt cx="3239999" cy="1404942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4801EDD-ED43-DB74-DBBF-5A4655D645B0}"/>
                </a:ext>
              </a:extLst>
            </p:cNvPr>
            <p:cNvSpPr txBox="1">
              <a:spLocks/>
            </p:cNvSpPr>
            <p:nvPr/>
          </p:nvSpPr>
          <p:spPr>
            <a:xfrm>
              <a:off x="-58517" y="2855607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9CC3E5E-8200-28B6-478C-07DAA67E81E7}"/>
                </a:ext>
              </a:extLst>
            </p:cNvPr>
            <p:cNvSpPr txBox="1">
              <a:spLocks/>
            </p:cNvSpPr>
            <p:nvPr/>
          </p:nvSpPr>
          <p:spPr>
            <a:xfrm>
              <a:off x="168752" y="3183908"/>
              <a:ext cx="2435391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Name: PH-01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Date: 27 - 04 – 2021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: 22.2 mm</a:t>
              </a:r>
            </a:p>
          </p:txBody>
        </p:sp>
      </p:grp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D3B87A01-8FA0-5E95-E804-2A5EE56E56DA}"/>
              </a:ext>
            </a:extLst>
          </p:cNvPr>
          <p:cNvSpPr/>
          <p:nvPr/>
        </p:nvSpPr>
        <p:spPr>
          <a:xfrm>
            <a:off x="-1185" y="3892035"/>
            <a:ext cx="3240001" cy="2965963"/>
          </a:xfrm>
          <a:prstGeom prst="roundRect">
            <a:avLst>
              <a:gd name="adj" fmla="val 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F1B2290-193E-7734-A18D-1ECC77EA9E9D}"/>
              </a:ext>
            </a:extLst>
          </p:cNvPr>
          <p:cNvGrpSpPr/>
          <p:nvPr/>
        </p:nvGrpSpPr>
        <p:grpSpPr>
          <a:xfrm>
            <a:off x="3715805" y="1322181"/>
            <a:ext cx="8205667" cy="4543244"/>
            <a:chOff x="3715805" y="1322181"/>
            <a:chExt cx="8205667" cy="454324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4F3EC35-8379-01FF-7988-17FD693E217E}"/>
                </a:ext>
              </a:extLst>
            </p:cNvPr>
            <p:cNvGrpSpPr/>
            <p:nvPr/>
          </p:nvGrpSpPr>
          <p:grpSpPr>
            <a:xfrm>
              <a:off x="3715805" y="1322181"/>
              <a:ext cx="8205667" cy="1440000"/>
              <a:chOff x="3705425" y="1437278"/>
              <a:chExt cx="8205667" cy="1440000"/>
            </a:xfrm>
          </p:grpSpPr>
          <p:sp>
            <p:nvSpPr>
              <p:cNvPr id="48" name="Rectangle : coins arrondis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DFB14-E914-5416-9B4D-22B656680FB6}"/>
                  </a:ext>
                </a:extLst>
              </p:cNvPr>
              <p:cNvSpPr/>
              <p:nvPr/>
            </p:nvSpPr>
            <p:spPr>
              <a:xfrm>
                <a:off x="370542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 : coins arrondis 10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34CE6-0565-AB96-26A0-8984A11074D4}"/>
                  </a:ext>
                </a:extLst>
              </p:cNvPr>
              <p:cNvSpPr/>
              <p:nvPr/>
            </p:nvSpPr>
            <p:spPr>
              <a:xfrm>
                <a:off x="5407430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 : coins arrondis 10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B6E004-FDD0-9AEA-8286-5B58F521F107}"/>
                  </a:ext>
                </a:extLst>
              </p:cNvPr>
              <p:cNvSpPr/>
              <p:nvPr/>
            </p:nvSpPr>
            <p:spPr>
              <a:xfrm>
                <a:off x="7128338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 : coins arrondis 10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4275D-FAB1-909B-FD7A-AF541A4DFFE3}"/>
                  </a:ext>
                </a:extLst>
              </p:cNvPr>
              <p:cNvSpPr/>
              <p:nvPr/>
            </p:nvSpPr>
            <p:spPr>
              <a:xfrm>
                <a:off x="879971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 : coins arrondis 10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84B7F7-D2C2-455C-651C-31E77A6877DD}"/>
                  </a:ext>
                </a:extLst>
              </p:cNvPr>
              <p:cNvSpPr/>
              <p:nvPr/>
            </p:nvSpPr>
            <p:spPr>
              <a:xfrm>
                <a:off x="10471092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E580F16-CA4C-A85C-7728-3E2882A86C12}"/>
                </a:ext>
              </a:extLst>
            </p:cNvPr>
            <p:cNvGrpSpPr/>
            <p:nvPr/>
          </p:nvGrpSpPr>
          <p:grpSpPr>
            <a:xfrm>
              <a:off x="3715805" y="2873803"/>
              <a:ext cx="8205667" cy="1440000"/>
              <a:chOff x="3705425" y="3048937"/>
              <a:chExt cx="8205667" cy="1440000"/>
            </a:xfrm>
          </p:grpSpPr>
          <p:sp>
            <p:nvSpPr>
              <p:cNvPr id="111" name="Rectangle : coins arrondis 1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22536-2BD3-56DF-CE9B-ECCE55C48A05}"/>
                  </a:ext>
                </a:extLst>
              </p:cNvPr>
              <p:cNvSpPr/>
              <p:nvPr/>
            </p:nvSpPr>
            <p:spPr>
              <a:xfrm>
                <a:off x="370542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 : coins arrondis 1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CC3F6-251A-EA92-4801-6179FC44D2B3}"/>
                  </a:ext>
                </a:extLst>
              </p:cNvPr>
              <p:cNvSpPr/>
              <p:nvPr/>
            </p:nvSpPr>
            <p:spPr>
              <a:xfrm>
                <a:off x="5407430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 : coins arrondis 1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A431D-4775-3F08-193C-2B3A795DB03B}"/>
                  </a:ext>
                </a:extLst>
              </p:cNvPr>
              <p:cNvSpPr/>
              <p:nvPr/>
            </p:nvSpPr>
            <p:spPr>
              <a:xfrm>
                <a:off x="7128338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 : coins arrondis 1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F986B-E594-982C-EDD7-C12F8BD89089}"/>
                  </a:ext>
                </a:extLst>
              </p:cNvPr>
              <p:cNvSpPr/>
              <p:nvPr/>
            </p:nvSpPr>
            <p:spPr>
              <a:xfrm>
                <a:off x="879971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 : coins arrondis 1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F50C73-6572-BD8E-8A6D-F02CE7B86174}"/>
                  </a:ext>
                </a:extLst>
              </p:cNvPr>
              <p:cNvSpPr/>
              <p:nvPr/>
            </p:nvSpPr>
            <p:spPr>
              <a:xfrm>
                <a:off x="10471092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7ACA2A-BFFF-1854-7BA9-39E2A181E0C4}"/>
                </a:ext>
              </a:extLst>
            </p:cNvPr>
            <p:cNvGrpSpPr/>
            <p:nvPr/>
          </p:nvGrpSpPr>
          <p:grpSpPr>
            <a:xfrm>
              <a:off x="3715805" y="4425425"/>
              <a:ext cx="8205667" cy="1440000"/>
              <a:chOff x="3726185" y="4540522"/>
              <a:chExt cx="8205667" cy="1440000"/>
            </a:xfrm>
          </p:grpSpPr>
          <p:sp>
            <p:nvSpPr>
              <p:cNvPr id="116" name="Rectangle : coins arrondis 1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386B0-977F-706E-5D60-4F3F0A988FE7}"/>
                  </a:ext>
                </a:extLst>
              </p:cNvPr>
              <p:cNvSpPr/>
              <p:nvPr/>
            </p:nvSpPr>
            <p:spPr>
              <a:xfrm>
                <a:off x="372618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 : coins arrondis 1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D955D2-E7AC-3B53-60CD-29FDC9A35ECB}"/>
                  </a:ext>
                </a:extLst>
              </p:cNvPr>
              <p:cNvSpPr/>
              <p:nvPr/>
            </p:nvSpPr>
            <p:spPr>
              <a:xfrm>
                <a:off x="5428190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02C65C-343A-AA3F-E1BE-50425DDFEA0D}"/>
                  </a:ext>
                </a:extLst>
              </p:cNvPr>
              <p:cNvSpPr/>
              <p:nvPr/>
            </p:nvSpPr>
            <p:spPr>
              <a:xfrm>
                <a:off x="7149098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15CC8-C635-EE49-5D65-78654D81466D}"/>
                  </a:ext>
                </a:extLst>
              </p:cNvPr>
              <p:cNvSpPr/>
              <p:nvPr/>
            </p:nvSpPr>
            <p:spPr>
              <a:xfrm>
                <a:off x="882047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1C2E04-FF23-3F46-FFBF-90FFB7D0C2D0}"/>
                  </a:ext>
                </a:extLst>
              </p:cNvPr>
              <p:cNvSpPr/>
              <p:nvPr/>
            </p:nvSpPr>
            <p:spPr>
              <a:xfrm>
                <a:off x="10491852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328F6957-1EB7-A044-F589-9720A6A458A4}"/>
              </a:ext>
            </a:extLst>
          </p:cNvPr>
          <p:cNvSpPr/>
          <p:nvPr/>
        </p:nvSpPr>
        <p:spPr>
          <a:xfrm>
            <a:off x="7667457" y="830056"/>
            <a:ext cx="417337" cy="288000"/>
          </a:xfrm>
          <a:prstGeom prst="roundRect">
            <a:avLst>
              <a:gd name="adj" fmla="val 873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9EE3E2F-A442-1D90-87CE-D4F6E89D356D}"/>
              </a:ext>
            </a:extLst>
          </p:cNvPr>
          <p:cNvSpPr/>
          <p:nvPr/>
        </p:nvSpPr>
        <p:spPr>
          <a:xfrm>
            <a:off x="8159874" y="830056"/>
            <a:ext cx="417337" cy="288000"/>
          </a:xfrm>
          <a:prstGeom prst="roundRect">
            <a:avLst>
              <a:gd name="adj" fmla="val 873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Z-A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BBAC714-B59D-DA1B-93F5-95F3BA6A3B83}"/>
              </a:ext>
            </a:extLst>
          </p:cNvPr>
          <p:cNvGrpSpPr/>
          <p:nvPr/>
        </p:nvGrpSpPr>
        <p:grpSpPr>
          <a:xfrm>
            <a:off x="6132125" y="822664"/>
            <a:ext cx="630294" cy="261610"/>
            <a:chOff x="5173264" y="769861"/>
            <a:chExt cx="630294" cy="261610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2DAB5467-2114-10F9-0995-F28C5AA7D690}"/>
                </a:ext>
              </a:extLst>
            </p:cNvPr>
            <p:cNvGrpSpPr/>
            <p:nvPr/>
          </p:nvGrpSpPr>
          <p:grpSpPr>
            <a:xfrm>
              <a:off x="5173264" y="819479"/>
              <a:ext cx="155448" cy="155448"/>
              <a:chOff x="4364730" y="1953430"/>
              <a:chExt cx="137160" cy="13716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6972D27-29BF-09D1-A3DD-C89771F582D9}"/>
                  </a:ext>
                </a:extLst>
              </p:cNvPr>
              <p:cNvSpPr/>
              <p:nvPr/>
            </p:nvSpPr>
            <p:spPr>
              <a:xfrm>
                <a:off x="4379772" y="1970831"/>
                <a:ext cx="108470" cy="10847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70D50E4-1CBE-583E-9014-A361F3647E83}"/>
                  </a:ext>
                </a:extLst>
              </p:cNvPr>
              <p:cNvSpPr/>
              <p:nvPr/>
            </p:nvSpPr>
            <p:spPr>
              <a:xfrm>
                <a:off x="4364730" y="1953430"/>
                <a:ext cx="137160" cy="137160"/>
              </a:xfrm>
              <a:prstGeom prst="ellipse">
                <a:avLst/>
              </a:prstGeom>
              <a:noFill/>
              <a:ln>
                <a:solidFill>
                  <a:srgbClr val="4696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9FF2E38-25EA-A7F6-A97D-5AF61830E180}"/>
                </a:ext>
              </a:extLst>
            </p:cNvPr>
            <p:cNvSpPr txBox="1">
              <a:spLocks/>
            </p:cNvSpPr>
            <p:nvPr/>
          </p:nvSpPr>
          <p:spPr>
            <a:xfrm>
              <a:off x="5313246" y="769861"/>
              <a:ext cx="49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2373B7-EEFE-32DA-1D24-172A20AA6041}"/>
              </a:ext>
            </a:extLst>
          </p:cNvPr>
          <p:cNvGrpSpPr/>
          <p:nvPr/>
        </p:nvGrpSpPr>
        <p:grpSpPr>
          <a:xfrm>
            <a:off x="6762419" y="822664"/>
            <a:ext cx="752598" cy="261610"/>
            <a:chOff x="6105213" y="758536"/>
            <a:chExt cx="752598" cy="261610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C0D04356-8B9E-BF3D-9934-6E55833CB915}"/>
                </a:ext>
              </a:extLst>
            </p:cNvPr>
            <p:cNvSpPr txBox="1">
              <a:spLocks/>
            </p:cNvSpPr>
            <p:nvPr/>
          </p:nvSpPr>
          <p:spPr>
            <a:xfrm>
              <a:off x="6214387" y="758536"/>
              <a:ext cx="643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EDD86A0-7CE1-C00E-EA53-6DA7AAF55D34}"/>
                </a:ext>
              </a:extLst>
            </p:cNvPr>
            <p:cNvSpPr/>
            <p:nvPr/>
          </p:nvSpPr>
          <p:spPr>
            <a:xfrm>
              <a:off x="6105213" y="815733"/>
              <a:ext cx="155448" cy="155448"/>
            </a:xfrm>
            <a:prstGeom prst="ellipse">
              <a:avLst/>
            </a:prstGeom>
            <a:noFill/>
            <a:ln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52CAED3-9919-2350-58D6-0BA27D1B0692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32" name="Rectangle : avec coin arrondi 131">
              <a:extLst>
                <a:ext uri="{FF2B5EF4-FFF2-40B4-BE49-F238E27FC236}">
                  <a16:creationId xmlns:a16="http://schemas.microsoft.com/office/drawing/2014/main" id="{51FAE214-0527-A47D-BF2F-A59435B00B54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lèche : gauche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69AEC9-3BD2-F722-F0D6-90FA09F0BF84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757611" y="156997"/>
            <a:ext cx="676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- 1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43173BA7-F16A-07E9-EFB0-B061087CA540}"/>
              </a:ext>
            </a:extLst>
          </p:cNvPr>
          <p:cNvSpPr txBox="1">
            <a:spLocks/>
          </p:cNvSpPr>
          <p:nvPr/>
        </p:nvSpPr>
        <p:spPr>
          <a:xfrm>
            <a:off x="4895059" y="1151569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Tableau 38">
            <a:extLst>
              <a:ext uri="{FF2B5EF4-FFF2-40B4-BE49-F238E27FC236}">
                <a16:creationId xmlns:a16="http://schemas.microsoft.com/office/drawing/2014/main" id="{8B730156-5B2C-08D0-DC60-6A03A422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3928"/>
              </p:ext>
            </p:extLst>
          </p:nvPr>
        </p:nvGraphicFramePr>
        <p:xfrm>
          <a:off x="1744225" y="747927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  <p:sp>
        <p:nvSpPr>
          <p:cNvPr id="163" name="Rectangle : coins arrondis 162">
            <a:hlinkClick r:id="rId2" action="ppaction://hlinksldjump"/>
            <a:extLst>
              <a:ext uri="{FF2B5EF4-FFF2-40B4-BE49-F238E27FC236}">
                <a16:creationId xmlns:a16="http://schemas.microsoft.com/office/drawing/2014/main" id="{FD560CBC-8B21-C953-E151-1A83EF001EB9}"/>
              </a:ext>
            </a:extLst>
          </p:cNvPr>
          <p:cNvSpPr/>
          <p:nvPr/>
        </p:nvSpPr>
        <p:spPr>
          <a:xfrm>
            <a:off x="3882540" y="5900168"/>
            <a:ext cx="5103718" cy="587273"/>
          </a:xfrm>
          <a:prstGeom prst="roundRect">
            <a:avLst/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6730B8A-6D59-DA1E-AAD9-EF4141C7FD37}"/>
              </a:ext>
            </a:extLst>
          </p:cNvPr>
          <p:cNvGrpSpPr/>
          <p:nvPr/>
        </p:nvGrpSpPr>
        <p:grpSpPr>
          <a:xfrm>
            <a:off x="1314503" y="2916949"/>
            <a:ext cx="9887914" cy="2224116"/>
            <a:chOff x="1314503" y="2916949"/>
            <a:chExt cx="9887914" cy="222411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E8867095-0D1F-BCEF-CFF4-223F6D0BBA38}"/>
                </a:ext>
              </a:extLst>
            </p:cNvPr>
            <p:cNvGrpSpPr/>
            <p:nvPr/>
          </p:nvGrpSpPr>
          <p:grpSpPr>
            <a:xfrm>
              <a:off x="1314503" y="2916949"/>
              <a:ext cx="9887914" cy="1671374"/>
              <a:chOff x="1252478" y="2139278"/>
              <a:chExt cx="9887914" cy="1671374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D6EFFEF-EE84-6CEF-A737-3416BDC24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1147" y="2139278"/>
                <a:ext cx="2577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Images to use</a:t>
                </a:r>
              </a:p>
            </p:txBody>
          </p: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0245D009-D38A-5B6B-020E-74EC00C8DBBA}"/>
                  </a:ext>
                </a:extLst>
              </p:cNvPr>
              <p:cNvGrpSpPr/>
              <p:nvPr/>
            </p:nvGrpSpPr>
            <p:grpSpPr>
              <a:xfrm>
                <a:off x="8562735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B36B4B79-5264-20EB-4F9F-23992293D8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67CA1B96-0DE1-2FDA-678E-11453B6923B1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28F918D6-A3B9-185F-A924-AC3D64312D42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 : coins arrondis 112">
                    <a:extLst>
                      <a:ext uri="{FF2B5EF4-FFF2-40B4-BE49-F238E27FC236}">
                        <a16:creationId xmlns:a16="http://schemas.microsoft.com/office/drawing/2014/main" id="{724E549D-281B-F8A6-D613-3D5A4E4798B9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 : coins arrondis 113">
                    <a:extLst>
                      <a:ext uri="{FF2B5EF4-FFF2-40B4-BE49-F238E27FC236}">
                        <a16:creationId xmlns:a16="http://schemas.microsoft.com/office/drawing/2014/main" id="{A9D618AF-2477-7DEA-2563-3A70D203B9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2E5D3605-64D7-5B48-45CA-8F0943AACABE}"/>
                  </a:ext>
                </a:extLst>
              </p:cNvPr>
              <p:cNvGrpSpPr/>
              <p:nvPr/>
            </p:nvGrpSpPr>
            <p:grpSpPr>
              <a:xfrm>
                <a:off x="1252478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D3F97421-5323-5AC1-BCFB-44D90431E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Photos</a:t>
                  </a:r>
                </a:p>
              </p:txBody>
            </p: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CC667F76-DF7F-CCF7-9DA8-8934C677152C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1" name="Rectangle : coins arrondis 120">
                    <a:extLst>
                      <a:ext uri="{FF2B5EF4-FFF2-40B4-BE49-F238E27FC236}">
                        <a16:creationId xmlns:a16="http://schemas.microsoft.com/office/drawing/2014/main" id="{84B533E4-ABA4-5441-B2A8-DEF95E08E6F0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E033176C-846E-933A-3FBC-612D9C8493A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ectangle : coins arrondis 122">
                    <a:extLst>
                      <a:ext uri="{FF2B5EF4-FFF2-40B4-BE49-F238E27FC236}">
                        <a16:creationId xmlns:a16="http://schemas.microsoft.com/office/drawing/2014/main" id="{6BB638C8-A5F0-F050-B72B-A8CBC35E83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4895C669-E852-8476-AC7C-E2A7F1EA7E9F}"/>
                  </a:ext>
                </a:extLst>
              </p:cNvPr>
              <p:cNvGrpSpPr/>
              <p:nvPr/>
            </p:nvGrpSpPr>
            <p:grpSpPr>
              <a:xfrm>
                <a:off x="4907606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A5FBE681-2483-D932-1962-9D35174F8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Dermatoscope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" name="Groupe 125">
                  <a:extLst>
                    <a:ext uri="{FF2B5EF4-FFF2-40B4-BE49-F238E27FC236}">
                      <a16:creationId xmlns:a16="http://schemas.microsoft.com/office/drawing/2014/main" id="{C50F49C0-D15D-2770-B16F-588BE6D9566F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7" name="Rectangle : coins arrondis 126">
                    <a:extLst>
                      <a:ext uri="{FF2B5EF4-FFF2-40B4-BE49-F238E27FC236}">
                        <a16:creationId xmlns:a16="http://schemas.microsoft.com/office/drawing/2014/main" id="{4CCEDF04-29B9-102F-A03C-0D67D9D5AE26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96F34227-215B-37CC-72A9-B35A9FE7C2C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 : coins arrondis 128">
                    <a:extLst>
                      <a:ext uri="{FF2B5EF4-FFF2-40B4-BE49-F238E27FC236}">
                        <a16:creationId xmlns:a16="http://schemas.microsoft.com/office/drawing/2014/main" id="{748B9BB0-43A5-81B4-A6DE-64DE66C9F072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0FC897DA-B9B2-8850-0E6D-FB5A1C2D6414}"/>
                </a:ext>
              </a:extLst>
            </p:cNvPr>
            <p:cNvSpPr/>
            <p:nvPr/>
          </p:nvSpPr>
          <p:spPr>
            <a:xfrm>
              <a:off x="5766344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92B716A7-06F4-8F33-9B6C-AF4B4A8D5B0A}"/>
                </a:ext>
              </a:extLst>
            </p:cNvPr>
            <p:cNvSpPr/>
            <p:nvPr/>
          </p:nvSpPr>
          <p:spPr>
            <a:xfrm>
              <a:off x="940116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 : coins arrondis 165">
              <a:extLst>
                <a:ext uri="{FF2B5EF4-FFF2-40B4-BE49-F238E27FC236}">
                  <a16:creationId xmlns:a16="http://schemas.microsoft.com/office/drawing/2014/main" id="{55547FE0-6538-4269-E7F3-FB51FFD3F58C}"/>
                </a:ext>
              </a:extLst>
            </p:cNvPr>
            <p:cNvSpPr/>
            <p:nvPr/>
          </p:nvSpPr>
          <p:spPr>
            <a:xfrm>
              <a:off x="213151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D277683-29A4-E1BF-3AAE-0221067165AE}"/>
              </a:ext>
            </a:extLst>
          </p:cNvPr>
          <p:cNvSpPr txBox="1"/>
          <p:nvPr/>
        </p:nvSpPr>
        <p:spPr>
          <a:xfrm>
            <a:off x="10924231" y="162634"/>
            <a:ext cx="1901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AI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9C7AC3B-7B26-DA42-1555-6F0F8D28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2" b="227"/>
          <a:stretch/>
        </p:blipFill>
        <p:spPr>
          <a:xfrm>
            <a:off x="4148254" y="968895"/>
            <a:ext cx="8043746" cy="58891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B5A06-AD20-8497-6D35-EBF62DB61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9"/>
          <a:stretch/>
        </p:blipFill>
        <p:spPr>
          <a:xfrm>
            <a:off x="0" y="4688221"/>
            <a:ext cx="6768790" cy="216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66F80-E485-5D46-F9A6-1E1C31A4DE23}"/>
              </a:ext>
            </a:extLst>
          </p:cNvPr>
          <p:cNvSpPr/>
          <p:nvPr/>
        </p:nvSpPr>
        <p:spPr>
          <a:xfrm>
            <a:off x="3969938" y="110880"/>
            <a:ext cx="3791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35C661-A4FB-3CAE-17E7-B4870F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84" y="0"/>
            <a:ext cx="37095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58E4C-838F-E72B-C15D-BC9BE23D115B}"/>
              </a:ext>
            </a:extLst>
          </p:cNvPr>
          <p:cNvSpPr/>
          <p:nvPr/>
        </p:nvSpPr>
        <p:spPr>
          <a:xfrm>
            <a:off x="889302" y="2732782"/>
            <a:ext cx="54553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91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393689" y="1766164"/>
            <a:ext cx="1576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B3A054D-FD46-2286-FB26-72FA1F0839B5}"/>
              </a:ext>
            </a:extLst>
          </p:cNvPr>
          <p:cNvGrpSpPr/>
          <p:nvPr/>
        </p:nvGrpSpPr>
        <p:grpSpPr>
          <a:xfrm>
            <a:off x="4079239" y="3017309"/>
            <a:ext cx="4263963" cy="525385"/>
            <a:chOff x="4079239" y="2305696"/>
            <a:chExt cx="4263963" cy="52538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94776D-C092-54CD-49D1-F838DBD93356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A44EDAC8-8D3D-A920-7DA1-6DD49B1AF78B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CA8F22E-E950-2736-00A2-C58A38A27982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67DF34A-842B-6C95-427E-4E831713AC72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674B689E-7F14-CD90-C233-37BB7B15D05A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1FC419-FC83-5E9A-2D7F-052E57FCABBE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340A3E3-921A-B0DB-1C7C-EFF90429C295}"/>
              </a:ext>
            </a:extLst>
          </p:cNvPr>
          <p:cNvGrpSpPr/>
          <p:nvPr/>
        </p:nvGrpSpPr>
        <p:grpSpPr>
          <a:xfrm>
            <a:off x="4079239" y="3728923"/>
            <a:ext cx="3990276" cy="524663"/>
            <a:chOff x="4125943" y="3659433"/>
            <a:chExt cx="3990276" cy="52466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78BFE4F-9213-329E-1146-E495CFB319C8}"/>
                </a:ext>
              </a:extLst>
            </p:cNvPr>
            <p:cNvSpPr/>
            <p:nvPr/>
          </p:nvSpPr>
          <p:spPr>
            <a:xfrm>
              <a:off x="4221192" y="3896096"/>
              <a:ext cx="3895027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D85F60-8937-445B-07F0-BA9E96A58601}"/>
                </a:ext>
              </a:extLst>
            </p:cNvPr>
            <p:cNvSpPr txBox="1"/>
            <p:nvPr/>
          </p:nvSpPr>
          <p:spPr>
            <a:xfrm>
              <a:off x="4125943" y="365943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839325" y="1766164"/>
            <a:ext cx="6848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10DD7C-4CEC-5F05-5A49-2F74587427B6}"/>
              </a:ext>
            </a:extLst>
          </p:cNvPr>
          <p:cNvGrpSpPr/>
          <p:nvPr/>
        </p:nvGrpSpPr>
        <p:grpSpPr>
          <a:xfrm>
            <a:off x="4608375" y="2409553"/>
            <a:ext cx="2975249" cy="1222861"/>
            <a:chOff x="4608375" y="2504803"/>
            <a:chExt cx="2975249" cy="122286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40A3E3-921A-B0DB-1C7C-EFF90429C295}"/>
                </a:ext>
              </a:extLst>
            </p:cNvPr>
            <p:cNvGrpSpPr/>
            <p:nvPr/>
          </p:nvGrpSpPr>
          <p:grpSpPr>
            <a:xfrm>
              <a:off x="4608375" y="2504803"/>
              <a:ext cx="2975249" cy="524663"/>
              <a:chOff x="4125943" y="3659433"/>
              <a:chExt cx="2975249" cy="524663"/>
            </a:xfrm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78BFE4F-9213-329E-1146-E495CFB319C8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Agustin CARTAYA</a:t>
                </a:r>
                <a:endParaRPr lang="en-US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3D85F60-8937-445B-07F0-BA9E96A58601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6342F93-338C-AE49-9A1D-1B75AA9607DE}"/>
                </a:ext>
              </a:extLst>
            </p:cNvPr>
            <p:cNvGrpSpPr/>
            <p:nvPr/>
          </p:nvGrpSpPr>
          <p:grpSpPr>
            <a:xfrm>
              <a:off x="4608375" y="3203001"/>
              <a:ext cx="2975249" cy="524663"/>
              <a:chOff x="4125943" y="3659433"/>
              <a:chExt cx="2975249" cy="52466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D99B3E4-F9AA-B4C8-A475-A2600A8A0E7A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*****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2C8C5F4-5751-EDAD-9024-EE5DF881CE43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A13AD-0CB6-9252-E80C-C1E64C0EFD1B}"/>
              </a:ext>
            </a:extLst>
          </p:cNvPr>
          <p:cNvSpPr txBox="1"/>
          <p:nvPr/>
        </p:nvSpPr>
        <p:spPr>
          <a:xfrm>
            <a:off x="4608375" y="3850156"/>
            <a:ext cx="217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fr-FR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sz="11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41627" y="156997"/>
            <a:ext cx="15087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 of patients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3433638" cy="5524500"/>
            <a:chOff x="-9525" y="876300"/>
            <a:chExt cx="3433638" cy="5524500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876300"/>
              <a:ext cx="3240000" cy="5524500"/>
            </a:xfrm>
            <a:prstGeom prst="round1Rect">
              <a:avLst>
                <a:gd name="adj" fmla="val 4282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1" y="952500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A0B279A8-0E9A-C24E-B028-61CD4485B8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2875" y="1337003"/>
              <a:ext cx="3281238" cy="3268881"/>
              <a:chOff x="142875" y="1337003"/>
              <a:chExt cx="3281238" cy="3268881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5C4E34F-12C6-29EC-BA87-853363BEF4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1645070"/>
                <a:ext cx="3097125" cy="648414"/>
                <a:chOff x="142875" y="1336052"/>
                <a:chExt cx="3097125" cy="64841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D03C4AF-6C28-25F2-0C04-D9DCBD143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1336052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Gender</a:t>
                  </a:r>
                  <a:endParaRPr lang="fr-FR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13FDBAD9-7EDC-52B0-F2A1-756B7D3793A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2" y="1617940"/>
                  <a:ext cx="552450" cy="366526"/>
                  <a:chOff x="204102" y="1617940"/>
                  <a:chExt cx="552450" cy="366526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3A1BF58D-23F0-053C-E325-E81674A1A5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2" y="1617940"/>
                    <a:ext cx="267096" cy="366526"/>
                    <a:chOff x="204102" y="1617940"/>
                    <a:chExt cx="267096" cy="366526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F6D91A7E-39C9-E068-BBC1-37CE21FF5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7650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718E597C-3E48-D731-71F8-ACDBDDD1B6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102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</p:grp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A5BBAEA4-9DC6-2B8E-8471-B2645544D5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56" y="1617940"/>
                    <a:ext cx="267096" cy="366526"/>
                    <a:chOff x="489456" y="1617940"/>
                    <a:chExt cx="267096" cy="366526"/>
                  </a:xfrm>
                </p:grpSpPr>
                <p:sp>
                  <p:nvSpPr>
                    <p:cNvPr id="13" name="Rectangle : coins arrondis 12">
                      <a:extLst>
                        <a:ext uri="{FF2B5EF4-FFF2-40B4-BE49-F238E27FC236}">
                          <a16:creationId xmlns:a16="http://schemas.microsoft.com/office/drawing/2014/main" id="{BC78E408-DF3F-736C-0C23-4F2FC2958A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33004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8D994C98-5803-AFD4-A950-DC17B7D0196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9456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49AB922-41F1-5F37-80B1-0BFCCF2600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2399428"/>
                <a:ext cx="3097125" cy="2206456"/>
                <a:chOff x="142875" y="2090410"/>
                <a:chExt cx="3097125" cy="2206456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4026752-0578-7EC7-CBAE-3BA523CA4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2090410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Age</a:t>
                  </a:r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DEF34C28-541C-A438-F7EA-022B0A66FF8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2352020"/>
                  <a:ext cx="2720746" cy="634746"/>
                  <a:chOff x="204101" y="2352020"/>
                  <a:chExt cx="2720746" cy="634746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4966658C-C7AE-7415-1E1E-783480A1E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2352020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57C22F1-BE2F-A07D-0D3B-1BCE7D6398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riangle isocèle 23">
                      <a:extLst>
                        <a:ext uri="{FF2B5EF4-FFF2-40B4-BE49-F238E27FC236}">
                          <a16:creationId xmlns:a16="http://schemas.microsoft.com/office/drawing/2014/main" id="{2195496B-A1C2-9803-44F0-EFACE11DF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13531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ABA0B9C-628F-60C1-174D-BCE44914870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43004" y="2734766"/>
                    <a:ext cx="540000" cy="25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r-FR" sz="105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Ej</a:t>
                    </a:r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36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3603E3FA-6C55-3BD8-1EEB-A7430347405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3097544"/>
                  <a:ext cx="2720746" cy="1199322"/>
                  <a:chOff x="204101" y="3097544"/>
                  <a:chExt cx="2720746" cy="1199322"/>
                </a:xfrm>
              </p:grpSpPr>
              <p:grpSp>
                <p:nvGrpSpPr>
                  <p:cNvPr id="27" name="Groupe 26">
                    <a:extLst>
                      <a:ext uri="{FF2B5EF4-FFF2-40B4-BE49-F238E27FC236}">
                        <a16:creationId xmlns:a16="http://schemas.microsoft.com/office/drawing/2014/main" id="{BA9EF8AC-1A2C-B57E-372F-F1A3714D63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3097544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C67340F-8141-A25F-E441-8DFFA3E3C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Rangue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riangle isocèle 28">
                      <a:extLst>
                        <a:ext uri="{FF2B5EF4-FFF2-40B4-BE49-F238E27FC236}">
                          <a16:creationId xmlns:a16="http://schemas.microsoft.com/office/drawing/2014/main" id="{086AFA3B-37BF-FBDD-2A7A-AF06590C01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29258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F92ECF5-D01E-54B3-788F-19B7F70367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509170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0-20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F5984B8-17DA-016D-6A83-0A58453A701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795018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20-50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60382D-9BE6-B8F2-63EC-940C4C262C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4080866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50+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64A080-AA80-F047-7353-E69900AAA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75" y="1337003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CLINICAL ATTRIBUTES</a:t>
                </a: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3350" y="4971038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DIAGNOSTIC ATTRIBUTES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Bening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Malignant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Indeterminate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290EB2D-9E95-D4B3-0F8F-27B62FC2805C}"/>
              </a:ext>
            </a:extLst>
          </p:cNvPr>
          <p:cNvGrpSpPr/>
          <p:nvPr/>
        </p:nvGrpSpPr>
        <p:grpSpPr>
          <a:xfrm>
            <a:off x="5661179" y="740596"/>
            <a:ext cx="3600000" cy="360000"/>
            <a:chOff x="4426652" y="795451"/>
            <a:chExt cx="360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E1328DDB-D111-3EE1-AFCE-C1990D41FE86}"/>
                </a:ext>
              </a:extLst>
            </p:cNvPr>
            <p:cNvSpPr/>
            <p:nvPr/>
          </p:nvSpPr>
          <p:spPr>
            <a:xfrm>
              <a:off x="4426652" y="795451"/>
              <a:ext cx="3600000" cy="3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que 52" descr="Loupe contour">
              <a:extLst>
                <a:ext uri="{FF2B5EF4-FFF2-40B4-BE49-F238E27FC236}">
                  <a16:creationId xmlns:a16="http://schemas.microsoft.com/office/drawing/2014/main" id="{1A07C3DC-DD5A-C6B8-FEE5-4556FDA0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297" y="832144"/>
              <a:ext cx="311401" cy="31140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6975133" y="1176528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C964871-E2A6-D998-E619-2BC7D57A565E}"/>
              </a:ext>
            </a:extLst>
          </p:cNvPr>
          <p:cNvGrpSpPr/>
          <p:nvPr/>
        </p:nvGrpSpPr>
        <p:grpSpPr>
          <a:xfrm>
            <a:off x="5761420" y="1554843"/>
            <a:ext cx="3399519" cy="288000"/>
            <a:chOff x="4518432" y="1506203"/>
            <a:chExt cx="3399519" cy="288000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1A451C05-66A8-462F-D74E-2F8CA4C22564}"/>
                </a:ext>
              </a:extLst>
            </p:cNvPr>
            <p:cNvGrpSpPr/>
            <p:nvPr/>
          </p:nvGrpSpPr>
          <p:grpSpPr>
            <a:xfrm>
              <a:off x="4518432" y="1506203"/>
              <a:ext cx="633356" cy="288000"/>
              <a:chOff x="3800721" y="1540312"/>
              <a:chExt cx="633356" cy="2880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548DB06-F42E-7F25-F5D5-0D1BC4E2301D}"/>
                  </a:ext>
                </a:extLst>
              </p:cNvPr>
              <p:cNvGrpSpPr/>
              <p:nvPr/>
            </p:nvGrpSpPr>
            <p:grpSpPr>
              <a:xfrm>
                <a:off x="3800721" y="1540312"/>
                <a:ext cx="288000" cy="288000"/>
                <a:chOff x="3800721" y="1540312"/>
                <a:chExt cx="288000" cy="288000"/>
              </a:xfrm>
            </p:grpSpPr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112FD0BE-6092-8503-0B16-E28658A10E99}"/>
                    </a:ext>
                  </a:extLst>
                </p:cNvPr>
                <p:cNvSpPr/>
                <p:nvPr/>
              </p:nvSpPr>
              <p:spPr>
                <a:xfrm>
                  <a:off x="3800721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2E56AB-68D7-4E16-FBBC-54020D1184E8}"/>
                    </a:ext>
                  </a:extLst>
                </p:cNvPr>
                <p:cNvSpPr/>
                <p:nvPr/>
              </p:nvSpPr>
              <p:spPr>
                <a:xfrm>
                  <a:off x="3858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34712BA-C086-FC50-D186-2C3EDD092FD4}"/>
                    </a:ext>
                  </a:extLst>
                </p:cNvPr>
                <p:cNvSpPr/>
                <p:nvPr/>
              </p:nvSpPr>
              <p:spPr>
                <a:xfrm>
                  <a:off x="3966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78971D4-D359-BC58-8A61-7B6D0B9D8622}"/>
                    </a:ext>
                  </a:extLst>
                </p:cNvPr>
                <p:cNvSpPr/>
                <p:nvPr/>
              </p:nvSpPr>
              <p:spPr>
                <a:xfrm>
                  <a:off x="3858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D7A3D0-0256-C146-5A3B-A59CC9DF5BD6}"/>
                    </a:ext>
                  </a:extLst>
                </p:cNvPr>
                <p:cNvSpPr/>
                <p:nvPr/>
              </p:nvSpPr>
              <p:spPr>
                <a:xfrm>
                  <a:off x="3966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6BEC27C3-3F31-DEF1-6FC6-9D902202E435}"/>
                  </a:ext>
                </a:extLst>
              </p:cNvPr>
              <p:cNvGrpSpPr/>
              <p:nvPr/>
            </p:nvGrpSpPr>
            <p:grpSpPr>
              <a:xfrm>
                <a:off x="4146077" y="1540312"/>
                <a:ext cx="288000" cy="288000"/>
                <a:chOff x="4146077" y="1540312"/>
                <a:chExt cx="288000" cy="288000"/>
              </a:xfrm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A0F7D2F1-0EEA-68E7-4918-5D4DD815FF4C}"/>
                    </a:ext>
                  </a:extLst>
                </p:cNvPr>
                <p:cNvSpPr/>
                <p:nvPr/>
              </p:nvSpPr>
              <p:spPr>
                <a:xfrm>
                  <a:off x="4146077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334F759B-A3B8-7DE6-9602-F2915D3E9DCF}"/>
                    </a:ext>
                  </a:extLst>
                </p:cNvPr>
                <p:cNvSpPr/>
                <p:nvPr/>
              </p:nvSpPr>
              <p:spPr>
                <a:xfrm>
                  <a:off x="4194754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3E6754AD-A5E6-9562-79ED-625A93B6F660}"/>
                    </a:ext>
                  </a:extLst>
                </p:cNvPr>
                <p:cNvSpPr/>
                <p:nvPr/>
              </p:nvSpPr>
              <p:spPr>
                <a:xfrm>
                  <a:off x="4268796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7DA11E9-1E8E-6647-18BE-60DE4D86E20B}"/>
                    </a:ext>
                  </a:extLst>
                </p:cNvPr>
                <p:cNvSpPr/>
                <p:nvPr/>
              </p:nvSpPr>
              <p:spPr>
                <a:xfrm>
                  <a:off x="4342839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E3EBF95-3197-6880-EDE5-2F1A0B1337F2}"/>
                </a:ext>
              </a:extLst>
            </p:cNvPr>
            <p:cNvGrpSpPr/>
            <p:nvPr/>
          </p:nvGrpSpPr>
          <p:grpSpPr>
            <a:xfrm>
              <a:off x="5559471" y="1506203"/>
              <a:ext cx="909754" cy="288000"/>
              <a:chOff x="4818388" y="1553136"/>
              <a:chExt cx="909754" cy="288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BFA45593-932B-FB26-1A43-3A40B77F7B80}"/>
                  </a:ext>
                </a:extLst>
              </p:cNvPr>
              <p:cNvSpPr/>
              <p:nvPr/>
            </p:nvSpPr>
            <p:spPr>
              <a:xfrm>
                <a:off x="4818388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A-z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D7A0407-011C-C0F8-AFE7-6A3F909CD58F}"/>
                  </a:ext>
                </a:extLst>
              </p:cNvPr>
              <p:cNvSpPr/>
              <p:nvPr/>
            </p:nvSpPr>
            <p:spPr>
              <a:xfrm>
                <a:off x="5310805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ED8D127-93B8-1645-2443-07BB37ED6B9D}"/>
                </a:ext>
              </a:extLst>
            </p:cNvPr>
            <p:cNvGrpSpPr/>
            <p:nvPr/>
          </p:nvGrpSpPr>
          <p:grpSpPr>
            <a:xfrm>
              <a:off x="6876907" y="1506203"/>
              <a:ext cx="1041044" cy="288000"/>
              <a:chOff x="6223824" y="1553136"/>
              <a:chExt cx="1041044" cy="288000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5384CDDE-8602-C34A-943F-0EC25EE2C87F}"/>
                  </a:ext>
                </a:extLst>
              </p:cNvPr>
              <p:cNvSpPr/>
              <p:nvPr/>
            </p:nvSpPr>
            <p:spPr>
              <a:xfrm>
                <a:off x="6223824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B77E5A42-A416-B493-EA47-016F302E3C2C}"/>
                  </a:ext>
                </a:extLst>
              </p:cNvPr>
              <p:cNvSpPr/>
              <p:nvPr/>
            </p:nvSpPr>
            <p:spPr>
              <a:xfrm>
                <a:off x="6713115" y="1553136"/>
                <a:ext cx="551753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A136F97-75DD-3266-8BCE-295652F3622D}"/>
              </a:ext>
            </a:extLst>
          </p:cNvPr>
          <p:cNvGrpSpPr/>
          <p:nvPr/>
        </p:nvGrpSpPr>
        <p:grpSpPr>
          <a:xfrm>
            <a:off x="3632433" y="2156146"/>
            <a:ext cx="7180209" cy="3234203"/>
            <a:chOff x="3632433" y="2156146"/>
            <a:chExt cx="7180209" cy="3234203"/>
          </a:xfrm>
        </p:grpSpPr>
        <p:sp>
          <p:nvSpPr>
            <p:cNvPr id="48" name="Rectangle : coins arrondis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052DFB14-E914-5416-9B4D-22B656680FB6}"/>
                </a:ext>
              </a:extLst>
            </p:cNvPr>
            <p:cNvSpPr/>
            <p:nvPr/>
          </p:nvSpPr>
          <p:spPr>
            <a:xfrm>
              <a:off x="3632433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6CC21CA4-3B93-33FA-308E-95CA533E92CD}"/>
                </a:ext>
              </a:extLst>
            </p:cNvPr>
            <p:cNvSpPr/>
            <p:nvPr/>
          </p:nvSpPr>
          <p:spPr>
            <a:xfrm>
              <a:off x="5523384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27AD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9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094913-2F5A-5372-724B-A33CCAC56C6F}"/>
                </a:ext>
              </a:extLst>
            </p:cNvPr>
            <p:cNvSpPr/>
            <p:nvPr/>
          </p:nvSpPr>
          <p:spPr>
            <a:xfrm>
              <a:off x="7354567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3444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 : coins arrondis 95">
              <a:hlinkClick r:id="rId5" action="ppaction://hlinksldjump"/>
              <a:extLst>
                <a:ext uri="{FF2B5EF4-FFF2-40B4-BE49-F238E27FC236}">
                  <a16:creationId xmlns:a16="http://schemas.microsoft.com/office/drawing/2014/main" id="{F5C7FB5A-8863-AAF7-29A4-7551ED5CD55F}"/>
                </a:ext>
              </a:extLst>
            </p:cNvPr>
            <p:cNvSpPr/>
            <p:nvPr/>
          </p:nvSpPr>
          <p:spPr>
            <a:xfrm>
              <a:off x="9365552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34AO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 : coins arrondis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92798ED6-6CED-D959-1314-AD0AEE953977}"/>
                </a:ext>
              </a:extLst>
            </p:cNvPr>
            <p:cNvSpPr/>
            <p:nvPr/>
          </p:nvSpPr>
          <p:spPr>
            <a:xfrm>
              <a:off x="3639523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34BD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 : coins arrondi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2BF73B-2C8E-D7B2-9A4D-DC68764FAF2A}"/>
                </a:ext>
              </a:extLst>
            </p:cNvPr>
            <p:cNvSpPr/>
            <p:nvPr/>
          </p:nvSpPr>
          <p:spPr>
            <a:xfrm>
              <a:off x="5530474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87D6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 : coins arrondis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102682FE-BEA7-98C1-64E1-F12F02C49823}"/>
                </a:ext>
              </a:extLst>
            </p:cNvPr>
            <p:cNvSpPr/>
            <p:nvPr/>
          </p:nvSpPr>
          <p:spPr>
            <a:xfrm>
              <a:off x="7361657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348D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D8C082F8-75CF-B735-F6A2-0849F023B3FF}"/>
                </a:ext>
              </a:extLst>
            </p:cNvPr>
            <p:cNvSpPr/>
            <p:nvPr/>
          </p:nvSpPr>
          <p:spPr>
            <a:xfrm>
              <a:off x="9372642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34P4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528183" y="603210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54721-75B0-D94B-3A3A-4530EFFE11DB}"/>
              </a:ext>
            </a:extLst>
          </p:cNvPr>
          <p:cNvGrpSpPr/>
          <p:nvPr/>
        </p:nvGrpSpPr>
        <p:grpSpPr>
          <a:xfrm>
            <a:off x="9961123" y="0"/>
            <a:ext cx="2230876" cy="585216"/>
            <a:chOff x="9961123" y="0"/>
            <a:chExt cx="2230876" cy="585216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H="1" flipV="1">
              <a:off x="9961123" y="0"/>
              <a:ext cx="2230876" cy="585216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ZoneTexte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CF885E-7849-86E5-F23B-B4D39E612D79}"/>
                </a:ext>
              </a:extLst>
            </p:cNvPr>
            <p:cNvSpPr txBox="1">
              <a:spLocks/>
            </p:cNvSpPr>
            <p:nvPr/>
          </p:nvSpPr>
          <p:spPr>
            <a:xfrm>
              <a:off x="10152433" y="138719"/>
              <a:ext cx="184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new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570822" y="1766164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94776D-C092-54CD-49D1-F838DBD93356}"/>
              </a:ext>
            </a:extLst>
          </p:cNvPr>
          <p:cNvGrpSpPr/>
          <p:nvPr/>
        </p:nvGrpSpPr>
        <p:grpSpPr>
          <a:xfrm>
            <a:off x="4079239" y="3018031"/>
            <a:ext cx="2178686" cy="524663"/>
            <a:chOff x="4393564" y="2239743"/>
            <a:chExt cx="2178686" cy="52466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44EDAC8-8D3D-A920-7DA1-6DD49B1AF78B}"/>
                </a:ext>
              </a:extLst>
            </p:cNvPr>
            <p:cNvSpPr/>
            <p:nvPr/>
          </p:nvSpPr>
          <p:spPr>
            <a:xfrm>
              <a:off x="4488814" y="2476406"/>
              <a:ext cx="1809750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A8F22E-E950-2736-00A2-C58A38A27982}"/>
                </a:ext>
              </a:extLst>
            </p:cNvPr>
            <p:cNvSpPr txBox="1"/>
            <p:nvPr/>
          </p:nvSpPr>
          <p:spPr>
            <a:xfrm>
              <a:off x="4393564" y="223974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2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9582EE-D16D-2850-1E3C-223E73B560C1}"/>
              </a:ext>
            </a:extLst>
          </p:cNvPr>
          <p:cNvGrpSpPr/>
          <p:nvPr/>
        </p:nvGrpSpPr>
        <p:grpSpPr>
          <a:xfrm>
            <a:off x="6164516" y="2998272"/>
            <a:ext cx="1904999" cy="648414"/>
            <a:chOff x="6164516" y="2998272"/>
            <a:chExt cx="1904999" cy="64841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9B5FD4-34A3-3E6E-4083-4C83393C0CBB}"/>
                </a:ext>
              </a:extLst>
            </p:cNvPr>
            <p:cNvSpPr txBox="1">
              <a:spLocks/>
            </p:cNvSpPr>
            <p:nvPr/>
          </p:nvSpPr>
          <p:spPr>
            <a:xfrm>
              <a:off x="6164516" y="2998272"/>
              <a:ext cx="19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A473EBC-94FA-E272-2C1F-74D6750339E4}"/>
                </a:ext>
              </a:extLst>
            </p:cNvPr>
            <p:cNvSpPr>
              <a:spLocks/>
            </p:cNvSpPr>
            <p:nvPr/>
          </p:nvSpPr>
          <p:spPr>
            <a:xfrm>
              <a:off x="6269291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E307ED0-96D5-BC13-AE7B-1AE89315FDD5}"/>
                </a:ext>
              </a:extLst>
            </p:cNvPr>
            <p:cNvSpPr txBox="1">
              <a:spLocks/>
            </p:cNvSpPr>
            <p:nvPr/>
          </p:nvSpPr>
          <p:spPr>
            <a:xfrm>
              <a:off x="6225743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9AAA8CC-BFF8-30BC-9A65-85D05078E6CA}"/>
                </a:ext>
              </a:extLst>
            </p:cNvPr>
            <p:cNvSpPr>
              <a:spLocks/>
            </p:cNvSpPr>
            <p:nvPr/>
          </p:nvSpPr>
          <p:spPr>
            <a:xfrm>
              <a:off x="6554645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BF7C70D-7886-1D42-3ACB-E4CA2AB3B186}"/>
                </a:ext>
              </a:extLst>
            </p:cNvPr>
            <p:cNvSpPr txBox="1">
              <a:spLocks/>
            </p:cNvSpPr>
            <p:nvPr/>
          </p:nvSpPr>
          <p:spPr>
            <a:xfrm>
              <a:off x="6511097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972"/>
              </p:ext>
            </p:extLst>
          </p:nvPr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5951308" y="828345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4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204656" y="1438138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/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726370B-1792-853A-C8FB-365B7947FB31}"/>
              </a:ext>
            </a:extLst>
          </p:cNvPr>
          <p:cNvGrpSpPr/>
          <p:nvPr/>
        </p:nvGrpSpPr>
        <p:grpSpPr>
          <a:xfrm>
            <a:off x="3711388" y="1433245"/>
            <a:ext cx="7906871" cy="1884386"/>
            <a:chOff x="3711388" y="1585251"/>
            <a:chExt cx="7906871" cy="1884386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3A95457-017F-7143-B1AD-D0ABE7270351}"/>
                </a:ext>
              </a:extLst>
            </p:cNvPr>
            <p:cNvGrpSpPr/>
            <p:nvPr/>
          </p:nvGrpSpPr>
          <p:grpSpPr>
            <a:xfrm>
              <a:off x="3711388" y="1585251"/>
              <a:ext cx="7906871" cy="1884386"/>
              <a:chOff x="3711388" y="1585251"/>
              <a:chExt cx="7906871" cy="1884386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9F37751-92BB-3D2F-5EC4-0D03D68D7603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68BAB91-F915-8F59-85B1-0DDC61B509D6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32D94AB3-21A2-EAF6-E2FD-791664A1E04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09" name="Rectangle : coins arrondis 108">
                    <a:extLst>
                      <a:ext uri="{FF2B5EF4-FFF2-40B4-BE49-F238E27FC236}">
                        <a16:creationId xmlns:a16="http://schemas.microsoft.com/office/drawing/2014/main" id="{FA2CA39A-F41C-08E9-C4C5-378806B15EE3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4" name="Graphique 63" descr="Oreille contour">
                    <a:extLst>
                      <a:ext uri="{FF2B5EF4-FFF2-40B4-BE49-F238E27FC236}">
                        <a16:creationId xmlns:a16="http://schemas.microsoft.com/office/drawing/2014/main" id="{3E142B3F-5E5E-2A9C-4F31-8E34F816D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3271" y="1665436"/>
                    <a:ext cx="1080000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1B83950-6263-DC24-9B72-D8ECC6A4C3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Ear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12E02190-6ED1-2835-7F62-BC12416D6E8C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- 1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93%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6FBEE64-B024-3D67-EAF9-2D6BBA9CC254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56047"/>
                <a:chOff x="10133704" y="1585251"/>
                <a:chExt cx="1484555" cy="856047"/>
              </a:xfrm>
            </p:grpSpPr>
            <p:sp>
              <p:nvSpPr>
                <p:cNvPr id="76" name="Rectangle : coins arrondis 7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1B0E64E-65AD-AF0F-4460-4C257172D95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 : coins arrondis 11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9CE6F07-D815-0BE1-DFC5-FF0CA92CCC79}"/>
                    </a:ext>
                  </a:extLst>
                </p:cNvPr>
                <p:cNvSpPr/>
                <p:nvPr/>
              </p:nvSpPr>
              <p:spPr>
                <a:xfrm>
                  <a:off x="10133704" y="2081298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ectangle : coins arrondis 1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AFEF079-9C78-D685-2B7F-F7D294BF6081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DD5B331B-8B60-FC1C-9E00-AD66D3B87055}"/>
                </a:ext>
              </a:extLst>
            </p:cNvPr>
            <p:cNvSpPr/>
            <p:nvPr/>
          </p:nvSpPr>
          <p:spPr>
            <a:xfrm>
              <a:off x="10133704" y="2617409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6217103" y="888606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7EB6AFDB-1604-AED3-D931-EF0DC48B5B21}"/>
              </a:ext>
            </a:extLst>
          </p:cNvPr>
          <p:cNvGrpSpPr/>
          <p:nvPr/>
        </p:nvGrpSpPr>
        <p:grpSpPr>
          <a:xfrm>
            <a:off x="3711388" y="3895167"/>
            <a:ext cx="7906871" cy="1884386"/>
            <a:chOff x="3711388" y="4390230"/>
            <a:chExt cx="7906871" cy="188438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A151EF1-40E8-D516-90FD-47DF53E85C8A}"/>
                </a:ext>
              </a:extLst>
            </p:cNvPr>
            <p:cNvGrpSpPr/>
            <p:nvPr/>
          </p:nvGrpSpPr>
          <p:grpSpPr>
            <a:xfrm>
              <a:off x="3711388" y="4390230"/>
              <a:ext cx="7906871" cy="1884386"/>
              <a:chOff x="3711388" y="1585251"/>
              <a:chExt cx="7906871" cy="18843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94B3B305-7494-07F3-97C1-DF752E27F51B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72DFED76-5C27-AABA-68A0-911A5C363BB1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14720AE0-70EB-ABDF-3C52-A4D341B9DB1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26" name="Rectangle : coins arrondis 125">
                    <a:extLst>
                      <a:ext uri="{FF2B5EF4-FFF2-40B4-BE49-F238E27FC236}">
                        <a16:creationId xmlns:a16="http://schemas.microsoft.com/office/drawing/2014/main" id="{FC01E044-6A94-F754-3C09-0F5FE6B52C14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7" name="Graphique 126">
                    <a:extLst>
                      <a:ext uri="{FF2B5EF4-FFF2-40B4-BE49-F238E27FC236}">
                        <a16:creationId xmlns:a16="http://schemas.microsoft.com/office/drawing/2014/main" id="{DE4604EC-9A96-39D9-D38F-35E51B0E9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726140" y="1738305"/>
                    <a:ext cx="934262" cy="934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F08C7936-323F-7600-CAAC-CAF191BAE2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</a:t>
                  </a:r>
                </a:p>
              </p:txBody>
            </p:sp>
          </p:grp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7E29453E-2C55-471A-983C-85C3589E5AA6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- 3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endPara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87%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6E3C0EFF-939B-5659-E4D1-7654DAC2EACD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49776"/>
                <a:chOff x="10133704" y="1585251"/>
                <a:chExt cx="1484555" cy="849776"/>
              </a:xfrm>
            </p:grpSpPr>
            <p:sp>
              <p:nvSpPr>
                <p:cNvPr id="122" name="Rectangle : coins arrondis 12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C8FD5FC-2832-F160-383F-4915A5667C3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 : coins arrondis 1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63A816D-5779-2B2B-D33B-5853F3139011}"/>
                    </a:ext>
                  </a:extLst>
                </p:cNvPr>
                <p:cNvSpPr/>
                <p:nvPr/>
              </p:nvSpPr>
              <p:spPr>
                <a:xfrm>
                  <a:off x="10133704" y="2075027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Rectangle : coins arrondis 1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D63441-2FB4-F30C-02C7-1DA710FDD818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06C0A205-718B-8BD1-1BEE-AFEEF7D72544}"/>
                </a:ext>
              </a:extLst>
            </p:cNvPr>
            <p:cNvSpPr/>
            <p:nvPr/>
          </p:nvSpPr>
          <p:spPr>
            <a:xfrm>
              <a:off x="10133704" y="5423166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9200A94-C1BD-F0F0-5153-C625FE49B527}"/>
              </a:ext>
            </a:extLst>
          </p:cNvPr>
          <p:cNvCxnSpPr/>
          <p:nvPr/>
        </p:nvCxnSpPr>
        <p:spPr>
          <a:xfrm>
            <a:off x="3711388" y="3612777"/>
            <a:ext cx="790687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22CD5E5-C430-80B6-5C33-5902444A0B1F}"/>
              </a:ext>
            </a:extLst>
          </p:cNvPr>
          <p:cNvGrpSpPr/>
          <p:nvPr/>
        </p:nvGrpSpPr>
        <p:grpSpPr>
          <a:xfrm>
            <a:off x="4349055" y="1806900"/>
            <a:ext cx="195417" cy="195417"/>
            <a:chOff x="4364730" y="1953430"/>
            <a:chExt cx="195417" cy="19541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05FB5B1-F1F2-A9BC-FC71-891DC3D4182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79370C4-AA8B-1200-AD9E-96161CC9876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B323BA63-FFAE-2655-8242-540C1F7E61B8}"/>
              </a:ext>
            </a:extLst>
          </p:cNvPr>
          <p:cNvGrpSpPr/>
          <p:nvPr/>
        </p:nvGrpSpPr>
        <p:grpSpPr>
          <a:xfrm>
            <a:off x="3941192" y="4301809"/>
            <a:ext cx="195417" cy="195417"/>
            <a:chOff x="4364730" y="1953430"/>
            <a:chExt cx="195417" cy="195417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2BF341-3890-49AA-B026-292B67FE516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34F7141-2EF8-E247-DC56-A2E3AD309A2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C7C347-04F8-9295-5BAC-632A64455997}"/>
              </a:ext>
            </a:extLst>
          </p:cNvPr>
          <p:cNvGrpSpPr/>
          <p:nvPr/>
        </p:nvGrpSpPr>
        <p:grpSpPr>
          <a:xfrm>
            <a:off x="4235794" y="4614600"/>
            <a:ext cx="195417" cy="195417"/>
            <a:chOff x="4364730" y="1953430"/>
            <a:chExt cx="195417" cy="195417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812E1E6-293A-8C65-D954-925C5C1373B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F87910A-5B5F-6468-D020-3AEACF18568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685E0BB-61A9-4341-DFDD-F8DDB1179774}"/>
              </a:ext>
            </a:extLst>
          </p:cNvPr>
          <p:cNvGrpSpPr/>
          <p:nvPr/>
        </p:nvGrpSpPr>
        <p:grpSpPr>
          <a:xfrm>
            <a:off x="4349054" y="4302443"/>
            <a:ext cx="195417" cy="195417"/>
            <a:chOff x="4364730" y="1953430"/>
            <a:chExt cx="195417" cy="195417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DFA4D46-8892-14F2-2138-34893606456F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383E517-6510-3F4E-8352-45C7EAC52CE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EC64324-CF9D-D2E2-315B-8D7AE4E55C25}"/>
              </a:ext>
            </a:extLst>
          </p:cNvPr>
          <p:cNvGrpSpPr/>
          <p:nvPr/>
        </p:nvGrpSpPr>
        <p:grpSpPr>
          <a:xfrm>
            <a:off x="4011556" y="4584199"/>
            <a:ext cx="195417" cy="195417"/>
            <a:chOff x="4364730" y="1953430"/>
            <a:chExt cx="195417" cy="195417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51A391B4-8F11-88D2-1570-AFCB0871E0B6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3BBBC9A-B20F-33AA-E13C-B338E6940C8C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8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494906" y="5985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491</TotalTime>
  <Words>579</Words>
  <Application>Microsoft Office PowerPoint</Application>
  <PresentationFormat>Grand écran</PresentationFormat>
  <Paragraphs>270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Skin app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app</dc:title>
  <dc:creator>Agustin Cartaya Lathulerie</dc:creator>
  <cp:lastModifiedBy>Agustin Cartaya Lathulerie</cp:lastModifiedBy>
  <cp:revision>218</cp:revision>
  <dcterms:created xsi:type="dcterms:W3CDTF">2022-07-01T12:48:06Z</dcterms:created>
  <dcterms:modified xsi:type="dcterms:W3CDTF">2022-07-07T07:01:33Z</dcterms:modified>
</cp:coreProperties>
</file>