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9" r:id="rId3"/>
    <p:sldId id="270" r:id="rId4"/>
    <p:sldId id="258" r:id="rId5"/>
    <p:sldId id="259" r:id="rId6"/>
    <p:sldId id="260" r:id="rId7"/>
    <p:sldId id="265" r:id="rId8"/>
    <p:sldId id="262" r:id="rId9"/>
    <p:sldId id="268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6FD"/>
    <a:srgbClr val="65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3788" autoAdjust="0"/>
  </p:normalViewPr>
  <p:slideViewPr>
    <p:cSldViewPr snapToGrid="0">
      <p:cViewPr varScale="1">
        <p:scale>
          <a:sx n="103" d="100"/>
          <a:sy n="103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E3510-DC99-4FCD-8D19-DD2BADF14EF2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0C871-624E-4E53-B0B5-FC39DEC6692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 creation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for doctors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oprions</a:t>
            </a:r>
            <a:r>
              <a:rPr lang="fr-FR" dirty="0"/>
              <a:t>: export data in 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Will show the IA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more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fr-FR" sz="1200" b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fr-FR" sz="1200" b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select one of the </a:t>
            </a:r>
            <a:r>
              <a:rPr lang="fr-FR" dirty="0" err="1"/>
              <a:t>numbe</a:t>
            </a:r>
            <a:r>
              <a:rPr lang="fr-FR" dirty="0"/>
              <a:t> </a:t>
            </a:r>
            <a:r>
              <a:rPr lang="fr-FR" dirty="0" err="1"/>
              <a:t>below</a:t>
            </a:r>
            <a:r>
              <a:rPr lang="fr-FR" dirty="0"/>
              <a:t> one of the </a:t>
            </a:r>
            <a:r>
              <a:rPr lang="fr-FR" dirty="0" err="1"/>
              <a:t>add</a:t>
            </a:r>
            <a:r>
              <a:rPr lang="fr-FR" dirty="0"/>
              <a:t> image </a:t>
            </a:r>
            <a:r>
              <a:rPr lang="fr-FR" dirty="0" err="1"/>
              <a:t>icon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modify</a:t>
            </a:r>
            <a:r>
              <a:rPr lang="fr-FR" dirty="0"/>
              <a:t> the images </a:t>
            </a:r>
            <a:r>
              <a:rPr lang="fr-FR" dirty="0" err="1"/>
              <a:t>selected</a:t>
            </a:r>
            <a:endParaRPr lang="fr-FR" dirty="0"/>
          </a:p>
          <a:p>
            <a:endParaRPr lang="fr-FR" dirty="0"/>
          </a:p>
          <a:p>
            <a:r>
              <a:rPr lang="fr-FR" dirty="0"/>
              <a:t>The skin </a:t>
            </a:r>
            <a:r>
              <a:rPr lang="fr-FR" dirty="0" err="1"/>
              <a:t>lesion</a:t>
            </a:r>
            <a:r>
              <a:rPr lang="fr-FR" dirty="0"/>
              <a:t> and the images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doctor</a:t>
            </a:r>
            <a:r>
              <a:rPr lang="fr-FR" dirty="0"/>
              <a:t> click on « Complet » or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he</a:t>
            </a:r>
            <a:r>
              <a:rPr lang="fr-FR"/>
              <a:t> tries to use an AI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0C871-624E-4E53-B0B5-FC39DEC669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7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5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7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8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6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4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FE4FEEF-F4C3-4882-B5BB-2F3842E66E27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3EC644-DDCD-4133-9E27-34783CF675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slide" Target="slide9.xml"/><Relationship Id="rId7" Type="http://schemas.openxmlformats.org/officeDocument/2006/relationships/image" Target="../media/image17.sv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7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svg"/><Relationship Id="rId15" Type="http://schemas.openxmlformats.org/officeDocument/2006/relationships/image" Target="../media/image23.png"/><Relationship Id="rId10" Type="http://schemas.openxmlformats.org/officeDocument/2006/relationships/slide" Target="slide13.xml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9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12.sv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637B39-7409-7238-DF0C-DBCAEFB8F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14CFC4-BC78-71B0-3A5D-984A461F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fr-FR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Skin app</a:t>
            </a: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866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15184" y="156997"/>
            <a:ext cx="156164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skin </a:t>
            </a:r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lesion</a:t>
            </a:r>
            <a:endParaRPr lang="fr-F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14420C8-5FA6-C8AB-06D3-CE6EEC1C0EC9}"/>
              </a:ext>
            </a:extLst>
          </p:cNvPr>
          <p:cNvCxnSpPr/>
          <p:nvPr/>
        </p:nvCxnSpPr>
        <p:spPr>
          <a:xfrm>
            <a:off x="4132288" y="809222"/>
            <a:ext cx="0" cy="564281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69263C-8E83-47A9-4939-DA001D30D5D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373367" y="698443"/>
            <a:ext cx="4799121" cy="5753589"/>
            <a:chOff x="571013" y="557405"/>
            <a:chExt cx="4799121" cy="5753589"/>
          </a:xfrm>
        </p:grpSpPr>
        <p:pic>
          <p:nvPicPr>
            <p:cNvPr id="13" name="Graphique 12" descr="Homme avec un remplissage uni">
              <a:extLst>
                <a:ext uri="{FF2B5EF4-FFF2-40B4-BE49-F238E27FC236}">
                  <a16:creationId xmlns:a16="http://schemas.microsoft.com/office/drawing/2014/main" id="{046FD35B-FFE2-FA8A-D5E8-7BB0CE5160E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1013" y="1003712"/>
              <a:ext cx="4799121" cy="4799121"/>
            </a:xfrm>
            <a:prstGeom prst="rect">
              <a:avLst/>
            </a:prstGeom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50CA1F1-65CA-E330-B7A2-704FE32EFD5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431725" y="5950994"/>
              <a:ext cx="1077696" cy="360000"/>
              <a:chOff x="2431725" y="5950994"/>
              <a:chExt cx="1077696" cy="360000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44B7FD59-139F-86B4-D2F9-2BA7F05F2ED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431725" y="5950994"/>
                <a:ext cx="1077696" cy="360000"/>
                <a:chOff x="6715042" y="4969043"/>
                <a:chExt cx="1077696" cy="360000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9DA63A54-FE2F-69EF-7398-3FCEF30CD76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075042" y="4969043"/>
                  <a:ext cx="360000" cy="360000"/>
                </a:xfrm>
                <a:prstGeom prst="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 : avec coins arrondis en haut 14">
                  <a:extLst>
                    <a:ext uri="{FF2B5EF4-FFF2-40B4-BE49-F238E27FC236}">
                      <a16:creationId xmlns:a16="http://schemas.microsoft.com/office/drawing/2014/main" id="{C4DA6CC6-F1F4-B443-7E1B-6D798E8B7F7D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7432738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 : avec coins arrondis en haut 15">
                  <a:extLst>
                    <a:ext uri="{FF2B5EF4-FFF2-40B4-BE49-F238E27FC236}">
                      <a16:creationId xmlns:a16="http://schemas.microsoft.com/office/drawing/2014/main" id="{25C1DCAF-49F0-59C4-B295-56C85DC305E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6200000">
                  <a:off x="6715042" y="4969043"/>
                  <a:ext cx="360000" cy="360000"/>
                </a:xfrm>
                <a:prstGeom prst="round2SameRect">
                  <a:avLst/>
                </a:prstGeom>
                <a:solidFill>
                  <a:srgbClr val="4696FD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69" name="Graphique 68" descr="Loupe contour">
                <a:extLst>
                  <a:ext uri="{FF2B5EF4-FFF2-40B4-BE49-F238E27FC236}">
                    <a16:creationId xmlns:a16="http://schemas.microsoft.com/office/drawing/2014/main" id="{6A3E7EE1-CB16-1D73-6EFD-127FFD4FF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55536" y="6021502"/>
                <a:ext cx="226567" cy="226567"/>
              </a:xfrm>
              <a:prstGeom prst="rect">
                <a:avLst/>
              </a:prstGeom>
            </p:spPr>
          </p:pic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82932E62-69B4-B000-B100-1C9F7E09992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05272" y="557405"/>
              <a:ext cx="720000" cy="384454"/>
              <a:chOff x="2815411" y="518579"/>
              <a:chExt cx="720000" cy="384454"/>
            </a:xfrm>
          </p:grpSpPr>
          <p:sp>
            <p:nvSpPr>
              <p:cNvPr id="70" name="Rectangle : coins arrondis 69">
                <a:extLst>
                  <a:ext uri="{FF2B5EF4-FFF2-40B4-BE49-F238E27FC236}">
                    <a16:creationId xmlns:a16="http://schemas.microsoft.com/office/drawing/2014/main" id="{66B8803D-7E60-DDF3-E4D7-5CCBB597F1D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815411" y="531246"/>
                <a:ext cx="720000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" name="Graphique 19" descr="Répéter contour">
                <a:extLst>
                  <a:ext uri="{FF2B5EF4-FFF2-40B4-BE49-F238E27FC236}">
                    <a16:creationId xmlns:a16="http://schemas.microsoft.com/office/drawing/2014/main" id="{FAB3DF1D-DBF9-53D8-9E41-1A04443D69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961223" y="518579"/>
                <a:ext cx="384454" cy="384454"/>
              </a:xfrm>
              <a:prstGeom prst="rect">
                <a:avLst/>
              </a:prstGeom>
            </p:spPr>
          </p:pic>
        </p:grp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590D3C8-D217-0BD3-E3B9-63E3CCE3CB6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140739" y="3122663"/>
            <a:ext cx="195417" cy="195417"/>
            <a:chOff x="4364730" y="1953430"/>
            <a:chExt cx="195417" cy="195417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2EBB70B4-E936-7979-A813-C1B916C674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B9B42F38-FD15-AA2D-265B-336F4FAD15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ZoneTexte 79">
            <a:extLst>
              <a:ext uri="{FF2B5EF4-FFF2-40B4-BE49-F238E27FC236}">
                <a16:creationId xmlns:a16="http://schemas.microsoft.com/office/drawing/2014/main" id="{2112BB90-5F75-F167-8FE1-07D56042E4AD}"/>
              </a:ext>
            </a:extLst>
          </p:cNvPr>
          <p:cNvSpPr txBox="1">
            <a:spLocks/>
          </p:cNvSpPr>
          <p:nvPr/>
        </p:nvSpPr>
        <p:spPr>
          <a:xfrm>
            <a:off x="4988832" y="996462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Caracteristics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1" name="Tableau 62">
            <a:extLst>
              <a:ext uri="{FF2B5EF4-FFF2-40B4-BE49-F238E27FC236}">
                <a16:creationId xmlns:a16="http://schemas.microsoft.com/office/drawing/2014/main" id="{D3E90710-69AB-2A89-A286-367D7201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24539"/>
              </p:ext>
            </p:extLst>
          </p:nvPr>
        </p:nvGraphicFramePr>
        <p:xfrm>
          <a:off x="4960067" y="1471759"/>
          <a:ext cx="2635186" cy="1113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endParaRPr lang="fr-FR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2mm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Apparition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weeks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1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ago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highlight>
                            <a:srgbClr val="4696FD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       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</a:tbl>
          </a:graphicData>
        </a:graphic>
      </p:graphicFrame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D8884E1D-085C-C9C2-9809-232C367D70DE}"/>
              </a:ext>
            </a:extLst>
          </p:cNvPr>
          <p:cNvCxnSpPr>
            <a:cxnSpLocks/>
          </p:cNvCxnSpPr>
          <p:nvPr/>
        </p:nvCxnSpPr>
        <p:spPr>
          <a:xfrm>
            <a:off x="4132288" y="3936557"/>
            <a:ext cx="7531682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91BA38D-77C2-1771-C960-120BF7421086}"/>
              </a:ext>
            </a:extLst>
          </p:cNvPr>
          <p:cNvGrpSpPr/>
          <p:nvPr/>
        </p:nvGrpSpPr>
        <p:grpSpPr>
          <a:xfrm>
            <a:off x="4799121" y="4189884"/>
            <a:ext cx="6973167" cy="2293620"/>
            <a:chOff x="4799121" y="4564380"/>
            <a:chExt cx="6973167" cy="2293620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6D592BF-794B-109A-39E8-443CE763725A}"/>
                </a:ext>
              </a:extLst>
            </p:cNvPr>
            <p:cNvSpPr txBox="1">
              <a:spLocks/>
            </p:cNvSpPr>
            <p:nvPr/>
          </p:nvSpPr>
          <p:spPr>
            <a:xfrm>
              <a:off x="6868659" y="4564380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Launch AI</a:t>
              </a: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1C6C830F-8B9C-D688-BFE4-80AB61DC5563}"/>
                </a:ext>
              </a:extLst>
            </p:cNvPr>
            <p:cNvGrpSpPr/>
            <p:nvPr/>
          </p:nvGrpSpPr>
          <p:grpSpPr>
            <a:xfrm>
              <a:off x="4879098" y="4985014"/>
              <a:ext cx="6828699" cy="723538"/>
              <a:chOff x="4860544" y="5087010"/>
              <a:chExt cx="6828699" cy="723538"/>
            </a:xfrm>
          </p:grpSpPr>
          <p:sp>
            <p:nvSpPr>
              <p:cNvPr id="99" name="Rectangle : coins arrondis 9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5618214-0A65-D49B-94D3-38307C9AC08E}"/>
                  </a:ext>
                </a:extLst>
              </p:cNvPr>
              <p:cNvSpPr/>
              <p:nvPr/>
            </p:nvSpPr>
            <p:spPr>
              <a:xfrm>
                <a:off x="4860544" y="5087010"/>
                <a:ext cx="126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 : coins arrondis 9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B8E82F0-E235-86B0-FA63-14F80127A4D5}"/>
                  </a:ext>
                </a:extLst>
              </p:cNvPr>
              <p:cNvSpPr/>
              <p:nvPr/>
            </p:nvSpPr>
            <p:spPr>
              <a:xfrm>
                <a:off x="6714905" y="5090548"/>
                <a:ext cx="1261872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AI-2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 : coins arrondis 10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3E6945AD-175D-CE1D-D879-61EF3CCAC2AE}"/>
                  </a:ext>
                </a:extLst>
              </p:cNvPr>
              <p:cNvSpPr/>
              <p:nvPr/>
            </p:nvSpPr>
            <p:spPr>
              <a:xfrm>
                <a:off x="8571138" y="5090548"/>
                <a:ext cx="1261872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AI-3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 : coins arrondis 10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AB5701A-75D7-8E06-EF86-476C42C4CE6C}"/>
                  </a:ext>
                </a:extLst>
              </p:cNvPr>
              <p:cNvSpPr/>
              <p:nvPr/>
            </p:nvSpPr>
            <p:spPr>
              <a:xfrm>
                <a:off x="10427371" y="5087010"/>
                <a:ext cx="1261872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AI-4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5F9011B3-4608-BE70-DE5D-166B6E08166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255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D130F221-CAAF-9397-FA30-DB18B35CB49D}"/>
                </a:ext>
              </a:extLst>
            </p:cNvPr>
            <p:cNvCxnSpPr>
              <a:cxnSpLocks/>
            </p:cNvCxnSpPr>
            <p:nvPr/>
          </p:nvCxnSpPr>
          <p:spPr>
            <a:xfrm>
              <a:off x="8356160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3AFF5976-BC87-C03D-4DD3-29CBF6EAD31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4997" y="5789450"/>
              <a:ext cx="0" cy="1068550"/>
            </a:xfrm>
            <a:prstGeom prst="line">
              <a:avLst/>
            </a:prstGeom>
            <a:ln>
              <a:solidFill>
                <a:schemeClr val="bg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E13CBD2F-86E3-76D5-B0E9-6DC5E80E2C8E}"/>
                </a:ext>
              </a:extLst>
            </p:cNvPr>
            <p:cNvSpPr txBox="1">
              <a:spLocks/>
            </p:cNvSpPr>
            <p:nvPr/>
          </p:nvSpPr>
          <p:spPr>
            <a:xfrm>
              <a:off x="4799121" y="5796059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45D23426-9E37-4F5F-E5B0-C2398A5D8C36}"/>
                </a:ext>
              </a:extLst>
            </p:cNvPr>
            <p:cNvSpPr txBox="1">
              <a:spLocks/>
            </p:cNvSpPr>
            <p:nvPr/>
          </p:nvSpPr>
          <p:spPr>
            <a:xfrm>
              <a:off x="6714716" y="5786018"/>
              <a:ext cx="13908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Risk: </a:t>
              </a:r>
              <a:r>
                <a:rPr lang="fr-FR" sz="11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MALIGNANT</a:t>
              </a:r>
              <a:endParaRPr lang="fr-FR" sz="1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fr-FR" sz="11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Melanoma</a:t>
              </a:r>
              <a:endParaRPr lang="fr-FR" sz="11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1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Accurance</a:t>
              </a:r>
              <a:r>
                <a:rPr lang="fr-FR" sz="11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87% </a:t>
              </a:r>
            </a:p>
          </p:txBody>
        </p: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BF5B3604-AEC6-7ED5-2B5D-75A7067C0838}"/>
                </a:ext>
              </a:extLst>
            </p:cNvPr>
            <p:cNvSpPr txBox="1">
              <a:spLocks/>
            </p:cNvSpPr>
            <p:nvPr/>
          </p:nvSpPr>
          <p:spPr>
            <a:xfrm>
              <a:off x="8520663" y="5796059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33FC395D-BA20-670E-1CA4-B7CA98D2F41C}"/>
                </a:ext>
              </a:extLst>
            </p:cNvPr>
            <p:cNvSpPr txBox="1">
              <a:spLocks/>
            </p:cNvSpPr>
            <p:nvPr/>
          </p:nvSpPr>
          <p:spPr>
            <a:xfrm>
              <a:off x="10381433" y="5796059"/>
              <a:ext cx="13908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………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35EAAA91-0795-2204-9FE5-1A872904C7B9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54" name="Rectangle : avec coin arrondi 53">
              <a:extLst>
                <a:ext uri="{FF2B5EF4-FFF2-40B4-BE49-F238E27FC236}">
                  <a16:creationId xmlns:a16="http://schemas.microsoft.com/office/drawing/2014/main" id="{F06AEF22-03DF-2AAB-010B-6BD76BA00861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ZoneTexte 54">
              <a:hlinkClick r:id="rId3" action="ppaction://hlinksldjump"/>
              <a:extLst>
                <a:ext uri="{FF2B5EF4-FFF2-40B4-BE49-F238E27FC236}">
                  <a16:creationId xmlns:a16="http://schemas.microsoft.com/office/drawing/2014/main" id="{D89A5D99-4111-D5F7-7AE0-490F6C7BB22B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  <a:endParaRPr lang="fr-FR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F2357A1-2A4C-C478-FBD7-52DDB6122498}"/>
              </a:ext>
            </a:extLst>
          </p:cNvPr>
          <p:cNvGrpSpPr/>
          <p:nvPr/>
        </p:nvGrpSpPr>
        <p:grpSpPr>
          <a:xfrm>
            <a:off x="8520663" y="962472"/>
            <a:ext cx="2592588" cy="2300949"/>
            <a:chOff x="8269352" y="905357"/>
            <a:chExt cx="2592588" cy="2300949"/>
          </a:xfrm>
        </p:grpSpPr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43173BA7-F16A-07E9-EFB0-B061087CA540}"/>
                </a:ext>
              </a:extLst>
            </p:cNvPr>
            <p:cNvSpPr txBox="1">
              <a:spLocks/>
            </p:cNvSpPr>
            <p:nvPr/>
          </p:nvSpPr>
          <p:spPr>
            <a:xfrm>
              <a:off x="8284283" y="905357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images</a:t>
              </a: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3B4A64E0-01DE-BF0E-53ED-D4A411F38AEF}"/>
                </a:ext>
              </a:extLst>
            </p:cNvPr>
            <p:cNvGrpSpPr/>
            <p:nvPr/>
          </p:nvGrpSpPr>
          <p:grpSpPr>
            <a:xfrm>
              <a:off x="8269352" y="1382043"/>
              <a:ext cx="2567184" cy="1824263"/>
              <a:chOff x="8269352" y="1382043"/>
              <a:chExt cx="2567184" cy="1824263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F174D3DC-3325-6F65-A628-F3A5764180A6}"/>
                  </a:ext>
                </a:extLst>
              </p:cNvPr>
              <p:cNvGrpSpPr/>
              <p:nvPr/>
            </p:nvGrpSpPr>
            <p:grpSpPr>
              <a:xfrm>
                <a:off x="8269352" y="1382043"/>
                <a:ext cx="2567184" cy="1824263"/>
                <a:chOff x="6282760" y="3387839"/>
                <a:chExt cx="2567184" cy="1824263"/>
              </a:xfrm>
            </p:grpSpPr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36071E2A-D39C-311A-8E3A-4EF7A15176D9}"/>
                    </a:ext>
                  </a:extLst>
                </p:cNvPr>
                <p:cNvGrpSpPr/>
                <p:nvPr/>
              </p:nvGrpSpPr>
              <p:grpSpPr>
                <a:xfrm>
                  <a:off x="6311642" y="3387839"/>
                  <a:ext cx="2538302" cy="1824263"/>
                  <a:chOff x="6995426" y="3380582"/>
                  <a:chExt cx="2538302" cy="1824263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02DD8DAF-A47B-417C-3D7B-9C9B932C810C}"/>
                      </a:ext>
                    </a:extLst>
                  </p:cNvPr>
                  <p:cNvGrpSpPr/>
                  <p:nvPr/>
                </p:nvGrpSpPr>
                <p:grpSpPr>
                  <a:xfrm>
                    <a:off x="6995426" y="3380582"/>
                    <a:ext cx="2538302" cy="720000"/>
                    <a:chOff x="6319726" y="3276871"/>
                    <a:chExt cx="2538302" cy="720000"/>
                  </a:xfrm>
                </p:grpSpPr>
                <p:grpSp>
                  <p:nvGrpSpPr>
                    <p:cNvPr id="28" name="Groupe 27">
                      <a:extLst>
                        <a:ext uri="{FF2B5EF4-FFF2-40B4-BE49-F238E27FC236}">
                          <a16:creationId xmlns:a16="http://schemas.microsoft.com/office/drawing/2014/main" id="{6FE0C56F-BDA8-82B4-9560-449008B919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19726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86" name="Rectangle : coins arrondis 85">
                        <a:extLst>
                          <a:ext uri="{FF2B5EF4-FFF2-40B4-BE49-F238E27FC236}">
                            <a16:creationId xmlns:a16="http://schemas.microsoft.com/office/drawing/2014/main" id="{2B0DD6F5-B01E-BD00-AB63-7E5B0DF051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27" name="Graphique 26" descr="Appareil photo avec un remplissage uni">
                        <a:extLst>
                          <a:ext uri="{FF2B5EF4-FFF2-40B4-BE49-F238E27FC236}">
                            <a16:creationId xmlns:a16="http://schemas.microsoft.com/office/drawing/2014/main" id="{1ED5FBCA-1102-6228-387C-0BC49ABADCB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4995711" y="3400884"/>
                        <a:ext cx="549970" cy="54997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9" name="Groupe 88">
                      <a:extLst>
                        <a:ext uri="{FF2B5EF4-FFF2-40B4-BE49-F238E27FC236}">
                          <a16:creationId xmlns:a16="http://schemas.microsoft.com/office/drawing/2014/main" id="{67FB2B5B-069E-C2FF-09EA-EE7F1EDED5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8877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91" name="Rectangle : coins arrondis 90">
                        <a:extLst>
                          <a:ext uri="{FF2B5EF4-FFF2-40B4-BE49-F238E27FC236}">
                            <a16:creationId xmlns:a16="http://schemas.microsoft.com/office/drawing/2014/main" id="{F87AA1C3-0BEF-E78C-1C56-94BCBF9F4D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2" name="Graphique 91">
                        <a:extLst>
                          <a:ext uri="{FF2B5EF4-FFF2-40B4-BE49-F238E27FC236}">
                            <a16:creationId xmlns:a16="http://schemas.microsoft.com/office/drawing/2014/main" id="{AE52E32C-8969-E998-7D33-494DA8C1AC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4">
                                <a14:imgEffect>
                                  <a14:brightnessContrast bright="100000" contrast="10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4995711" y="3400884"/>
                        <a:ext cx="549970" cy="54997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93" name="Groupe 92">
                      <a:extLst>
                        <a:ext uri="{FF2B5EF4-FFF2-40B4-BE49-F238E27FC236}">
                          <a16:creationId xmlns:a16="http://schemas.microsoft.com/office/drawing/2014/main" id="{6148D2E6-CA3D-E469-2AE3-73D3914F9B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38028" y="3276871"/>
                      <a:ext cx="720000" cy="720000"/>
                      <a:chOff x="4910696" y="3330587"/>
                      <a:chExt cx="720000" cy="720000"/>
                    </a:xfrm>
                  </p:grpSpPr>
                  <p:sp>
                    <p:nvSpPr>
                      <p:cNvPr id="94" name="Rectangle : coins arrondis 93">
                        <a:extLst>
                          <a:ext uri="{FF2B5EF4-FFF2-40B4-BE49-F238E27FC236}">
                            <a16:creationId xmlns:a16="http://schemas.microsoft.com/office/drawing/2014/main" id="{F5BDA983-DEE4-AAD5-4AAC-3B047F3F5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10696" y="3330587"/>
                        <a:ext cx="720000" cy="720000"/>
                      </a:xfrm>
                      <a:prstGeom prst="roundRect">
                        <a:avLst>
                          <a:gd name="adj" fmla="val 6463"/>
                        </a:avLst>
                      </a:prstGeom>
                      <a:solidFill>
                        <a:srgbClr val="4696FD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5" name="Graphique 94">
                        <a:extLst>
                          <a:ext uri="{FF2B5EF4-FFF2-40B4-BE49-F238E27FC236}">
                            <a16:creationId xmlns:a16="http://schemas.microsoft.com/office/drawing/2014/main" id="{BFC4D4E3-2418-6DF7-422A-5AAB62EFAE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5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6">
                                <a14:imgEffect>
                                  <a14:brightnessContrast bright="100000" contrast="100000"/>
                                </a14:imgEffect>
                              </a14:imgLayer>
                            </a14:imgProps>
                          </a:ex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5054075" y="3400884"/>
                        <a:ext cx="433241" cy="54997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7" name="Groupe 6">
                    <a:extLst>
                      <a:ext uri="{FF2B5EF4-FFF2-40B4-BE49-F238E27FC236}">
                        <a16:creationId xmlns:a16="http://schemas.microsoft.com/office/drawing/2014/main" id="{60C98813-DE64-ACDC-73E1-005D44A19B2F}"/>
                      </a:ext>
                    </a:extLst>
                  </p:cNvPr>
                  <p:cNvGrpSpPr/>
                  <p:nvPr/>
                </p:nvGrpSpPr>
                <p:grpSpPr>
                  <a:xfrm>
                    <a:off x="7916315" y="4484845"/>
                    <a:ext cx="720000" cy="720000"/>
                    <a:chOff x="7916315" y="4484845"/>
                    <a:chExt cx="720000" cy="720000"/>
                  </a:xfrm>
                </p:grpSpPr>
                <p:sp>
                  <p:nvSpPr>
                    <p:cNvPr id="56" name="Rectangle : coins arrondis 55">
                      <a:extLst>
                        <a:ext uri="{FF2B5EF4-FFF2-40B4-BE49-F238E27FC236}">
                          <a16:creationId xmlns:a16="http://schemas.microsoft.com/office/drawing/2014/main" id="{04B51DF9-38E9-4F78-107A-903CABF24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6315" y="4484845"/>
                      <a:ext cx="720000" cy="720000"/>
                    </a:xfrm>
                    <a:prstGeom prst="roundRect">
                      <a:avLst>
                        <a:gd name="adj" fmla="val 6463"/>
                      </a:avLst>
                    </a:prstGeom>
                    <a:solidFill>
                      <a:srgbClr val="4696F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" name="Croix 2">
                      <a:extLst>
                        <a:ext uri="{FF2B5EF4-FFF2-40B4-BE49-F238E27FC236}">
                          <a16:creationId xmlns:a16="http://schemas.microsoft.com/office/drawing/2014/main" id="{86402263-30DA-33EE-7930-A7644D550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3984" y="4621611"/>
                      <a:ext cx="434165" cy="434165"/>
                    </a:xfrm>
                    <a:prstGeom prst="plus">
                      <a:avLst>
                        <a:gd name="adj" fmla="val 46527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0" name="Rectangle : coins arrondis 59">
                  <a:extLst>
                    <a:ext uri="{FF2B5EF4-FFF2-40B4-BE49-F238E27FC236}">
                      <a16:creationId xmlns:a16="http://schemas.microsoft.com/office/drawing/2014/main" id="{8F56EFC7-72DC-C628-938B-9C80B8683602}"/>
                    </a:ext>
                  </a:extLst>
                </p:cNvPr>
                <p:cNvSpPr/>
                <p:nvPr/>
              </p:nvSpPr>
              <p:spPr>
                <a:xfrm>
                  <a:off x="6282760" y="4466032"/>
                  <a:ext cx="720000" cy="720000"/>
                </a:xfrm>
                <a:prstGeom prst="roundRect">
                  <a:avLst>
                    <a:gd name="adj" fmla="val 6463"/>
                  </a:avLst>
                </a:prstGeom>
                <a:solidFill>
                  <a:srgbClr val="469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Other</a:t>
                  </a:r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6E3261F9-7064-27EC-8A34-5078D2AAFF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77387" y="2056479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u="sng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E7D696A8-2239-20E2-C3B9-D183FF6202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9612" y="2049229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282DAC59-91BE-A8C4-B439-319AD211E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09508" y="2093068"/>
                <a:ext cx="3836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48</a:t>
                </a:r>
              </a:p>
            </p:txBody>
          </p:sp>
        </p:grpSp>
      </p:grp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CD330F49-0CB7-0A3B-09DD-7083EDF124F7}"/>
              </a:ext>
            </a:extLst>
          </p:cNvPr>
          <p:cNvCxnSpPr>
            <a:cxnSpLocks/>
          </p:cNvCxnSpPr>
          <p:nvPr/>
        </p:nvCxnSpPr>
        <p:spPr>
          <a:xfrm>
            <a:off x="7856563" y="746297"/>
            <a:ext cx="0" cy="3190260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6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592309" y="156997"/>
            <a:ext cx="100739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Time line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855FBAF-807C-503E-C633-D688F171C067}"/>
              </a:ext>
            </a:extLst>
          </p:cNvPr>
          <p:cNvGrpSpPr/>
          <p:nvPr/>
        </p:nvGrpSpPr>
        <p:grpSpPr>
          <a:xfrm>
            <a:off x="2192390" y="1214881"/>
            <a:ext cx="7839554" cy="547137"/>
            <a:chOff x="2187056" y="775146"/>
            <a:chExt cx="7839554" cy="547137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5566FC6A-450B-618D-48B6-73628C5DCEED}"/>
                </a:ext>
              </a:extLst>
            </p:cNvPr>
            <p:cNvSpPr/>
            <p:nvPr/>
          </p:nvSpPr>
          <p:spPr>
            <a:xfrm>
              <a:off x="6015524" y="1095504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561BC501-DC09-E480-FD56-60DA66E7A0AA}"/>
                </a:ext>
              </a:extLst>
            </p:cNvPr>
            <p:cNvGrpSpPr/>
            <p:nvPr/>
          </p:nvGrpSpPr>
          <p:grpSpPr>
            <a:xfrm>
              <a:off x="2187056" y="775146"/>
              <a:ext cx="7839554" cy="547137"/>
              <a:chOff x="2187056" y="775146"/>
              <a:chExt cx="7839554" cy="547137"/>
            </a:xfrm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9C78BF99-0D99-303C-1A32-9D068FF9DD04}"/>
                  </a:ext>
                </a:extLst>
              </p:cNvPr>
              <p:cNvGrpSpPr/>
              <p:nvPr/>
            </p:nvGrpSpPr>
            <p:grpSpPr>
              <a:xfrm>
                <a:off x="2914569" y="1161333"/>
                <a:ext cx="6362861" cy="24171"/>
                <a:chOff x="2914569" y="1161333"/>
                <a:chExt cx="6362861" cy="24171"/>
              </a:xfrm>
            </p:grpSpPr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394A7987-8606-C84F-21BE-477E81E969A6}"/>
                    </a:ext>
                  </a:extLst>
                </p:cNvPr>
                <p:cNvCxnSpPr/>
                <p:nvPr/>
              </p:nvCxnSpPr>
              <p:spPr>
                <a:xfrm>
                  <a:off x="4577284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eur droit 62">
                  <a:extLst>
                    <a:ext uri="{FF2B5EF4-FFF2-40B4-BE49-F238E27FC236}">
                      <a16:creationId xmlns:a16="http://schemas.microsoft.com/office/drawing/2014/main" id="{CEA10C68-28BB-091B-5673-04AF730C00A1}"/>
                    </a:ext>
                  </a:extLst>
                </p:cNvPr>
                <p:cNvCxnSpPr/>
                <p:nvPr/>
              </p:nvCxnSpPr>
              <p:spPr>
                <a:xfrm>
                  <a:off x="6239999" y="1185504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>
                  <a:extLst>
                    <a:ext uri="{FF2B5EF4-FFF2-40B4-BE49-F238E27FC236}">
                      <a16:creationId xmlns:a16="http://schemas.microsoft.com/office/drawing/2014/main" id="{0F06EDA4-6F4C-7810-D9D5-83DADA696141}"/>
                    </a:ext>
                  </a:extLst>
                </p:cNvPr>
                <p:cNvCxnSpPr/>
                <p:nvPr/>
              </p:nvCxnSpPr>
              <p:spPr>
                <a:xfrm>
                  <a:off x="7902715" y="1161333"/>
                  <a:ext cx="1374715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2794535C-6EBC-1D35-256D-EF58F91E8D92}"/>
                    </a:ext>
                  </a:extLst>
                </p:cNvPr>
                <p:cNvCxnSpPr>
                  <a:endCxn id="53" idx="2"/>
                </p:cNvCxnSpPr>
                <p:nvPr/>
              </p:nvCxnSpPr>
              <p:spPr>
                <a:xfrm>
                  <a:off x="2914569" y="1175979"/>
                  <a:ext cx="1374716" cy="0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e 30">
                <a:extLst>
                  <a:ext uri="{FF2B5EF4-FFF2-40B4-BE49-F238E27FC236}">
                    <a16:creationId xmlns:a16="http://schemas.microsoft.com/office/drawing/2014/main" id="{DAAD37B7-9BFD-EAA2-B40E-AD7369508FB5}"/>
                  </a:ext>
                </a:extLst>
              </p:cNvPr>
              <p:cNvGrpSpPr/>
              <p:nvPr/>
            </p:nvGrpSpPr>
            <p:grpSpPr>
              <a:xfrm>
                <a:off x="2187056" y="775146"/>
                <a:ext cx="7839554" cy="547137"/>
                <a:chOff x="2187056" y="775146"/>
                <a:chExt cx="7839554" cy="547137"/>
              </a:xfrm>
            </p:grpSpPr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6C682F3E-17C2-82EF-23CA-9B2AE7F8F297}"/>
                    </a:ext>
                  </a:extLst>
                </p:cNvPr>
                <p:cNvGrpSpPr/>
                <p:nvPr/>
              </p:nvGrpSpPr>
              <p:grpSpPr>
                <a:xfrm>
                  <a:off x="2626570" y="1029675"/>
                  <a:ext cx="6938861" cy="292608"/>
                  <a:chOff x="2431328" y="1363050"/>
                  <a:chExt cx="6938861" cy="292608"/>
                </a:xfrm>
              </p:grpSpPr>
              <p:sp>
                <p:nvSpPr>
                  <p:cNvPr id="2" name="Ellipse 1">
                    <a:extLst>
                      <a:ext uri="{FF2B5EF4-FFF2-40B4-BE49-F238E27FC236}">
                        <a16:creationId xmlns:a16="http://schemas.microsoft.com/office/drawing/2014/main" id="{78DBE6AD-0FD3-6D99-3D4C-123946C24999}"/>
                      </a:ext>
                    </a:extLst>
                  </p:cNvPr>
                  <p:cNvSpPr/>
                  <p:nvPr/>
                </p:nvSpPr>
                <p:spPr>
                  <a:xfrm>
                    <a:off x="243132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1D4FDDD0-4D43-3029-27F0-C86A6175EE4A}"/>
                      </a:ext>
                    </a:extLst>
                  </p:cNvPr>
                  <p:cNvSpPr/>
                  <p:nvPr/>
                </p:nvSpPr>
                <p:spPr>
                  <a:xfrm>
                    <a:off x="409404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DC8328FC-625D-FF16-7397-CDDB64B1AD63}"/>
                      </a:ext>
                    </a:extLst>
                  </p:cNvPr>
                  <p:cNvSpPr/>
                  <p:nvPr/>
                </p:nvSpPr>
                <p:spPr>
                  <a:xfrm>
                    <a:off x="5756758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F39F7FA0-7856-D6B1-7E9B-258420A2ADF1}"/>
                      </a:ext>
                    </a:extLst>
                  </p:cNvPr>
                  <p:cNvSpPr/>
                  <p:nvPr/>
                </p:nvSpPr>
                <p:spPr>
                  <a:xfrm>
                    <a:off x="7419473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8093FA8E-1398-5C15-7792-EF23E8EADA40}"/>
                      </a:ext>
                    </a:extLst>
                  </p:cNvPr>
                  <p:cNvSpPr/>
                  <p:nvPr/>
                </p:nvSpPr>
                <p:spPr>
                  <a:xfrm>
                    <a:off x="9082189" y="1363050"/>
                    <a:ext cx="288000" cy="292608"/>
                  </a:xfrm>
                  <a:prstGeom prst="ellipse">
                    <a:avLst/>
                  </a:prstGeom>
                  <a:noFill/>
                  <a:ln w="28575">
                    <a:solidFill>
                      <a:srgbClr val="4696F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A6E00302-5FB2-DBDF-80F6-4AEA130DA11E}"/>
                    </a:ext>
                  </a:extLst>
                </p:cNvPr>
                <p:cNvGrpSpPr/>
                <p:nvPr/>
              </p:nvGrpSpPr>
              <p:grpSpPr>
                <a:xfrm>
                  <a:off x="2187056" y="775146"/>
                  <a:ext cx="7839554" cy="261610"/>
                  <a:chOff x="2187056" y="775146"/>
                  <a:chExt cx="7839554" cy="261610"/>
                </a:xfrm>
              </p:grpSpPr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868ADD04-C8FA-0D2D-01EA-4C646776FE6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87056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E0A4611B-DC6E-A73A-D4F2-6223CC4FD90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865504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36AF9A00-B3A5-9988-E612-81DDD3B227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541138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6BAD593F-5615-E49F-7731-612180F3E5E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87001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4DC02189-48D3-A671-8DC0-3FE53089BB7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888237" y="775146"/>
                    <a:ext cx="1138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27 - 04 - 2013</a:t>
                    </a:r>
                  </a:p>
                </p:txBody>
              </p:sp>
            </p:grpSp>
          </p:grpSp>
        </p:grp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99EC9DCC-B4B8-07E9-4676-53B9FC8BAB38}"/>
              </a:ext>
            </a:extLst>
          </p:cNvPr>
          <p:cNvGrpSpPr/>
          <p:nvPr/>
        </p:nvGrpSpPr>
        <p:grpSpPr>
          <a:xfrm>
            <a:off x="612799" y="2073611"/>
            <a:ext cx="10966402" cy="1593403"/>
            <a:chOff x="530272" y="2083242"/>
            <a:chExt cx="10966402" cy="1383858"/>
          </a:xfrm>
        </p:grpSpPr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1785C69D-9D77-8B5F-69C8-241028BF167C}"/>
                </a:ext>
              </a:extLst>
            </p:cNvPr>
            <p:cNvSpPr/>
            <p:nvPr/>
          </p:nvSpPr>
          <p:spPr>
            <a:xfrm>
              <a:off x="530272" y="2083242"/>
              <a:ext cx="5303520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Annotations</a:t>
              </a: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fr-FR" sz="1200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Medecin</a:t>
              </a:r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François DUPONT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Risk: </a:t>
              </a:r>
              <a:r>
                <a: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BENIGN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Type: Mole</a:t>
              </a:r>
            </a:p>
            <a:p>
              <a:r>
                <a: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Notes: ….</a:t>
              </a:r>
            </a:p>
            <a:p>
              <a:pPr algn="ctr"/>
              <a:r>
                <a:rPr lang="en-US" sz="1050" u="sng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more</a:t>
              </a:r>
            </a:p>
          </p:txBody>
        </p:sp>
        <p:sp>
          <p:nvSpPr>
            <p:cNvPr id="78" name="Rectangle : coins arrondis 77">
              <a:extLst>
                <a:ext uri="{FF2B5EF4-FFF2-40B4-BE49-F238E27FC236}">
                  <a16:creationId xmlns:a16="http://schemas.microsoft.com/office/drawing/2014/main" id="{8C9EEA0D-A810-CE0A-B1CD-B2E6870449F7}"/>
                </a:ext>
              </a:extLst>
            </p:cNvPr>
            <p:cNvSpPr/>
            <p:nvPr/>
          </p:nvSpPr>
          <p:spPr>
            <a:xfrm>
              <a:off x="6195523" y="2083242"/>
              <a:ext cx="5301151" cy="1383858"/>
            </a:xfrm>
            <a:prstGeom prst="roundRect">
              <a:avLst>
                <a:gd name="adj" fmla="val 2722"/>
              </a:avLst>
            </a:prstGeom>
            <a:solidFill>
              <a:schemeClr val="tx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 </a:t>
              </a:r>
              <a:r>
                <a:rPr lang="fr-FR" sz="1200" b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fr-FR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B6CC6DF1-78C1-B697-5EE4-693E24786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85170"/>
              </p:ext>
            </p:extLst>
          </p:nvPr>
        </p:nvGraphicFramePr>
        <p:xfrm>
          <a:off x="6651016" y="2359138"/>
          <a:ext cx="4995471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157">
                  <a:extLst>
                    <a:ext uri="{9D8B030D-6E8A-4147-A177-3AD203B41FA5}">
                      <a16:colId xmlns:a16="http://schemas.microsoft.com/office/drawing/2014/main" val="982179906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4572741"/>
                    </a:ext>
                  </a:extLst>
                </a:gridCol>
                <a:gridCol w="1665157">
                  <a:extLst>
                    <a:ext uri="{9D8B030D-6E8A-4147-A177-3AD203B41FA5}">
                      <a16:colId xmlns:a16="http://schemas.microsoft.com/office/drawing/2014/main" val="3030728351"/>
                    </a:ext>
                  </a:extLst>
                </a:gridCol>
              </a:tblGrid>
              <a:tr h="12676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1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84%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2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91%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IA: </a:t>
                      </a:r>
                      <a:r>
                        <a:rPr lang="fr-FR" sz="1200" b="1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 – 3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Risk: </a:t>
                      </a:r>
                      <a:r>
                        <a:rPr lang="fr-FR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BENIGN</a:t>
                      </a:r>
                    </a:p>
                    <a:p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Type: Mole</a:t>
                      </a:r>
                    </a:p>
                    <a:p>
                      <a:r>
                        <a:rPr lang="fr-FR" sz="1200" dirty="0" err="1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Accurance</a:t>
                      </a:r>
                      <a:r>
                        <a:rPr lang="fr-FR" sz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93% </a:t>
                      </a:r>
                    </a:p>
                    <a:p>
                      <a:endParaRPr lang="fr-FR" sz="1200" u="sng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u="sng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more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48692"/>
                  </a:ext>
                </a:extLst>
              </a:tr>
            </a:tbl>
          </a:graphicData>
        </a:graphic>
      </p:graphicFrame>
      <p:grpSp>
        <p:nvGrpSpPr>
          <p:cNvPr id="23" name="Groupe 22">
            <a:extLst>
              <a:ext uri="{FF2B5EF4-FFF2-40B4-BE49-F238E27FC236}">
                <a16:creationId xmlns:a16="http://schemas.microsoft.com/office/drawing/2014/main" id="{0296052F-BC88-1C2F-89FC-0514D0F352F7}"/>
              </a:ext>
            </a:extLst>
          </p:cNvPr>
          <p:cNvGrpSpPr/>
          <p:nvPr/>
        </p:nvGrpSpPr>
        <p:grpSpPr>
          <a:xfrm>
            <a:off x="8519428" y="4538099"/>
            <a:ext cx="2577657" cy="1956730"/>
            <a:chOff x="8606935" y="4399279"/>
            <a:chExt cx="2577657" cy="1956730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A165CE73-9565-B4C0-4970-D503438643FE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47252456-A37D-A83A-4A05-605B0BC5634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1D303469-8CDE-6DC3-2D72-8DDDFA7AA69A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AFBE45FE-B3C1-87B9-002D-C7BBADEE6F67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FE0E21D7-D1F0-757F-3494-49E3BB983FB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E471B11A-2062-C063-DCAE-B0104D08676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EB6A85B5-38D9-8DDA-B003-8820EF2D86D3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41E172F8-AB82-6749-ED36-0C43FF15BA88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8E0B5C61-B3B4-969F-4800-A0151FAB4902}"/>
              </a:ext>
            </a:extLst>
          </p:cNvPr>
          <p:cNvGrpSpPr/>
          <p:nvPr/>
        </p:nvGrpSpPr>
        <p:grpSpPr>
          <a:xfrm>
            <a:off x="1209171" y="4538099"/>
            <a:ext cx="2577657" cy="1130244"/>
            <a:chOff x="8606935" y="4399279"/>
            <a:chExt cx="2577657" cy="1130244"/>
          </a:xfrm>
        </p:grpSpPr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0A500D65-9691-A5DF-365E-BE035F7CFE29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Photos</a:t>
              </a:r>
            </a:p>
          </p:txBody>
        </p: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7F094039-DB71-ADDB-DC09-2018ED6CEE53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720000"/>
              <a:chOff x="4149620" y="4669263"/>
              <a:chExt cx="2428514" cy="720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BA8C5A29-A398-38C8-7730-C5E485C9C321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4B2695-3CF0-A808-16D5-5375165CB498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4598954C-52E2-D15C-0DC2-70F82B341E11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6D391A78-8124-B869-5546-87140E7C9A7D}"/>
              </a:ext>
            </a:extLst>
          </p:cNvPr>
          <p:cNvGrpSpPr/>
          <p:nvPr/>
        </p:nvGrpSpPr>
        <p:grpSpPr>
          <a:xfrm>
            <a:off x="4864299" y="4538099"/>
            <a:ext cx="2577657" cy="1956730"/>
            <a:chOff x="8606935" y="4399279"/>
            <a:chExt cx="2577657" cy="1956730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1E980284-C564-CACF-2159-C8FB738BA34C}"/>
                </a:ext>
              </a:extLst>
            </p:cNvPr>
            <p:cNvSpPr txBox="1">
              <a:spLocks/>
            </p:cNvSpPr>
            <p:nvPr/>
          </p:nvSpPr>
          <p:spPr>
            <a:xfrm>
              <a:off x="8606935" y="4399279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Dermatoscope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1F19418B-BC72-AC44-2E05-AECC4B68D3E7}"/>
                </a:ext>
              </a:extLst>
            </p:cNvPr>
            <p:cNvGrpSpPr/>
            <p:nvPr/>
          </p:nvGrpSpPr>
          <p:grpSpPr>
            <a:xfrm>
              <a:off x="8681506" y="4809523"/>
              <a:ext cx="2428514" cy="1546486"/>
              <a:chOff x="4149620" y="4669263"/>
              <a:chExt cx="2428514" cy="1546486"/>
            </a:xfrm>
          </p:grpSpPr>
          <p:sp>
            <p:nvSpPr>
              <p:cNvPr id="135" name="Rectangle : coins arrondis 134">
                <a:extLst>
                  <a:ext uri="{FF2B5EF4-FFF2-40B4-BE49-F238E27FC236}">
                    <a16:creationId xmlns:a16="http://schemas.microsoft.com/office/drawing/2014/main" id="{D4114074-6A3A-0D84-1566-0685646467BC}"/>
                  </a:ext>
                </a:extLst>
              </p:cNvPr>
              <p:cNvSpPr/>
              <p:nvPr/>
            </p:nvSpPr>
            <p:spPr>
              <a:xfrm>
                <a:off x="4149620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3442E5C3-CD49-C677-79AC-21012591547E}"/>
                  </a:ext>
                </a:extLst>
              </p:cNvPr>
              <p:cNvSpPr/>
              <p:nvPr/>
            </p:nvSpPr>
            <p:spPr>
              <a:xfrm>
                <a:off x="5003877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 : coins arrondis 136">
                <a:extLst>
                  <a:ext uri="{FF2B5EF4-FFF2-40B4-BE49-F238E27FC236}">
                    <a16:creationId xmlns:a16="http://schemas.microsoft.com/office/drawing/2014/main" id="{13117EEC-AA71-1876-6D16-BE4A7562FD62}"/>
                  </a:ext>
                </a:extLst>
              </p:cNvPr>
              <p:cNvSpPr/>
              <p:nvPr/>
            </p:nvSpPr>
            <p:spPr>
              <a:xfrm>
                <a:off x="5858134" y="4669263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6A4D6D70-34DA-9B83-7204-A580EC616CF2}"/>
                  </a:ext>
                </a:extLst>
              </p:cNvPr>
              <p:cNvSpPr/>
              <p:nvPr/>
            </p:nvSpPr>
            <p:spPr>
              <a:xfrm>
                <a:off x="4149620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 : coins arrondis 138">
                <a:extLst>
                  <a:ext uri="{FF2B5EF4-FFF2-40B4-BE49-F238E27FC236}">
                    <a16:creationId xmlns:a16="http://schemas.microsoft.com/office/drawing/2014/main" id="{6F0A6321-3766-092C-2ECD-BDBD7E618A41}"/>
                  </a:ext>
                </a:extLst>
              </p:cNvPr>
              <p:cNvSpPr/>
              <p:nvPr/>
            </p:nvSpPr>
            <p:spPr>
              <a:xfrm>
                <a:off x="5003877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01CB0A67-CF21-C89A-03B7-34921DC982DD}"/>
                  </a:ext>
                </a:extLst>
              </p:cNvPr>
              <p:cNvSpPr/>
              <p:nvPr/>
            </p:nvSpPr>
            <p:spPr>
              <a:xfrm>
                <a:off x="5858134" y="5495749"/>
                <a:ext cx="720000" cy="720000"/>
              </a:xfrm>
              <a:prstGeom prst="roundRect">
                <a:avLst>
                  <a:gd name="adj" fmla="val 6463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6C8A2FC2-ADB5-B13C-794B-4309AC81FE45}"/>
              </a:ext>
            </a:extLst>
          </p:cNvPr>
          <p:cNvCxnSpPr>
            <a:cxnSpLocks/>
          </p:cNvCxnSpPr>
          <p:nvPr/>
        </p:nvCxnSpPr>
        <p:spPr>
          <a:xfrm>
            <a:off x="427001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BE058968-09BD-0A68-A466-8BE2598446A8}"/>
              </a:ext>
            </a:extLst>
          </p:cNvPr>
          <p:cNvCxnSpPr>
            <a:cxnSpLocks/>
          </p:cNvCxnSpPr>
          <p:nvPr/>
        </p:nvCxnSpPr>
        <p:spPr>
          <a:xfrm>
            <a:off x="7915055" y="4684945"/>
            <a:ext cx="0" cy="2173055"/>
          </a:xfrm>
          <a:prstGeom prst="line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224EECD-E15A-F234-4463-8D43E023D45C}"/>
              </a:ext>
            </a:extLst>
          </p:cNvPr>
          <p:cNvGrpSpPr/>
          <p:nvPr/>
        </p:nvGrpSpPr>
        <p:grpSpPr>
          <a:xfrm>
            <a:off x="1168211" y="4048066"/>
            <a:ext cx="9852915" cy="276999"/>
            <a:chOff x="1161546" y="3800246"/>
            <a:chExt cx="9852915" cy="276999"/>
          </a:xfrm>
        </p:grpSpPr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46166988-9406-76C7-928F-2932CB24C9CF}"/>
                </a:ext>
              </a:extLst>
            </p:cNvPr>
            <p:cNvSpPr txBox="1">
              <a:spLocks/>
            </p:cNvSpPr>
            <p:nvPr/>
          </p:nvSpPr>
          <p:spPr>
            <a:xfrm>
              <a:off x="4816674" y="3800246"/>
              <a:ext cx="2577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Images</a:t>
              </a: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87FE4B2E-81CB-F46E-1EA4-AC8DF9FFD10B}"/>
                </a:ext>
              </a:extLst>
            </p:cNvPr>
            <p:cNvCxnSpPr>
              <a:cxnSpLocks/>
            </p:cNvCxnSpPr>
            <p:nvPr/>
          </p:nvCxnSpPr>
          <p:spPr>
            <a:xfrm>
              <a:off x="1161546" y="3944203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0C85BD69-36B3-3B43-E1C6-386D6D348C6A}"/>
                </a:ext>
              </a:extLst>
            </p:cNvPr>
            <p:cNvCxnSpPr>
              <a:cxnSpLocks/>
            </p:cNvCxnSpPr>
            <p:nvPr/>
          </p:nvCxnSpPr>
          <p:spPr>
            <a:xfrm>
              <a:off x="6762013" y="3964106"/>
              <a:ext cx="4252448" cy="0"/>
            </a:xfrm>
            <a:prstGeom prst="lin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Tableau 38">
            <a:extLst>
              <a:ext uri="{FF2B5EF4-FFF2-40B4-BE49-F238E27FC236}">
                <a16:creationId xmlns:a16="http://schemas.microsoft.com/office/drawing/2014/main" id="{4905F6BB-A016-1AC2-49C7-F2899DDD7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624762"/>
              </p:ext>
            </p:extLst>
          </p:nvPr>
        </p:nvGraphicFramePr>
        <p:xfrm>
          <a:off x="1728264" y="625652"/>
          <a:ext cx="8735472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868">
                  <a:extLst>
                    <a:ext uri="{9D8B030D-6E8A-4147-A177-3AD203B41FA5}">
                      <a16:colId xmlns:a16="http://schemas.microsoft.com/office/drawing/2014/main" val="406760850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18708713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84746027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419015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Location: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ID: 34AD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Agustin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CARTAYA</a:t>
                      </a:r>
                    </a:p>
                    <a:p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39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84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7049848" y="87192"/>
            <a:ext cx="8226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Photos</a:t>
            </a:r>
          </a:p>
        </p:txBody>
      </p:sp>
      <p:sp>
        <p:nvSpPr>
          <p:cNvPr id="7" name="Rectangle : avec coin arrondi 6">
            <a:extLst>
              <a:ext uri="{FF2B5EF4-FFF2-40B4-BE49-F238E27FC236}">
                <a16:creationId xmlns:a16="http://schemas.microsoft.com/office/drawing/2014/main" id="{5D8D3D05-EF6C-AC8D-BD9E-7C599D0705B6}"/>
              </a:ext>
            </a:extLst>
          </p:cNvPr>
          <p:cNvSpPr>
            <a:spLocks/>
          </p:cNvSpPr>
          <p:nvPr/>
        </p:nvSpPr>
        <p:spPr>
          <a:xfrm>
            <a:off x="0" y="1"/>
            <a:ext cx="3240000" cy="2156146"/>
          </a:xfrm>
          <a:prstGeom prst="round1Rect">
            <a:avLst>
              <a:gd name="adj" fmla="val 0"/>
            </a:avLst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60210E-5ACD-3533-85BF-8AD9FE5810F2}"/>
              </a:ext>
            </a:extLst>
          </p:cNvPr>
          <p:cNvGrpSpPr/>
          <p:nvPr/>
        </p:nvGrpSpPr>
        <p:grpSpPr>
          <a:xfrm>
            <a:off x="25323" y="340451"/>
            <a:ext cx="3239999" cy="1502392"/>
            <a:chOff x="24093" y="158273"/>
            <a:chExt cx="3239999" cy="1502392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24093" y="158273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Filters</a:t>
              </a:r>
              <a:endParaRPr lang="fr-F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3F69DC67-DE5B-688F-945A-6E7E14A16A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66967" y="447931"/>
              <a:ext cx="3097125" cy="1212734"/>
              <a:chOff x="133350" y="4971038"/>
              <a:chExt cx="3097125" cy="1212734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CB5251D-D47D-2C67-3FA1-351CBC7122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" y="4971038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B9E04803-37A0-79F2-D4BB-A573D31F00B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345897"/>
                <a:ext cx="2677197" cy="261610"/>
                <a:chOff x="431763" y="5345897"/>
                <a:chExt cx="2677197" cy="261610"/>
              </a:xfrm>
            </p:grpSpPr>
            <p:sp>
              <p:nvSpPr>
                <p:cNvPr id="39" name="Rectangle : coins arrondis 38">
                  <a:extLst>
                    <a:ext uri="{FF2B5EF4-FFF2-40B4-BE49-F238E27FC236}">
                      <a16:creationId xmlns:a16="http://schemas.microsoft.com/office/drawing/2014/main" id="{96A3957E-1495-AD8D-9A13-15911FF6A2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ED3C262-2F75-3755-CBC8-89CAC0E7D5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Photo (120/300)</a:t>
                  </a: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2B76BBCF-61B9-507A-DBC7-1A6690E0A86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634030"/>
                <a:ext cx="2677197" cy="261610"/>
                <a:chOff x="431763" y="5345897"/>
                <a:chExt cx="2677197" cy="261610"/>
              </a:xfrm>
            </p:grpSpPr>
            <p:sp>
              <p:nvSpPr>
                <p:cNvPr id="43" name="Rectangle : coins arrondis 42">
                  <a:extLst>
                    <a:ext uri="{FF2B5EF4-FFF2-40B4-BE49-F238E27FC236}">
                      <a16:creationId xmlns:a16="http://schemas.microsoft.com/office/drawing/2014/main" id="{F768445E-1210-FD77-9652-E9D80346DF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2DD77CE-76E3-4B4D-10BD-D510F8A3C3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Dermatology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(150/300)</a:t>
                  </a:r>
                </a:p>
              </p:txBody>
            </p: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605B66C1-5BE0-5DC9-E8AE-D59A66C9017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922162"/>
                <a:ext cx="2677197" cy="261610"/>
                <a:chOff x="431763" y="5345897"/>
                <a:chExt cx="2677197" cy="261610"/>
              </a:xfrm>
            </p:grpSpPr>
            <p:sp>
              <p:nvSpPr>
                <p:cNvPr id="46" name="Rectangle : coins arrondis 45">
                  <a:extLst>
                    <a:ext uri="{FF2B5EF4-FFF2-40B4-BE49-F238E27FC236}">
                      <a16:creationId xmlns:a16="http://schemas.microsoft.com/office/drawing/2014/main" id="{37F080F6-B7B2-E004-F1FC-C1D570749C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B98A6DC-6C31-1C43-4881-F79D70C65D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Microscopy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(30/300)</a:t>
                  </a:r>
                </a:p>
              </p:txBody>
            </p:sp>
          </p:grpSp>
        </p:grp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7049848" y="462221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782411" y="606457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0" name="Rectangle : avec coin arrondi 89">
            <a:extLst>
              <a:ext uri="{FF2B5EF4-FFF2-40B4-BE49-F238E27FC236}">
                <a16:creationId xmlns:a16="http://schemas.microsoft.com/office/drawing/2014/main" id="{E1C3CA63-B9B9-4677-4D8F-DAD5D9F8E1E2}"/>
              </a:ext>
            </a:extLst>
          </p:cNvPr>
          <p:cNvSpPr>
            <a:spLocks/>
          </p:cNvSpPr>
          <p:nvPr/>
        </p:nvSpPr>
        <p:spPr>
          <a:xfrm>
            <a:off x="-1185" y="2156147"/>
            <a:ext cx="3240000" cy="4701854"/>
          </a:xfrm>
          <a:prstGeom prst="round1Rect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904EFE9-ACC5-A18B-98CC-EEFE19F27486}"/>
              </a:ext>
            </a:extLst>
          </p:cNvPr>
          <p:cNvGrpSpPr/>
          <p:nvPr/>
        </p:nvGrpSpPr>
        <p:grpSpPr>
          <a:xfrm>
            <a:off x="-58517" y="2363995"/>
            <a:ext cx="3239999" cy="1404942"/>
            <a:chOff x="-58517" y="2855607"/>
            <a:chExt cx="3239999" cy="1404942"/>
          </a:xfrm>
        </p:grpSpPr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04801EDD-ED43-DB74-DBBF-5A4655D645B0}"/>
                </a:ext>
              </a:extLst>
            </p:cNvPr>
            <p:cNvSpPr txBox="1">
              <a:spLocks/>
            </p:cNvSpPr>
            <p:nvPr/>
          </p:nvSpPr>
          <p:spPr>
            <a:xfrm>
              <a:off x="-58517" y="2855607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</a:p>
          </p:txBody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99CC3E5E-8200-28B6-478C-07DAA67E81E7}"/>
                </a:ext>
              </a:extLst>
            </p:cNvPr>
            <p:cNvSpPr txBox="1">
              <a:spLocks/>
            </p:cNvSpPr>
            <p:nvPr/>
          </p:nvSpPr>
          <p:spPr>
            <a:xfrm>
              <a:off x="168752" y="3183908"/>
              <a:ext cx="2435391" cy="1076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Microscopy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Name: PH-01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Date: 27 - 04 – 2021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Depth</a:t>
              </a:r>
              <a:r>
                <a:rPr lang="fr-FR" sz="1100" dirty="0">
                  <a:latin typeface="Arial" panose="020B0604020202020204" pitchFamily="34" charset="0"/>
                  <a:cs typeface="Arial" panose="020B0604020202020204" pitchFamily="34" charset="0"/>
                </a:rPr>
                <a:t>: 22.2 mm</a:t>
              </a:r>
            </a:p>
          </p:txBody>
        </p:sp>
      </p:grp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D3B87A01-8FA0-5E95-E804-2A5EE56E56DA}"/>
              </a:ext>
            </a:extLst>
          </p:cNvPr>
          <p:cNvSpPr/>
          <p:nvPr/>
        </p:nvSpPr>
        <p:spPr>
          <a:xfrm>
            <a:off x="-1185" y="3892035"/>
            <a:ext cx="3240001" cy="2965963"/>
          </a:xfrm>
          <a:prstGeom prst="roundRect">
            <a:avLst>
              <a:gd name="adj" fmla="val 0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9F1B2290-193E-7734-A18D-1ECC77EA9E9D}"/>
              </a:ext>
            </a:extLst>
          </p:cNvPr>
          <p:cNvGrpSpPr/>
          <p:nvPr/>
        </p:nvGrpSpPr>
        <p:grpSpPr>
          <a:xfrm>
            <a:off x="3715805" y="1322181"/>
            <a:ext cx="8205667" cy="4543244"/>
            <a:chOff x="3715805" y="1322181"/>
            <a:chExt cx="8205667" cy="4543244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4F3EC35-8379-01FF-7988-17FD693E217E}"/>
                </a:ext>
              </a:extLst>
            </p:cNvPr>
            <p:cNvGrpSpPr/>
            <p:nvPr/>
          </p:nvGrpSpPr>
          <p:grpSpPr>
            <a:xfrm>
              <a:off x="3715805" y="1322181"/>
              <a:ext cx="8205667" cy="1440000"/>
              <a:chOff x="3705425" y="1437278"/>
              <a:chExt cx="8205667" cy="1440000"/>
            </a:xfrm>
          </p:grpSpPr>
          <p:sp>
            <p:nvSpPr>
              <p:cNvPr id="48" name="Rectangle : coins arrondis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52DFB14-E914-5416-9B4D-22B656680FB6}"/>
                  </a:ext>
                </a:extLst>
              </p:cNvPr>
              <p:cNvSpPr/>
              <p:nvPr/>
            </p:nvSpPr>
            <p:spPr>
              <a:xfrm>
                <a:off x="370542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 : coins arrondis 10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5434CE6-0565-AB96-26A0-8984A11074D4}"/>
                  </a:ext>
                </a:extLst>
              </p:cNvPr>
              <p:cNvSpPr/>
              <p:nvPr/>
            </p:nvSpPr>
            <p:spPr>
              <a:xfrm>
                <a:off x="5407430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 : coins arrondis 10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B6E004-FDD0-9AEA-8286-5B58F521F107}"/>
                  </a:ext>
                </a:extLst>
              </p:cNvPr>
              <p:cNvSpPr/>
              <p:nvPr/>
            </p:nvSpPr>
            <p:spPr>
              <a:xfrm>
                <a:off x="7128338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 : coins arrondis 10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B4275D-FAB1-909B-FD7A-AF541A4DFFE3}"/>
                  </a:ext>
                </a:extLst>
              </p:cNvPr>
              <p:cNvSpPr/>
              <p:nvPr/>
            </p:nvSpPr>
            <p:spPr>
              <a:xfrm>
                <a:off x="8799715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 : coins arrondis 10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A84B7F7-D2C2-455C-651C-31E77A6877DD}"/>
                  </a:ext>
                </a:extLst>
              </p:cNvPr>
              <p:cNvSpPr/>
              <p:nvPr/>
            </p:nvSpPr>
            <p:spPr>
              <a:xfrm>
                <a:off x="10471092" y="1437278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E580F16-CA4C-A85C-7728-3E2882A86C12}"/>
                </a:ext>
              </a:extLst>
            </p:cNvPr>
            <p:cNvGrpSpPr/>
            <p:nvPr/>
          </p:nvGrpSpPr>
          <p:grpSpPr>
            <a:xfrm>
              <a:off x="3715805" y="2873803"/>
              <a:ext cx="8205667" cy="1440000"/>
              <a:chOff x="3705425" y="3048937"/>
              <a:chExt cx="8205667" cy="1440000"/>
            </a:xfrm>
          </p:grpSpPr>
          <p:sp>
            <p:nvSpPr>
              <p:cNvPr id="111" name="Rectangle : coins arrondis 1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A022536-2BD3-56DF-CE9B-ECCE55C48A05}"/>
                  </a:ext>
                </a:extLst>
              </p:cNvPr>
              <p:cNvSpPr/>
              <p:nvPr/>
            </p:nvSpPr>
            <p:spPr>
              <a:xfrm>
                <a:off x="370542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 : coins arrondis 1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37CC3F6-251A-EA92-4801-6179FC44D2B3}"/>
                  </a:ext>
                </a:extLst>
              </p:cNvPr>
              <p:cNvSpPr/>
              <p:nvPr/>
            </p:nvSpPr>
            <p:spPr>
              <a:xfrm>
                <a:off x="5407430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 : coins arrondis 1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A3A431D-4775-3F08-193C-2B3A795DB03B}"/>
                  </a:ext>
                </a:extLst>
              </p:cNvPr>
              <p:cNvSpPr/>
              <p:nvPr/>
            </p:nvSpPr>
            <p:spPr>
              <a:xfrm>
                <a:off x="7128338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 : coins arrondis 1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5F986B-E594-982C-EDD7-C12F8BD89089}"/>
                  </a:ext>
                </a:extLst>
              </p:cNvPr>
              <p:cNvSpPr/>
              <p:nvPr/>
            </p:nvSpPr>
            <p:spPr>
              <a:xfrm>
                <a:off x="8799715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 : coins arrondis 1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F50C73-6572-BD8E-8A6D-F02CE7B86174}"/>
                  </a:ext>
                </a:extLst>
              </p:cNvPr>
              <p:cNvSpPr/>
              <p:nvPr/>
            </p:nvSpPr>
            <p:spPr>
              <a:xfrm>
                <a:off x="10471092" y="3048937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457ACA2A-BFFF-1854-7BA9-39E2A181E0C4}"/>
                </a:ext>
              </a:extLst>
            </p:cNvPr>
            <p:cNvGrpSpPr/>
            <p:nvPr/>
          </p:nvGrpSpPr>
          <p:grpSpPr>
            <a:xfrm>
              <a:off x="3715805" y="4425425"/>
              <a:ext cx="8205667" cy="1440000"/>
              <a:chOff x="3726185" y="4540522"/>
              <a:chExt cx="8205667" cy="1440000"/>
            </a:xfrm>
          </p:grpSpPr>
          <p:sp>
            <p:nvSpPr>
              <p:cNvPr id="116" name="Rectangle : coins arrondis 1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9386B0-977F-706E-5D60-4F3F0A988FE7}"/>
                  </a:ext>
                </a:extLst>
              </p:cNvPr>
              <p:cNvSpPr/>
              <p:nvPr/>
            </p:nvSpPr>
            <p:spPr>
              <a:xfrm>
                <a:off x="372618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 : coins arrondis 1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4D955D2-E7AC-3B53-60CD-29FDC9A35ECB}"/>
                  </a:ext>
                </a:extLst>
              </p:cNvPr>
              <p:cNvSpPr/>
              <p:nvPr/>
            </p:nvSpPr>
            <p:spPr>
              <a:xfrm>
                <a:off x="5428190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 : coins arrondis 1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902C65C-343A-AA3F-E1BE-50425DDFEA0D}"/>
                  </a:ext>
                </a:extLst>
              </p:cNvPr>
              <p:cNvSpPr/>
              <p:nvPr/>
            </p:nvSpPr>
            <p:spPr>
              <a:xfrm>
                <a:off x="7149098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 : coins arrondis 1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2E15CC8-C635-EE49-5D65-78654D81466D}"/>
                  </a:ext>
                </a:extLst>
              </p:cNvPr>
              <p:cNvSpPr/>
              <p:nvPr/>
            </p:nvSpPr>
            <p:spPr>
              <a:xfrm>
                <a:off x="8820475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 : coins arrondis 1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1C2E04-FF23-3F46-FFBF-90FFB7D0C2D0}"/>
                  </a:ext>
                </a:extLst>
              </p:cNvPr>
              <p:cNvSpPr/>
              <p:nvPr/>
            </p:nvSpPr>
            <p:spPr>
              <a:xfrm>
                <a:off x="10491852" y="4540522"/>
                <a:ext cx="1440000" cy="1440000"/>
              </a:xfrm>
              <a:prstGeom prst="roundRect">
                <a:avLst>
                  <a:gd name="adj" fmla="val 1171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IMG 1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1" name="Rectangle : coins arrondis 120">
            <a:extLst>
              <a:ext uri="{FF2B5EF4-FFF2-40B4-BE49-F238E27FC236}">
                <a16:creationId xmlns:a16="http://schemas.microsoft.com/office/drawing/2014/main" id="{328F6957-1EB7-A044-F589-9720A6A458A4}"/>
              </a:ext>
            </a:extLst>
          </p:cNvPr>
          <p:cNvSpPr/>
          <p:nvPr/>
        </p:nvSpPr>
        <p:spPr>
          <a:xfrm>
            <a:off x="7667457" y="830056"/>
            <a:ext cx="417337" cy="288000"/>
          </a:xfrm>
          <a:prstGeom prst="roundRect">
            <a:avLst>
              <a:gd name="adj" fmla="val 8730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 : coins arrondis 121">
            <a:extLst>
              <a:ext uri="{FF2B5EF4-FFF2-40B4-BE49-F238E27FC236}">
                <a16:creationId xmlns:a16="http://schemas.microsoft.com/office/drawing/2014/main" id="{09EE3E2F-A442-1D90-87CE-D4F6E89D356D}"/>
              </a:ext>
            </a:extLst>
          </p:cNvPr>
          <p:cNvSpPr/>
          <p:nvPr/>
        </p:nvSpPr>
        <p:spPr>
          <a:xfrm>
            <a:off x="8159874" y="830056"/>
            <a:ext cx="417337" cy="288000"/>
          </a:xfrm>
          <a:prstGeom prst="roundRect">
            <a:avLst>
              <a:gd name="adj" fmla="val 8730"/>
            </a:avLst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Z-A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BBAC714-B59D-DA1B-93F5-95F3BA6A3B83}"/>
              </a:ext>
            </a:extLst>
          </p:cNvPr>
          <p:cNvGrpSpPr/>
          <p:nvPr/>
        </p:nvGrpSpPr>
        <p:grpSpPr>
          <a:xfrm>
            <a:off x="6132125" y="822664"/>
            <a:ext cx="630294" cy="261610"/>
            <a:chOff x="5173264" y="769861"/>
            <a:chExt cx="630294" cy="261610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2DAB5467-2114-10F9-0995-F28C5AA7D690}"/>
                </a:ext>
              </a:extLst>
            </p:cNvPr>
            <p:cNvGrpSpPr/>
            <p:nvPr/>
          </p:nvGrpSpPr>
          <p:grpSpPr>
            <a:xfrm>
              <a:off x="5173264" y="819479"/>
              <a:ext cx="155448" cy="155448"/>
              <a:chOff x="4364730" y="1953430"/>
              <a:chExt cx="137160" cy="137160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F6972D27-29BF-09D1-A3DD-C89771F582D9}"/>
                  </a:ext>
                </a:extLst>
              </p:cNvPr>
              <p:cNvSpPr/>
              <p:nvPr/>
            </p:nvSpPr>
            <p:spPr>
              <a:xfrm>
                <a:off x="4379772" y="1970831"/>
                <a:ext cx="108470" cy="108470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B70D50E4-1CBE-583E-9014-A361F3647E83}"/>
                  </a:ext>
                </a:extLst>
              </p:cNvPr>
              <p:cNvSpPr/>
              <p:nvPr/>
            </p:nvSpPr>
            <p:spPr>
              <a:xfrm>
                <a:off x="4364730" y="1953430"/>
                <a:ext cx="137160" cy="137160"/>
              </a:xfrm>
              <a:prstGeom prst="ellipse">
                <a:avLst/>
              </a:prstGeom>
              <a:noFill/>
              <a:ln>
                <a:solidFill>
                  <a:srgbClr val="4696F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E9FF2E38-25EA-A7F6-A97D-5AF61830E180}"/>
                </a:ext>
              </a:extLst>
            </p:cNvPr>
            <p:cNvSpPr txBox="1">
              <a:spLocks/>
            </p:cNvSpPr>
            <p:nvPr/>
          </p:nvSpPr>
          <p:spPr>
            <a:xfrm>
              <a:off x="5313246" y="769861"/>
              <a:ext cx="490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862373B7-EEFE-32DA-1D24-172A20AA6041}"/>
              </a:ext>
            </a:extLst>
          </p:cNvPr>
          <p:cNvGrpSpPr/>
          <p:nvPr/>
        </p:nvGrpSpPr>
        <p:grpSpPr>
          <a:xfrm>
            <a:off x="6762419" y="822664"/>
            <a:ext cx="752598" cy="261610"/>
            <a:chOff x="6105213" y="758536"/>
            <a:chExt cx="752598" cy="261610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C0D04356-8B9E-BF3D-9934-6E55833CB915}"/>
                </a:ext>
              </a:extLst>
            </p:cNvPr>
            <p:cNvSpPr txBox="1">
              <a:spLocks/>
            </p:cNvSpPr>
            <p:nvPr/>
          </p:nvSpPr>
          <p:spPr>
            <a:xfrm>
              <a:off x="6214387" y="758536"/>
              <a:ext cx="6434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2EDD86A0-7CE1-C00E-EA53-6DA7AAF55D34}"/>
                </a:ext>
              </a:extLst>
            </p:cNvPr>
            <p:cNvSpPr/>
            <p:nvPr/>
          </p:nvSpPr>
          <p:spPr>
            <a:xfrm>
              <a:off x="6105213" y="815733"/>
              <a:ext cx="155448" cy="155448"/>
            </a:xfrm>
            <a:prstGeom prst="ellipse">
              <a:avLst/>
            </a:prstGeom>
            <a:noFill/>
            <a:ln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52CAED3-9919-2350-58D6-0BA27D1B0692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32" name="Rectangle : avec coin arrondi 131">
              <a:extLst>
                <a:ext uri="{FF2B5EF4-FFF2-40B4-BE49-F238E27FC236}">
                  <a16:creationId xmlns:a16="http://schemas.microsoft.com/office/drawing/2014/main" id="{51FAE214-0527-A47D-BF2F-A59435B00B54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lèche : gauche 132">
              <a:hlinkClick r:id="rId4" action="ppaction://hlinksldjump"/>
              <a:extLst>
                <a:ext uri="{FF2B5EF4-FFF2-40B4-BE49-F238E27FC236}">
                  <a16:creationId xmlns:a16="http://schemas.microsoft.com/office/drawing/2014/main" id="{E669AEC9-3BD2-F722-F0D6-90FA09F0BF84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27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757611" y="156997"/>
            <a:ext cx="6767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 - 1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C1DEF6FF-5DC8-916E-9D9F-5ECCC71534A0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2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43173BA7-F16A-07E9-EFB0-B061087CA540}"/>
              </a:ext>
            </a:extLst>
          </p:cNvPr>
          <p:cNvSpPr txBox="1">
            <a:spLocks/>
          </p:cNvSpPr>
          <p:nvPr/>
        </p:nvSpPr>
        <p:spPr>
          <a:xfrm>
            <a:off x="4895059" y="1151569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3" name="Tableau 38">
            <a:extLst>
              <a:ext uri="{FF2B5EF4-FFF2-40B4-BE49-F238E27FC236}">
                <a16:creationId xmlns:a16="http://schemas.microsoft.com/office/drawing/2014/main" id="{8B730156-5B2C-08D0-DC60-6A03A4229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03928"/>
              </p:ext>
            </p:extLst>
          </p:nvPr>
        </p:nvGraphicFramePr>
        <p:xfrm>
          <a:off x="1744225" y="747927"/>
          <a:ext cx="8735472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868">
                  <a:extLst>
                    <a:ext uri="{9D8B030D-6E8A-4147-A177-3AD203B41FA5}">
                      <a16:colId xmlns:a16="http://schemas.microsoft.com/office/drawing/2014/main" val="406760850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18708713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2484746027"/>
                    </a:ext>
                  </a:extLst>
                </a:gridCol>
                <a:gridCol w="2183868">
                  <a:extLst>
                    <a:ext uri="{9D8B030D-6E8A-4147-A177-3AD203B41FA5}">
                      <a16:colId xmlns:a16="http://schemas.microsoft.com/office/drawing/2014/main" val="4190157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Location: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ID: 34AD 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Agustin</a:t>
                      </a:r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</a:t>
                      </a:r>
                      <a:r>
                        <a:rPr lang="fr-FR" sz="11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fr-FR" sz="1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CARTAYA</a:t>
                      </a:r>
                    </a:p>
                    <a:p>
                      <a:endParaRPr lang="en-US" sz="11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39410"/>
                  </a:ext>
                </a:extLst>
              </a:tr>
            </a:tbl>
          </a:graphicData>
        </a:graphic>
      </p:graphicFrame>
      <p:sp>
        <p:nvSpPr>
          <p:cNvPr id="163" name="Rectangle : coins arrondis 162">
            <a:hlinkClick r:id="rId2" action="ppaction://hlinksldjump"/>
            <a:extLst>
              <a:ext uri="{FF2B5EF4-FFF2-40B4-BE49-F238E27FC236}">
                <a16:creationId xmlns:a16="http://schemas.microsoft.com/office/drawing/2014/main" id="{FD560CBC-8B21-C953-E151-1A83EF001EB9}"/>
              </a:ext>
            </a:extLst>
          </p:cNvPr>
          <p:cNvSpPr/>
          <p:nvPr/>
        </p:nvSpPr>
        <p:spPr>
          <a:xfrm>
            <a:off x="3882540" y="5900168"/>
            <a:ext cx="5103718" cy="587273"/>
          </a:xfrm>
          <a:prstGeom prst="roundRect">
            <a:avLst/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D6730B8A-6D59-DA1E-AAD9-EF4141C7FD37}"/>
              </a:ext>
            </a:extLst>
          </p:cNvPr>
          <p:cNvGrpSpPr/>
          <p:nvPr/>
        </p:nvGrpSpPr>
        <p:grpSpPr>
          <a:xfrm>
            <a:off x="1314503" y="2916949"/>
            <a:ext cx="9887914" cy="2224116"/>
            <a:chOff x="1314503" y="2916949"/>
            <a:chExt cx="9887914" cy="2224116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E8867095-0D1F-BCEF-CFF4-223F6D0BBA38}"/>
                </a:ext>
              </a:extLst>
            </p:cNvPr>
            <p:cNvGrpSpPr/>
            <p:nvPr/>
          </p:nvGrpSpPr>
          <p:grpSpPr>
            <a:xfrm>
              <a:off x="1314503" y="2916949"/>
              <a:ext cx="9887914" cy="1671374"/>
              <a:chOff x="1252478" y="2139278"/>
              <a:chExt cx="9887914" cy="1671374"/>
            </a:xfrm>
          </p:grpSpPr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CD6EFFEF-EE84-6CEF-A737-3416BDC24B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1147" y="2139278"/>
                <a:ext cx="2577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Images to use</a:t>
                </a:r>
              </a:p>
            </p:txBody>
          </p: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0245D009-D38A-5B6B-020E-74EC00C8DBBA}"/>
                  </a:ext>
                </a:extLst>
              </p:cNvPr>
              <p:cNvGrpSpPr/>
              <p:nvPr/>
            </p:nvGrpSpPr>
            <p:grpSpPr>
              <a:xfrm>
                <a:off x="8562735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B36B4B79-5264-20EB-4F9F-23992293D8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Microscopy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0" name="Groupe 109">
                  <a:extLst>
                    <a:ext uri="{FF2B5EF4-FFF2-40B4-BE49-F238E27FC236}">
                      <a16:creationId xmlns:a16="http://schemas.microsoft.com/office/drawing/2014/main" id="{67CA1B96-0DE1-2FDA-678E-11453B6923B1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11" name="Rectangle : coins arrondis 110">
                    <a:extLst>
                      <a:ext uri="{FF2B5EF4-FFF2-40B4-BE49-F238E27FC236}">
                        <a16:creationId xmlns:a16="http://schemas.microsoft.com/office/drawing/2014/main" id="{28F918D6-A3B9-185F-A924-AC3D64312D42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Rectangle : coins arrondis 112">
                    <a:extLst>
                      <a:ext uri="{FF2B5EF4-FFF2-40B4-BE49-F238E27FC236}">
                        <a16:creationId xmlns:a16="http://schemas.microsoft.com/office/drawing/2014/main" id="{724E549D-281B-F8A6-D613-3D5A4E4798B9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Rectangle : coins arrondis 113">
                    <a:extLst>
                      <a:ext uri="{FF2B5EF4-FFF2-40B4-BE49-F238E27FC236}">
                        <a16:creationId xmlns:a16="http://schemas.microsoft.com/office/drawing/2014/main" id="{A9D618AF-2477-7DEA-2563-3A70D203B93B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2E5D3605-64D7-5B48-45CA-8F0943AACABE}"/>
                  </a:ext>
                </a:extLst>
              </p:cNvPr>
              <p:cNvGrpSpPr/>
              <p:nvPr/>
            </p:nvGrpSpPr>
            <p:grpSpPr>
              <a:xfrm>
                <a:off x="1252478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D3F97421-5323-5AC1-BCFB-44D90431E9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Photos</a:t>
                  </a:r>
                </a:p>
              </p:txBody>
            </p:sp>
            <p:grpSp>
              <p:nvGrpSpPr>
                <p:cNvPr id="120" name="Groupe 119">
                  <a:extLst>
                    <a:ext uri="{FF2B5EF4-FFF2-40B4-BE49-F238E27FC236}">
                      <a16:creationId xmlns:a16="http://schemas.microsoft.com/office/drawing/2014/main" id="{CC667F76-DF7F-CCF7-9DA8-8934C677152C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21" name="Rectangle : coins arrondis 120">
                    <a:extLst>
                      <a:ext uri="{FF2B5EF4-FFF2-40B4-BE49-F238E27FC236}">
                        <a16:creationId xmlns:a16="http://schemas.microsoft.com/office/drawing/2014/main" id="{84B533E4-ABA4-5441-B2A8-DEF95E08E6F0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" name="Rectangle : coins arrondis 121">
                    <a:extLst>
                      <a:ext uri="{FF2B5EF4-FFF2-40B4-BE49-F238E27FC236}">
                        <a16:creationId xmlns:a16="http://schemas.microsoft.com/office/drawing/2014/main" id="{E033176C-846E-933A-3FBC-612D9C8493AA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Rectangle : coins arrondis 122">
                    <a:extLst>
                      <a:ext uri="{FF2B5EF4-FFF2-40B4-BE49-F238E27FC236}">
                        <a16:creationId xmlns:a16="http://schemas.microsoft.com/office/drawing/2014/main" id="{6BB638C8-A5F0-F050-B72B-A8CBC35E833B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4895C669-E852-8476-AC7C-E2A7F1EA7E9F}"/>
                  </a:ext>
                </a:extLst>
              </p:cNvPr>
              <p:cNvGrpSpPr/>
              <p:nvPr/>
            </p:nvGrpSpPr>
            <p:grpSpPr>
              <a:xfrm>
                <a:off x="4907606" y="2680408"/>
                <a:ext cx="2577657" cy="1130244"/>
                <a:chOff x="8606935" y="4399279"/>
                <a:chExt cx="2577657" cy="1130244"/>
              </a:xfrm>
            </p:grpSpPr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A5FBE681-2483-D932-1962-9D35174F8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06935" y="4399279"/>
                  <a:ext cx="25776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Dermatoscope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6" name="Groupe 125">
                  <a:extLst>
                    <a:ext uri="{FF2B5EF4-FFF2-40B4-BE49-F238E27FC236}">
                      <a16:creationId xmlns:a16="http://schemas.microsoft.com/office/drawing/2014/main" id="{C50F49C0-D15D-2770-B16F-588BE6D9566F}"/>
                    </a:ext>
                  </a:extLst>
                </p:cNvPr>
                <p:cNvGrpSpPr/>
                <p:nvPr/>
              </p:nvGrpSpPr>
              <p:grpSpPr>
                <a:xfrm>
                  <a:off x="8681506" y="4809523"/>
                  <a:ext cx="2428514" cy="720000"/>
                  <a:chOff x="4149620" y="4669263"/>
                  <a:chExt cx="2428514" cy="720000"/>
                </a:xfrm>
              </p:grpSpPr>
              <p:sp>
                <p:nvSpPr>
                  <p:cNvPr id="127" name="Rectangle : coins arrondis 126">
                    <a:extLst>
                      <a:ext uri="{FF2B5EF4-FFF2-40B4-BE49-F238E27FC236}">
                        <a16:creationId xmlns:a16="http://schemas.microsoft.com/office/drawing/2014/main" id="{4CCEDF04-29B9-102F-A03C-0D67D9D5AE26}"/>
                      </a:ext>
                    </a:extLst>
                  </p:cNvPr>
                  <p:cNvSpPr/>
                  <p:nvPr/>
                </p:nvSpPr>
                <p:spPr>
                  <a:xfrm>
                    <a:off x="4149620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Rectangle : coins arrondis 127">
                    <a:extLst>
                      <a:ext uri="{FF2B5EF4-FFF2-40B4-BE49-F238E27FC236}">
                        <a16:creationId xmlns:a16="http://schemas.microsoft.com/office/drawing/2014/main" id="{96F34227-215B-37CC-72A9-B35A9FE7C2CA}"/>
                      </a:ext>
                    </a:extLst>
                  </p:cNvPr>
                  <p:cNvSpPr/>
                  <p:nvPr/>
                </p:nvSpPr>
                <p:spPr>
                  <a:xfrm>
                    <a:off x="5003877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Rectangle : coins arrondis 128">
                    <a:extLst>
                      <a:ext uri="{FF2B5EF4-FFF2-40B4-BE49-F238E27FC236}">
                        <a16:creationId xmlns:a16="http://schemas.microsoft.com/office/drawing/2014/main" id="{748B9BB0-43A5-81B4-A6DE-64DE66C9F072}"/>
                      </a:ext>
                    </a:extLst>
                  </p:cNvPr>
                  <p:cNvSpPr/>
                  <p:nvPr/>
                </p:nvSpPr>
                <p:spPr>
                  <a:xfrm>
                    <a:off x="5858134" y="4669263"/>
                    <a:ext cx="720000" cy="72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rgbClr val="4696F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164" name="Rectangle : coins arrondis 163">
              <a:extLst>
                <a:ext uri="{FF2B5EF4-FFF2-40B4-BE49-F238E27FC236}">
                  <a16:creationId xmlns:a16="http://schemas.microsoft.com/office/drawing/2014/main" id="{0FC897DA-B9B2-8850-0E6D-FB5A1C2D6414}"/>
                </a:ext>
              </a:extLst>
            </p:cNvPr>
            <p:cNvSpPr/>
            <p:nvPr/>
          </p:nvSpPr>
          <p:spPr>
            <a:xfrm>
              <a:off x="5766344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 : coins arrondis 164">
              <a:extLst>
                <a:ext uri="{FF2B5EF4-FFF2-40B4-BE49-F238E27FC236}">
                  <a16:creationId xmlns:a16="http://schemas.microsoft.com/office/drawing/2014/main" id="{92B716A7-06F4-8F33-9B6C-AF4B4A8D5B0A}"/>
                </a:ext>
              </a:extLst>
            </p:cNvPr>
            <p:cNvSpPr/>
            <p:nvPr/>
          </p:nvSpPr>
          <p:spPr>
            <a:xfrm>
              <a:off x="9401169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 : coins arrondis 165">
              <a:extLst>
                <a:ext uri="{FF2B5EF4-FFF2-40B4-BE49-F238E27FC236}">
                  <a16:creationId xmlns:a16="http://schemas.microsoft.com/office/drawing/2014/main" id="{55547FE0-6538-4269-E7F3-FB51FFD3F58C}"/>
                </a:ext>
              </a:extLst>
            </p:cNvPr>
            <p:cNvSpPr/>
            <p:nvPr/>
          </p:nvSpPr>
          <p:spPr>
            <a:xfrm>
              <a:off x="2131519" y="4781065"/>
              <a:ext cx="1024837" cy="360000"/>
            </a:xfrm>
            <a:prstGeom prst="roundRect">
              <a:avLst>
                <a:gd name="adj" fmla="val 64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en-US" sz="1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FD277683-29A4-E1BF-3AAE-0221067165AE}"/>
              </a:ext>
            </a:extLst>
          </p:cNvPr>
          <p:cNvSpPr txBox="1"/>
          <p:nvPr/>
        </p:nvSpPr>
        <p:spPr>
          <a:xfrm>
            <a:off x="10924231" y="162634"/>
            <a:ext cx="1901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AI - 1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4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9C7AC3B-7B26-DA42-1555-6F0F8D2865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2" b="227"/>
          <a:stretch/>
        </p:blipFill>
        <p:spPr>
          <a:xfrm>
            <a:off x="4148254" y="968895"/>
            <a:ext cx="8043746" cy="588910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2B5A06-AD20-8497-6D35-EBF62DB61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59"/>
          <a:stretch/>
        </p:blipFill>
        <p:spPr>
          <a:xfrm>
            <a:off x="0" y="4688221"/>
            <a:ext cx="6768790" cy="21697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4A66F80-E485-5D46-F9A6-1E1C31A4DE23}"/>
              </a:ext>
            </a:extLst>
          </p:cNvPr>
          <p:cNvSpPr/>
          <p:nvPr/>
        </p:nvSpPr>
        <p:spPr>
          <a:xfrm>
            <a:off x="3969938" y="110880"/>
            <a:ext cx="37914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fr-F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0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35C661-A4FB-3CAE-17E7-B4870FE1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84" y="0"/>
            <a:ext cx="370951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C58E4C-838F-E72B-C15D-BC9BE23D115B}"/>
              </a:ext>
            </a:extLst>
          </p:cNvPr>
          <p:cNvSpPr/>
          <p:nvPr/>
        </p:nvSpPr>
        <p:spPr>
          <a:xfrm>
            <a:off x="889302" y="2732782"/>
            <a:ext cx="54553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roject files structure</a:t>
            </a:r>
          </a:p>
        </p:txBody>
      </p:sp>
    </p:spTree>
    <p:extLst>
      <p:ext uri="{BB962C8B-B14F-4D97-AF65-F5344CB8AC3E}">
        <p14:creationId xmlns:p14="http://schemas.microsoft.com/office/powerpoint/2010/main" val="389110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393689" y="1766164"/>
            <a:ext cx="157607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endParaRPr lang="fr-F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B3A054D-FD46-2286-FB26-72FA1F0839B5}"/>
              </a:ext>
            </a:extLst>
          </p:cNvPr>
          <p:cNvGrpSpPr/>
          <p:nvPr/>
        </p:nvGrpSpPr>
        <p:grpSpPr>
          <a:xfrm>
            <a:off x="4079239" y="3017309"/>
            <a:ext cx="4263963" cy="525385"/>
            <a:chOff x="4079239" y="2305696"/>
            <a:chExt cx="4263963" cy="525385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B94776D-C092-54CD-49D1-F838DBD93356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A44EDAC8-8D3D-A920-7DA1-6DD49B1AF78B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CA8F22E-E950-2736-00A2-C58A38A27982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67DF34A-842B-6C95-427E-4E831713AC72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674B689E-7F14-CD90-C233-37BB7B15D05A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61FC419-FC83-5E9A-2D7F-052E57FCABBE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Repeat</a:t>
                </a:r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340A3E3-921A-B0DB-1C7C-EFF90429C295}"/>
              </a:ext>
            </a:extLst>
          </p:cNvPr>
          <p:cNvGrpSpPr/>
          <p:nvPr/>
        </p:nvGrpSpPr>
        <p:grpSpPr>
          <a:xfrm>
            <a:off x="4079239" y="3728923"/>
            <a:ext cx="3990276" cy="524663"/>
            <a:chOff x="4125943" y="3659433"/>
            <a:chExt cx="3990276" cy="524663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078BFE4F-9213-329E-1146-E495CFB319C8}"/>
                </a:ext>
              </a:extLst>
            </p:cNvPr>
            <p:cNvSpPr/>
            <p:nvPr/>
          </p:nvSpPr>
          <p:spPr>
            <a:xfrm>
              <a:off x="4221192" y="3896096"/>
              <a:ext cx="3895027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3D85F60-8937-445B-07F0-BA9E96A58601}"/>
                </a:ext>
              </a:extLst>
            </p:cNvPr>
            <p:cNvSpPr txBox="1"/>
            <p:nvPr/>
          </p:nvSpPr>
          <p:spPr>
            <a:xfrm>
              <a:off x="4125943" y="365943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22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839325" y="1766164"/>
            <a:ext cx="6848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26" name="Rectangle : coins arrondis 25">
            <a:hlinkClick r:id="rId3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C10DD7C-4CEC-5F05-5A49-2F74587427B6}"/>
              </a:ext>
            </a:extLst>
          </p:cNvPr>
          <p:cNvGrpSpPr/>
          <p:nvPr/>
        </p:nvGrpSpPr>
        <p:grpSpPr>
          <a:xfrm>
            <a:off x="4608375" y="2409553"/>
            <a:ext cx="2975249" cy="1222861"/>
            <a:chOff x="4608375" y="2504803"/>
            <a:chExt cx="2975249" cy="122286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B340A3E3-921A-B0DB-1C7C-EFF90429C295}"/>
                </a:ext>
              </a:extLst>
            </p:cNvPr>
            <p:cNvGrpSpPr/>
            <p:nvPr/>
          </p:nvGrpSpPr>
          <p:grpSpPr>
            <a:xfrm>
              <a:off x="4608375" y="2504803"/>
              <a:ext cx="2975249" cy="524663"/>
              <a:chOff x="4125943" y="3659433"/>
              <a:chExt cx="2975249" cy="524663"/>
            </a:xfrm>
          </p:grpSpPr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078BFE4F-9213-329E-1146-E495CFB319C8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sz="12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Agustin CARTAYA</a:t>
                </a:r>
                <a:endParaRPr lang="en-US" sz="12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3D85F60-8937-445B-07F0-BA9E96A58601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6342F93-338C-AE49-9A1D-1B75AA9607DE}"/>
                </a:ext>
              </a:extLst>
            </p:cNvPr>
            <p:cNvGrpSpPr/>
            <p:nvPr/>
          </p:nvGrpSpPr>
          <p:grpSpPr>
            <a:xfrm>
              <a:off x="4608375" y="3203001"/>
              <a:ext cx="2975249" cy="524663"/>
              <a:chOff x="4125943" y="3659433"/>
              <a:chExt cx="2975249" cy="524663"/>
            </a:xfrm>
          </p:grpSpPr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AD99B3E4-F9AA-B4C8-A475-A2600A8A0E7A}"/>
                  </a:ext>
                </a:extLst>
              </p:cNvPr>
              <p:cNvSpPr/>
              <p:nvPr/>
            </p:nvSpPr>
            <p:spPr>
              <a:xfrm>
                <a:off x="4221192" y="3896096"/>
                <a:ext cx="288000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bg2"/>
                    </a:solidFill>
                  </a:rPr>
                  <a:t>*****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72C8C5F4-5751-EDAD-9024-EE5DF881CE43}"/>
                  </a:ext>
                </a:extLst>
              </p:cNvPr>
              <p:cNvSpPr txBox="1"/>
              <p:nvPr/>
            </p:nvSpPr>
            <p:spPr>
              <a:xfrm>
                <a:off x="4125943" y="365943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Password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A21A13AD-0CB6-9252-E80C-C1E64C0EFD1B}"/>
              </a:ext>
            </a:extLst>
          </p:cNvPr>
          <p:cNvSpPr txBox="1"/>
          <p:nvPr/>
        </p:nvSpPr>
        <p:spPr>
          <a:xfrm>
            <a:off x="4608375" y="3850156"/>
            <a:ext cx="2178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Forgot</a:t>
            </a:r>
            <a:r>
              <a:rPr lang="fr-FR" sz="11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n-US" sz="1100" u="sng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93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41627" y="156997"/>
            <a:ext cx="150874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List of patients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0" y="1333500"/>
            <a:ext cx="3433638" cy="5524500"/>
            <a:chOff x="-9525" y="876300"/>
            <a:chExt cx="3433638" cy="5524500"/>
          </a:xfrm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876300"/>
              <a:ext cx="3240000" cy="5524500"/>
            </a:xfrm>
            <a:prstGeom prst="round1Rect">
              <a:avLst>
                <a:gd name="adj" fmla="val 4282"/>
              </a:avLst>
            </a:pr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1" y="952500"/>
              <a:ext cx="3239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Filters</a:t>
              </a:r>
              <a:endParaRPr lang="fr-F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A0B279A8-0E9A-C24E-B028-61CD4485B8B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2875" y="1337003"/>
              <a:ext cx="3281238" cy="3268881"/>
              <a:chOff x="142875" y="1337003"/>
              <a:chExt cx="3281238" cy="3268881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5C4E34F-12C6-29EC-BA87-853363BEF45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1645070"/>
                <a:ext cx="3097125" cy="648414"/>
                <a:chOff x="142875" y="1336052"/>
                <a:chExt cx="3097125" cy="648414"/>
              </a:xfrm>
            </p:grpSpPr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FD03C4AF-6C28-25F2-0C04-D9DCBD1433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1336052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Gender</a:t>
                  </a:r>
                  <a:endParaRPr lang="fr-FR" sz="11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13FDBAD9-7EDC-52B0-F2A1-756B7D3793A4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2" y="1617940"/>
                  <a:ext cx="552450" cy="366526"/>
                  <a:chOff x="204102" y="1617940"/>
                  <a:chExt cx="552450" cy="366526"/>
                </a:xfrm>
              </p:grpSpPr>
              <p:grpSp>
                <p:nvGrpSpPr>
                  <p:cNvPr id="20" name="Groupe 19">
                    <a:extLst>
                      <a:ext uri="{FF2B5EF4-FFF2-40B4-BE49-F238E27FC236}">
                        <a16:creationId xmlns:a16="http://schemas.microsoft.com/office/drawing/2014/main" id="{3A1BF58D-23F0-053C-E325-E81674A1A5F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2" y="1617940"/>
                    <a:ext cx="267096" cy="366526"/>
                    <a:chOff x="204102" y="1617940"/>
                    <a:chExt cx="267096" cy="366526"/>
                  </a:xfrm>
                </p:grpSpPr>
                <p:sp>
                  <p:nvSpPr>
                    <p:cNvPr id="11" name="Rectangle : coins arrondis 10">
                      <a:extLst>
                        <a:ext uri="{FF2B5EF4-FFF2-40B4-BE49-F238E27FC236}">
                          <a16:creationId xmlns:a16="http://schemas.microsoft.com/office/drawing/2014/main" id="{F6D91A7E-39C9-E068-BBC1-37CE21FF55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47650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ZoneTexte 13">
                      <a:extLst>
                        <a:ext uri="{FF2B5EF4-FFF2-40B4-BE49-F238E27FC236}">
                          <a16:creationId xmlns:a16="http://schemas.microsoft.com/office/drawing/2014/main" id="{718E597C-3E48-D731-71F8-ACDBDDD1B62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04102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p:txBody>
                </p:sp>
              </p:grpSp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A5BBAEA4-9DC6-2B8E-8471-B2645544D5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489456" y="1617940"/>
                    <a:ext cx="267096" cy="366526"/>
                    <a:chOff x="489456" y="1617940"/>
                    <a:chExt cx="267096" cy="366526"/>
                  </a:xfrm>
                </p:grpSpPr>
                <p:sp>
                  <p:nvSpPr>
                    <p:cNvPr id="13" name="Rectangle : coins arrondis 12">
                      <a:extLst>
                        <a:ext uri="{FF2B5EF4-FFF2-40B4-BE49-F238E27FC236}">
                          <a16:creationId xmlns:a16="http://schemas.microsoft.com/office/drawing/2014/main" id="{BC78E408-DF3F-736C-0C23-4F2FC2958AF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33004" y="1617940"/>
                      <a:ext cx="180000" cy="180000"/>
                    </a:xfrm>
                    <a:prstGeom prst="roundRect">
                      <a:avLst>
                        <a:gd name="adj" fmla="val 7623"/>
                      </a:avLst>
                    </a:prstGeom>
                    <a:solidFill>
                      <a:schemeClr val="tx1"/>
                    </a:solidFill>
                    <a:ln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8D994C98-5803-AFD4-A950-DC17B7D0196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89456" y="1753634"/>
                      <a:ext cx="26709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p:txBody>
                </p:sp>
              </p:grpSp>
            </p:grp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049AB922-41F1-5F37-80B1-0BFCCF26001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26988" y="2399428"/>
                <a:ext cx="3097125" cy="2206456"/>
                <a:chOff x="142875" y="2090410"/>
                <a:chExt cx="3097125" cy="2206456"/>
              </a:xfrm>
            </p:grpSpPr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84026752-0578-7EC7-CBAE-3BA523CA40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2875" y="2090410"/>
                  <a:ext cx="309712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Age</a:t>
                  </a:r>
                </a:p>
              </p:txBody>
            </p: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DEF34C28-541C-A438-F7EA-022B0A66FF8C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2352020"/>
                  <a:ext cx="2720746" cy="634746"/>
                  <a:chOff x="204101" y="2352020"/>
                  <a:chExt cx="2720746" cy="634746"/>
                </a:xfrm>
              </p:grpSpPr>
              <p:grpSp>
                <p:nvGrpSpPr>
                  <p:cNvPr id="26" name="Groupe 25">
                    <a:extLst>
                      <a:ext uri="{FF2B5EF4-FFF2-40B4-BE49-F238E27FC236}">
                        <a16:creationId xmlns:a16="http://schemas.microsoft.com/office/drawing/2014/main" id="{4966658C-C7AE-7415-1E1E-783480A1E8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2352020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557C22F1-BE2F-A07D-0D3B-1BCE7D63987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" name="Triangle isocèle 23">
                      <a:extLst>
                        <a:ext uri="{FF2B5EF4-FFF2-40B4-BE49-F238E27FC236}">
                          <a16:creationId xmlns:a16="http://schemas.microsoft.com/office/drawing/2014/main" id="{2195496B-A1C2-9803-44F0-EFACE11DF5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13531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7ABA0B9C-628F-60C1-174D-BCE44914870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43004" y="2734766"/>
                    <a:ext cx="540000" cy="25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fr-FR" sz="1050" dirty="0" err="1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Ej</a:t>
                    </a:r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 36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" name="Groupe 32">
                  <a:extLst>
                    <a:ext uri="{FF2B5EF4-FFF2-40B4-BE49-F238E27FC236}">
                      <a16:creationId xmlns:a16="http://schemas.microsoft.com/office/drawing/2014/main" id="{3603E3FA-6C55-3BD8-1EEB-A74303474058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04101" y="3097544"/>
                  <a:ext cx="2720746" cy="1199322"/>
                  <a:chOff x="204101" y="3097544"/>
                  <a:chExt cx="2720746" cy="1199322"/>
                </a:xfrm>
              </p:grpSpPr>
              <p:grpSp>
                <p:nvGrpSpPr>
                  <p:cNvPr id="27" name="Groupe 26">
                    <a:extLst>
                      <a:ext uri="{FF2B5EF4-FFF2-40B4-BE49-F238E27FC236}">
                        <a16:creationId xmlns:a16="http://schemas.microsoft.com/office/drawing/2014/main" id="{BA9EF8AC-1A2C-B57E-372F-F1A3714D63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204101" y="3097544"/>
                    <a:ext cx="2720746" cy="323022"/>
                    <a:chOff x="204101" y="2352020"/>
                    <a:chExt cx="2720746" cy="323022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CC67340F-8141-A25F-E441-8DFFA3E3CA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04101" y="2352020"/>
                      <a:ext cx="2720746" cy="323022"/>
                    </a:xfrm>
                    <a:prstGeom prst="rect">
                      <a:avLst/>
                    </a:prstGeom>
                    <a:solidFill>
                      <a:schemeClr val="tx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Rangue</a:t>
                      </a:r>
                      <a:endParaRPr lang="en-US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Triangle isocèle 28">
                      <a:extLst>
                        <a:ext uri="{FF2B5EF4-FFF2-40B4-BE49-F238E27FC236}">
                          <a16:creationId xmlns:a16="http://schemas.microsoft.com/office/drawing/2014/main" id="{086AFA3B-37BF-FBDD-2A7A-AF06590C01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flipV="1">
                      <a:off x="2602773" y="2529258"/>
                      <a:ext cx="182880" cy="75529"/>
                    </a:xfrm>
                    <a:prstGeom prst="triangle">
                      <a:avLst/>
                    </a:prstGeom>
                    <a:solidFill>
                      <a:schemeClr val="bg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F92ECF5-D01E-54B3-788F-19B7F703674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509170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0-20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F5984B8-17DA-016D-6A83-0A58453A701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3795018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20-50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C60382D-9BE6-B8F2-63EC-940C4C262C6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3223" y="4080866"/>
                    <a:ext cx="720000" cy="216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05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50+</a:t>
                    </a:r>
                    <a:endParaRPr lang="en-US" sz="105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EE64A080-AA80-F047-7353-E69900AAA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75" y="1337003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CLINICAL ATTRIBUTES</a:t>
                </a:r>
              </a:p>
            </p:txBody>
          </p: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3F69DC67-DE5B-688F-945A-6E7E14A16A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3350" y="4971038"/>
              <a:ext cx="3097125" cy="1212734"/>
              <a:chOff x="133350" y="4971038"/>
              <a:chExt cx="3097125" cy="1212734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CB5251D-D47D-2C67-3FA1-351CBC7122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350" y="4971038"/>
                <a:ext cx="3097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u="sng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DIAGNOSTIC ATTRIBUTES</a:t>
                </a:r>
              </a:p>
            </p:txBody>
          </p:sp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B9E04803-37A0-79F2-D4BB-A573D31F00B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345897"/>
                <a:ext cx="2677197" cy="261610"/>
                <a:chOff x="431763" y="5345897"/>
                <a:chExt cx="2677197" cy="261610"/>
              </a:xfrm>
            </p:grpSpPr>
            <p:sp>
              <p:nvSpPr>
                <p:cNvPr id="39" name="Rectangle : coins arrondis 38">
                  <a:extLst>
                    <a:ext uri="{FF2B5EF4-FFF2-40B4-BE49-F238E27FC236}">
                      <a16:creationId xmlns:a16="http://schemas.microsoft.com/office/drawing/2014/main" id="{96A3957E-1495-AD8D-9A13-15911FF6A2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ED3C262-2F75-3755-CBC8-89CAC0E7D5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Bening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(120/300)</a:t>
                  </a:r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2B76BBCF-61B9-507A-DBC7-1A6690E0A86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634030"/>
                <a:ext cx="2677197" cy="261610"/>
                <a:chOff x="431763" y="5345897"/>
                <a:chExt cx="2677197" cy="261610"/>
              </a:xfrm>
            </p:grpSpPr>
            <p:sp>
              <p:nvSpPr>
                <p:cNvPr id="43" name="Rectangle : coins arrondis 42">
                  <a:extLst>
                    <a:ext uri="{FF2B5EF4-FFF2-40B4-BE49-F238E27FC236}">
                      <a16:creationId xmlns:a16="http://schemas.microsoft.com/office/drawing/2014/main" id="{F768445E-1210-FD77-9652-E9D80346DF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2DD77CE-76E3-4B4D-10BD-D510F8A3C3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Malignant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(150/300)</a:t>
                  </a:r>
                </a:p>
              </p:txBody>
            </p: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605B66C1-5BE0-5DC9-E8AE-D59A66C9017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31763" y="5922162"/>
                <a:ext cx="2677197" cy="261610"/>
                <a:chOff x="431763" y="5345897"/>
                <a:chExt cx="2677197" cy="261610"/>
              </a:xfrm>
            </p:grpSpPr>
            <p:sp>
              <p:nvSpPr>
                <p:cNvPr id="46" name="Rectangle : coins arrondis 45">
                  <a:extLst>
                    <a:ext uri="{FF2B5EF4-FFF2-40B4-BE49-F238E27FC236}">
                      <a16:creationId xmlns:a16="http://schemas.microsoft.com/office/drawing/2014/main" id="{37F080F6-B7B2-E004-F1FC-C1D570749C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1763" y="5386702"/>
                  <a:ext cx="180000" cy="180000"/>
                </a:xfrm>
                <a:prstGeom prst="roundRect">
                  <a:avLst>
                    <a:gd name="adj" fmla="val 7623"/>
                  </a:avLst>
                </a:prstGeom>
                <a:solidFill>
                  <a:schemeClr val="tx1"/>
                </a:solidFill>
                <a:ln>
                  <a:solidFill>
                    <a:schemeClr val="bg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B98A6DC-6C31-1C43-4881-F79D70C65DE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3569" y="5345897"/>
                  <a:ext cx="243539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100" dirty="0" err="1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Indeterminate</a:t>
                  </a:r>
                  <a:r>
                    <a:rPr lang="fr-FR" sz="1100" dirty="0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(30/300)</a:t>
                  </a:r>
                </a:p>
              </p:txBody>
            </p:sp>
          </p:grpSp>
        </p:grp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290EB2D-9E95-D4B3-0F8F-27B62FC2805C}"/>
              </a:ext>
            </a:extLst>
          </p:cNvPr>
          <p:cNvGrpSpPr/>
          <p:nvPr/>
        </p:nvGrpSpPr>
        <p:grpSpPr>
          <a:xfrm>
            <a:off x="5661179" y="740596"/>
            <a:ext cx="3600000" cy="360000"/>
            <a:chOff x="4426652" y="795451"/>
            <a:chExt cx="3600000" cy="360000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E1328DDB-D111-3EE1-AFCE-C1990D41FE86}"/>
                </a:ext>
              </a:extLst>
            </p:cNvPr>
            <p:cNvSpPr/>
            <p:nvPr/>
          </p:nvSpPr>
          <p:spPr>
            <a:xfrm>
              <a:off x="4426652" y="795451"/>
              <a:ext cx="3600000" cy="360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9050">
              <a:solidFill>
                <a:srgbClr val="4696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Graphique 52" descr="Loupe contour">
              <a:extLst>
                <a:ext uri="{FF2B5EF4-FFF2-40B4-BE49-F238E27FC236}">
                  <a16:creationId xmlns:a16="http://schemas.microsoft.com/office/drawing/2014/main" id="{1A07C3DC-DD5A-C6B8-FEE5-4556FDA0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98297" y="832144"/>
              <a:ext cx="311401" cy="311401"/>
            </a:xfrm>
            <a:prstGeom prst="rect">
              <a:avLst/>
            </a:prstGeom>
          </p:spPr>
        </p:pic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0A863C28-DFA0-72E2-2037-5C5E2486C32B}"/>
              </a:ext>
            </a:extLst>
          </p:cNvPr>
          <p:cNvSpPr txBox="1">
            <a:spLocks/>
          </p:cNvSpPr>
          <p:nvPr/>
        </p:nvSpPr>
        <p:spPr>
          <a:xfrm>
            <a:off x="6975133" y="1176528"/>
            <a:ext cx="9720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</a:t>
            </a:r>
            <a:endParaRPr lang="fr-FR" sz="11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4C964871-E2A6-D998-E619-2BC7D57A565E}"/>
              </a:ext>
            </a:extLst>
          </p:cNvPr>
          <p:cNvGrpSpPr/>
          <p:nvPr/>
        </p:nvGrpSpPr>
        <p:grpSpPr>
          <a:xfrm>
            <a:off x="5761420" y="1554843"/>
            <a:ext cx="3399519" cy="288000"/>
            <a:chOff x="4518432" y="1506203"/>
            <a:chExt cx="3399519" cy="288000"/>
          </a:xfrm>
        </p:grpSpPr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1A451C05-66A8-462F-D74E-2F8CA4C22564}"/>
                </a:ext>
              </a:extLst>
            </p:cNvPr>
            <p:cNvGrpSpPr/>
            <p:nvPr/>
          </p:nvGrpSpPr>
          <p:grpSpPr>
            <a:xfrm>
              <a:off x="4518432" y="1506203"/>
              <a:ext cx="633356" cy="288000"/>
              <a:chOff x="3800721" y="1540312"/>
              <a:chExt cx="633356" cy="288000"/>
            </a:xfrm>
          </p:grpSpPr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8548DB06-F42E-7F25-F5D5-0D1BC4E2301D}"/>
                  </a:ext>
                </a:extLst>
              </p:cNvPr>
              <p:cNvGrpSpPr/>
              <p:nvPr/>
            </p:nvGrpSpPr>
            <p:grpSpPr>
              <a:xfrm>
                <a:off x="3800721" y="1540312"/>
                <a:ext cx="288000" cy="288000"/>
                <a:chOff x="3800721" y="1540312"/>
                <a:chExt cx="288000" cy="288000"/>
              </a:xfrm>
            </p:grpSpPr>
            <p:sp>
              <p:nvSpPr>
                <p:cNvPr id="55" name="Rectangle : coins arrondis 54">
                  <a:extLst>
                    <a:ext uri="{FF2B5EF4-FFF2-40B4-BE49-F238E27FC236}">
                      <a16:creationId xmlns:a16="http://schemas.microsoft.com/office/drawing/2014/main" id="{112FD0BE-6092-8503-0B16-E28658A10E99}"/>
                    </a:ext>
                  </a:extLst>
                </p:cNvPr>
                <p:cNvSpPr/>
                <p:nvPr/>
              </p:nvSpPr>
              <p:spPr>
                <a:xfrm>
                  <a:off x="3800721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rgbClr val="4696F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82E56AB-68D7-4E16-FBBC-54020D1184E8}"/>
                    </a:ext>
                  </a:extLst>
                </p:cNvPr>
                <p:cNvSpPr/>
                <p:nvPr/>
              </p:nvSpPr>
              <p:spPr>
                <a:xfrm>
                  <a:off x="3858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34712BA-C086-FC50-D186-2C3EDD092FD4}"/>
                    </a:ext>
                  </a:extLst>
                </p:cNvPr>
                <p:cNvSpPr/>
                <p:nvPr/>
              </p:nvSpPr>
              <p:spPr>
                <a:xfrm>
                  <a:off x="3966077" y="1599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478971D4-D359-BC58-8A61-7B6D0B9D8622}"/>
                    </a:ext>
                  </a:extLst>
                </p:cNvPr>
                <p:cNvSpPr/>
                <p:nvPr/>
              </p:nvSpPr>
              <p:spPr>
                <a:xfrm>
                  <a:off x="3858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BD7A3D0-0256-C146-5A3B-A59CC9DF5BD6}"/>
                    </a:ext>
                  </a:extLst>
                </p:cNvPr>
                <p:cNvSpPr/>
                <p:nvPr/>
              </p:nvSpPr>
              <p:spPr>
                <a:xfrm>
                  <a:off x="3966077" y="1707310"/>
                  <a:ext cx="72000" cy="72000"/>
                </a:xfrm>
                <a:prstGeom prst="rect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6BEC27C3-3F31-DEF1-6FC6-9D902202E435}"/>
                  </a:ext>
                </a:extLst>
              </p:cNvPr>
              <p:cNvGrpSpPr/>
              <p:nvPr/>
            </p:nvGrpSpPr>
            <p:grpSpPr>
              <a:xfrm>
                <a:off x="4146077" y="1540312"/>
                <a:ext cx="288000" cy="288000"/>
                <a:chOff x="4146077" y="1540312"/>
                <a:chExt cx="288000" cy="288000"/>
              </a:xfrm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A0F7D2F1-0EEA-68E7-4918-5D4DD815FF4C}"/>
                    </a:ext>
                  </a:extLst>
                </p:cNvPr>
                <p:cNvSpPr/>
                <p:nvPr/>
              </p:nvSpPr>
              <p:spPr>
                <a:xfrm>
                  <a:off x="4146077" y="1540312"/>
                  <a:ext cx="288000" cy="288000"/>
                </a:xfrm>
                <a:prstGeom prst="roundRect">
                  <a:avLst>
                    <a:gd name="adj" fmla="val 8730"/>
                  </a:avLst>
                </a:prstGeom>
                <a:solidFill>
                  <a:schemeClr val="tx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0" name="Ellipse 69">
                  <a:extLst>
                    <a:ext uri="{FF2B5EF4-FFF2-40B4-BE49-F238E27FC236}">
                      <a16:creationId xmlns:a16="http://schemas.microsoft.com/office/drawing/2014/main" id="{334F759B-A3B8-7DE6-9602-F2915D3E9DCF}"/>
                    </a:ext>
                  </a:extLst>
                </p:cNvPr>
                <p:cNvSpPr/>
                <p:nvPr/>
              </p:nvSpPr>
              <p:spPr>
                <a:xfrm>
                  <a:off x="4194754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3E6754AD-A5E6-9562-79ED-625A93B6F660}"/>
                    </a:ext>
                  </a:extLst>
                </p:cNvPr>
                <p:cNvSpPr/>
                <p:nvPr/>
              </p:nvSpPr>
              <p:spPr>
                <a:xfrm>
                  <a:off x="4268796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27DA11E9-1E8E-6647-18BE-60DE4D86E20B}"/>
                    </a:ext>
                  </a:extLst>
                </p:cNvPr>
                <p:cNvSpPr/>
                <p:nvPr/>
              </p:nvSpPr>
              <p:spPr>
                <a:xfrm>
                  <a:off x="4342839" y="1672670"/>
                  <a:ext cx="54605" cy="54605"/>
                </a:xfrm>
                <a:prstGeom prst="ellipse">
                  <a:avLst/>
                </a:prstGeom>
                <a:solidFill>
                  <a:schemeClr val="bg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CE3EBF95-3197-6880-EDE5-2F1A0B1337F2}"/>
                </a:ext>
              </a:extLst>
            </p:cNvPr>
            <p:cNvGrpSpPr/>
            <p:nvPr/>
          </p:nvGrpSpPr>
          <p:grpSpPr>
            <a:xfrm>
              <a:off x="5559471" y="1506203"/>
              <a:ext cx="909754" cy="288000"/>
              <a:chOff x="4818388" y="1553136"/>
              <a:chExt cx="909754" cy="288000"/>
            </a:xfrm>
          </p:grpSpPr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BFA45593-932B-FB26-1A43-3A40B77F7B80}"/>
                  </a:ext>
                </a:extLst>
              </p:cNvPr>
              <p:cNvSpPr/>
              <p:nvPr/>
            </p:nvSpPr>
            <p:spPr>
              <a:xfrm>
                <a:off x="4818388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A-z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 : coins arrondis 86">
                <a:extLst>
                  <a:ext uri="{FF2B5EF4-FFF2-40B4-BE49-F238E27FC236}">
                    <a16:creationId xmlns:a16="http://schemas.microsoft.com/office/drawing/2014/main" id="{5D7A0407-011C-C0F8-AFE7-6A3F909CD58F}"/>
                  </a:ext>
                </a:extLst>
              </p:cNvPr>
              <p:cNvSpPr/>
              <p:nvPr/>
            </p:nvSpPr>
            <p:spPr>
              <a:xfrm>
                <a:off x="5310805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Z-A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9ED8D127-93B8-1645-2443-07BB37ED6B9D}"/>
                </a:ext>
              </a:extLst>
            </p:cNvPr>
            <p:cNvGrpSpPr/>
            <p:nvPr/>
          </p:nvGrpSpPr>
          <p:grpSpPr>
            <a:xfrm>
              <a:off x="6876907" y="1506203"/>
              <a:ext cx="1041044" cy="288000"/>
              <a:chOff x="6223824" y="1553136"/>
              <a:chExt cx="1041044" cy="288000"/>
            </a:xfrm>
          </p:grpSpPr>
          <p:sp>
            <p:nvSpPr>
              <p:cNvPr id="88" name="Rectangle : coins arrondis 87">
                <a:extLst>
                  <a:ext uri="{FF2B5EF4-FFF2-40B4-BE49-F238E27FC236}">
                    <a16:creationId xmlns:a16="http://schemas.microsoft.com/office/drawing/2014/main" id="{5384CDDE-8602-C34A-943F-0EC25EE2C87F}"/>
                  </a:ext>
                </a:extLst>
              </p:cNvPr>
              <p:cNvSpPr/>
              <p:nvPr/>
            </p:nvSpPr>
            <p:spPr>
              <a:xfrm>
                <a:off x="6223824" y="1553136"/>
                <a:ext cx="417337" cy="288000"/>
              </a:xfrm>
              <a:prstGeom prst="roundRect">
                <a:avLst>
                  <a:gd name="adj" fmla="val 8730"/>
                </a:avLst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 : coins arrondis 88">
                <a:extLst>
                  <a:ext uri="{FF2B5EF4-FFF2-40B4-BE49-F238E27FC236}">
                    <a16:creationId xmlns:a16="http://schemas.microsoft.com/office/drawing/2014/main" id="{B77E5A42-A416-B493-EA47-016F302E3C2C}"/>
                  </a:ext>
                </a:extLst>
              </p:cNvPr>
              <p:cNvSpPr/>
              <p:nvPr/>
            </p:nvSpPr>
            <p:spPr>
              <a:xfrm>
                <a:off x="6713115" y="1553136"/>
                <a:ext cx="551753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BA136F97-75DD-3266-8BCE-295652F3622D}"/>
              </a:ext>
            </a:extLst>
          </p:cNvPr>
          <p:cNvGrpSpPr/>
          <p:nvPr/>
        </p:nvGrpSpPr>
        <p:grpSpPr>
          <a:xfrm>
            <a:off x="3632433" y="2156146"/>
            <a:ext cx="7180209" cy="3234203"/>
            <a:chOff x="3632433" y="2156146"/>
            <a:chExt cx="7180209" cy="3234203"/>
          </a:xfrm>
        </p:grpSpPr>
        <p:sp>
          <p:nvSpPr>
            <p:cNvPr id="48" name="Rectangle : coins arrondis 47">
              <a:hlinkClick r:id="rId5" action="ppaction://hlinksldjump"/>
              <a:extLst>
                <a:ext uri="{FF2B5EF4-FFF2-40B4-BE49-F238E27FC236}">
                  <a16:creationId xmlns:a16="http://schemas.microsoft.com/office/drawing/2014/main" id="{052DFB14-E914-5416-9B4D-22B656680FB6}"/>
                </a:ext>
              </a:extLst>
            </p:cNvPr>
            <p:cNvSpPr/>
            <p:nvPr/>
          </p:nvSpPr>
          <p:spPr>
            <a:xfrm>
              <a:off x="3632433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 : coins arrondis 93">
              <a:hlinkClick r:id="rId5" action="ppaction://hlinksldjump"/>
              <a:extLst>
                <a:ext uri="{FF2B5EF4-FFF2-40B4-BE49-F238E27FC236}">
                  <a16:creationId xmlns:a16="http://schemas.microsoft.com/office/drawing/2014/main" id="{6CC21CA4-3B93-33FA-308E-95CA533E92CD}"/>
                </a:ext>
              </a:extLst>
            </p:cNvPr>
            <p:cNvSpPr/>
            <p:nvPr/>
          </p:nvSpPr>
          <p:spPr>
            <a:xfrm>
              <a:off x="5523384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27AD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 : coins arrondis 94">
              <a:hlinkClick r:id="rId5" action="ppaction://hlinksldjump"/>
              <a:extLst>
                <a:ext uri="{FF2B5EF4-FFF2-40B4-BE49-F238E27FC236}">
                  <a16:creationId xmlns:a16="http://schemas.microsoft.com/office/drawing/2014/main" id="{B2094913-2F5A-5372-724B-A33CCAC56C6F}"/>
                </a:ext>
              </a:extLst>
            </p:cNvPr>
            <p:cNvSpPr/>
            <p:nvPr/>
          </p:nvSpPr>
          <p:spPr>
            <a:xfrm>
              <a:off x="7354567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3444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 : coins arrondis 95">
              <a:hlinkClick r:id="rId5" action="ppaction://hlinksldjump"/>
              <a:extLst>
                <a:ext uri="{FF2B5EF4-FFF2-40B4-BE49-F238E27FC236}">
                  <a16:creationId xmlns:a16="http://schemas.microsoft.com/office/drawing/2014/main" id="{F5C7FB5A-8863-AAF7-29A4-7551ED5CD55F}"/>
                </a:ext>
              </a:extLst>
            </p:cNvPr>
            <p:cNvSpPr/>
            <p:nvPr/>
          </p:nvSpPr>
          <p:spPr>
            <a:xfrm>
              <a:off x="9365552" y="2156146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34AO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 : coins arrondis 96">
              <a:hlinkClick r:id="rId5" action="ppaction://hlinksldjump"/>
              <a:extLst>
                <a:ext uri="{FF2B5EF4-FFF2-40B4-BE49-F238E27FC236}">
                  <a16:creationId xmlns:a16="http://schemas.microsoft.com/office/drawing/2014/main" id="{92798ED6-6CED-D959-1314-AD0AEE953977}"/>
                </a:ext>
              </a:extLst>
            </p:cNvPr>
            <p:cNvSpPr/>
            <p:nvPr/>
          </p:nvSpPr>
          <p:spPr>
            <a:xfrm>
              <a:off x="3639523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34BD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 : coins arrondis 97">
              <a:hlinkClick r:id="rId5" action="ppaction://hlinksldjump"/>
              <a:extLst>
                <a:ext uri="{FF2B5EF4-FFF2-40B4-BE49-F238E27FC236}">
                  <a16:creationId xmlns:a16="http://schemas.microsoft.com/office/drawing/2014/main" id="{D92BF73B-2C8E-D7B2-9A4D-DC68764FAF2A}"/>
                </a:ext>
              </a:extLst>
            </p:cNvPr>
            <p:cNvSpPr/>
            <p:nvPr/>
          </p:nvSpPr>
          <p:spPr>
            <a:xfrm>
              <a:off x="5530474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87D6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 : coins arrondis 98">
              <a:hlinkClick r:id="rId5" action="ppaction://hlinksldjump"/>
              <a:extLst>
                <a:ext uri="{FF2B5EF4-FFF2-40B4-BE49-F238E27FC236}">
                  <a16:creationId xmlns:a16="http://schemas.microsoft.com/office/drawing/2014/main" id="{102682FE-BEA7-98C1-64E1-F12F02C49823}"/>
                </a:ext>
              </a:extLst>
            </p:cNvPr>
            <p:cNvSpPr/>
            <p:nvPr/>
          </p:nvSpPr>
          <p:spPr>
            <a:xfrm>
              <a:off x="7361657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348D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ctangle : coins arrondis 99">
              <a:hlinkClick r:id="rId5" action="ppaction://hlinksldjump"/>
              <a:extLst>
                <a:ext uri="{FF2B5EF4-FFF2-40B4-BE49-F238E27FC236}">
                  <a16:creationId xmlns:a16="http://schemas.microsoft.com/office/drawing/2014/main" id="{D8C082F8-75CF-B735-F6A2-0849F023B3FF}"/>
                </a:ext>
              </a:extLst>
            </p:cNvPr>
            <p:cNvSpPr/>
            <p:nvPr/>
          </p:nvSpPr>
          <p:spPr>
            <a:xfrm>
              <a:off x="9372642" y="3950349"/>
              <a:ext cx="1440000" cy="1440000"/>
            </a:xfrm>
            <a:prstGeom prst="roundRect">
              <a:avLst>
                <a:gd name="adj" fmla="val 646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ID: 34P4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5AE23E-C932-8914-8D2D-4434B0476E8B}"/>
              </a:ext>
            </a:extLst>
          </p:cNvPr>
          <p:cNvGrpSpPr/>
          <p:nvPr/>
        </p:nvGrpSpPr>
        <p:grpSpPr>
          <a:xfrm>
            <a:off x="6528183" y="6032107"/>
            <a:ext cx="1865992" cy="297135"/>
            <a:chOff x="5673122" y="6208840"/>
            <a:chExt cx="1865992" cy="29713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25C46F-7EB5-D598-825F-3AE199BAB411}"/>
                </a:ext>
              </a:extLst>
            </p:cNvPr>
            <p:cNvGrpSpPr/>
            <p:nvPr/>
          </p:nvGrpSpPr>
          <p:grpSpPr>
            <a:xfrm>
              <a:off x="7251114" y="6208840"/>
              <a:ext cx="288000" cy="288000"/>
              <a:chOff x="8253647" y="6168035"/>
              <a:chExt cx="288000" cy="28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60377F63-5FD5-CD8D-5C38-165C4CC6B10F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7DEFD877-C8EB-FE9C-D184-5799982EACB0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AF0188A9-CAC6-A559-4791-D260EED94000}"/>
                </a:ext>
              </a:extLst>
            </p:cNvPr>
            <p:cNvGrpSpPr/>
            <p:nvPr/>
          </p:nvGrpSpPr>
          <p:grpSpPr>
            <a:xfrm flipH="1">
              <a:off x="5673122" y="6208840"/>
              <a:ext cx="288000" cy="288000"/>
              <a:chOff x="8253647" y="6168035"/>
              <a:chExt cx="288000" cy="288000"/>
            </a:xfrm>
          </p:grpSpPr>
          <p:sp>
            <p:nvSpPr>
              <p:cNvPr id="80" name="Rectangle : coins arrondis 79">
                <a:extLst>
                  <a:ext uri="{FF2B5EF4-FFF2-40B4-BE49-F238E27FC236}">
                    <a16:creationId xmlns:a16="http://schemas.microsoft.com/office/drawing/2014/main" id="{4C361A54-2992-D275-E937-C4C70A83A1B8}"/>
                  </a:ext>
                </a:extLst>
              </p:cNvPr>
              <p:cNvSpPr/>
              <p:nvPr/>
            </p:nvSpPr>
            <p:spPr>
              <a:xfrm>
                <a:off x="8253647" y="6168035"/>
                <a:ext cx="288000" cy="288000"/>
              </a:xfrm>
              <a:prstGeom prst="roundRect">
                <a:avLst>
                  <a:gd name="adj" fmla="val 8730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riangle isocèle 80">
                <a:extLst>
                  <a:ext uri="{FF2B5EF4-FFF2-40B4-BE49-F238E27FC236}">
                    <a16:creationId xmlns:a16="http://schemas.microsoft.com/office/drawing/2014/main" id="{A3D505E9-A2CA-7DEC-4811-564234610723}"/>
                  </a:ext>
                </a:extLst>
              </p:cNvPr>
              <p:cNvSpPr>
                <a:spLocks/>
              </p:cNvSpPr>
              <p:nvPr/>
            </p:nvSpPr>
            <p:spPr>
              <a:xfrm rot="16200000" flipV="1">
                <a:off x="8306207" y="6274271"/>
                <a:ext cx="182880" cy="75529"/>
              </a:xfrm>
              <a:prstGeom prst="triangle">
                <a:avLst/>
              </a:prstGeom>
              <a:solidFill>
                <a:schemeClr val="bg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F49F24C-A753-3E07-F1FF-2F1E706FBBD4}"/>
                </a:ext>
              </a:extLst>
            </p:cNvPr>
            <p:cNvSpPr txBox="1">
              <a:spLocks/>
            </p:cNvSpPr>
            <p:nvPr/>
          </p:nvSpPr>
          <p:spPr>
            <a:xfrm>
              <a:off x="6487884" y="6224597"/>
              <a:ext cx="6876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4696F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300</a:t>
              </a: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DB4033F7-F401-7F8C-2F7E-A0239FD6FA76}"/>
                </a:ext>
              </a:extLst>
            </p:cNvPr>
            <p:cNvSpPr/>
            <p:nvPr/>
          </p:nvSpPr>
          <p:spPr>
            <a:xfrm flipH="1">
              <a:off x="6095095" y="6217975"/>
              <a:ext cx="288000" cy="288000"/>
            </a:xfrm>
            <a:prstGeom prst="roundRect">
              <a:avLst>
                <a:gd name="adj" fmla="val 73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BE54721-75B0-D94B-3A3A-4530EFFE11DB}"/>
              </a:ext>
            </a:extLst>
          </p:cNvPr>
          <p:cNvGrpSpPr/>
          <p:nvPr/>
        </p:nvGrpSpPr>
        <p:grpSpPr>
          <a:xfrm>
            <a:off x="9961123" y="0"/>
            <a:ext cx="2230876" cy="585216"/>
            <a:chOff x="9961123" y="0"/>
            <a:chExt cx="2230876" cy="585216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H="1" flipV="1">
              <a:off x="9961123" y="0"/>
              <a:ext cx="2230876" cy="585216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ZoneTexte 102">
              <a:hlinkClick r:id="rId6" action="ppaction://hlinksldjump"/>
              <a:extLst>
                <a:ext uri="{FF2B5EF4-FFF2-40B4-BE49-F238E27FC236}">
                  <a16:creationId xmlns:a16="http://schemas.microsoft.com/office/drawing/2014/main" id="{E3CF885E-7849-86E5-F23B-B4D39E612D79}"/>
                </a:ext>
              </a:extLst>
            </p:cNvPr>
            <p:cNvSpPr txBox="1">
              <a:spLocks/>
            </p:cNvSpPr>
            <p:nvPr/>
          </p:nvSpPr>
          <p:spPr>
            <a:xfrm>
              <a:off x="10152433" y="138719"/>
              <a:ext cx="1848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 new patient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14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593FF34-CEDB-7919-A268-517310A5D3AE}"/>
              </a:ext>
            </a:extLst>
          </p:cNvPr>
          <p:cNvSpPr/>
          <p:nvPr/>
        </p:nvSpPr>
        <p:spPr>
          <a:xfrm>
            <a:off x="3938016" y="1641348"/>
            <a:ext cx="4315968" cy="3575304"/>
          </a:xfrm>
          <a:prstGeom prst="roundRect">
            <a:avLst>
              <a:gd name="adj" fmla="val 174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774AF4-9EAB-9E9D-1E8E-C709E14DE10E}"/>
              </a:ext>
            </a:extLst>
          </p:cNvPr>
          <p:cNvSpPr/>
          <p:nvPr/>
        </p:nvSpPr>
        <p:spPr>
          <a:xfrm>
            <a:off x="5570822" y="1766164"/>
            <a:ext cx="12218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patient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8B4BF04-2F98-CC97-B018-DEF29816F5D3}"/>
              </a:ext>
            </a:extLst>
          </p:cNvPr>
          <p:cNvGrpSpPr/>
          <p:nvPr/>
        </p:nvGrpSpPr>
        <p:grpSpPr>
          <a:xfrm>
            <a:off x="4079239" y="2305696"/>
            <a:ext cx="4263963" cy="525385"/>
            <a:chOff x="4079239" y="2305696"/>
            <a:chExt cx="4263963" cy="525385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3C8F1BD2-4740-3288-CE3B-3C3C2CBA8C82}"/>
                </a:ext>
              </a:extLst>
            </p:cNvPr>
            <p:cNvGrpSpPr/>
            <p:nvPr/>
          </p:nvGrpSpPr>
          <p:grpSpPr>
            <a:xfrm>
              <a:off x="4079239" y="2306418"/>
              <a:ext cx="2178686" cy="524663"/>
              <a:chOff x="4393564" y="2239743"/>
              <a:chExt cx="2178686" cy="52466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651EDE0E-7041-7E63-0102-AFC0F51AE21C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5BCA982-2DE9-7BF1-0A5D-6A2FD972D10C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0B10459-4DAB-E7FF-F496-C067CFADE2EC}"/>
                </a:ext>
              </a:extLst>
            </p:cNvPr>
            <p:cNvGrpSpPr/>
            <p:nvPr/>
          </p:nvGrpSpPr>
          <p:grpSpPr>
            <a:xfrm>
              <a:off x="6164516" y="2305696"/>
              <a:ext cx="2178686" cy="524663"/>
              <a:chOff x="4393564" y="2239743"/>
              <a:chExt cx="2178686" cy="524663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67C80474-BB70-68FC-E3F4-A828C0804022}"/>
                  </a:ext>
                </a:extLst>
              </p:cNvPr>
              <p:cNvSpPr/>
              <p:nvPr/>
            </p:nvSpPr>
            <p:spPr>
              <a:xfrm>
                <a:off x="4488814" y="2476406"/>
                <a:ext cx="1809750" cy="288000"/>
              </a:xfrm>
              <a:prstGeom prst="roundRect">
                <a:avLst>
                  <a:gd name="adj" fmla="val 6463"/>
                </a:avLst>
              </a:prstGeom>
              <a:solidFill>
                <a:schemeClr val="tx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1C88DA9-C90F-FF39-926C-6BBA486C9407}"/>
                  </a:ext>
                </a:extLst>
              </p:cNvPr>
              <p:cNvSpPr txBox="1"/>
              <p:nvPr/>
            </p:nvSpPr>
            <p:spPr>
              <a:xfrm>
                <a:off x="4393564" y="2239743"/>
                <a:ext cx="21786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Last </a:t>
                </a:r>
                <a:r>
                  <a:rPr lang="fr-FR" sz="1100" dirty="0" err="1">
                    <a:solidFill>
                      <a:schemeClr val="bg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en-US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B94776D-C092-54CD-49D1-F838DBD93356}"/>
              </a:ext>
            </a:extLst>
          </p:cNvPr>
          <p:cNvGrpSpPr/>
          <p:nvPr/>
        </p:nvGrpSpPr>
        <p:grpSpPr>
          <a:xfrm>
            <a:off x="4079239" y="3018031"/>
            <a:ext cx="2178686" cy="524663"/>
            <a:chOff x="4393564" y="2239743"/>
            <a:chExt cx="2178686" cy="524663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A44EDAC8-8D3D-A920-7DA1-6DD49B1AF78B}"/>
                </a:ext>
              </a:extLst>
            </p:cNvPr>
            <p:cNvSpPr/>
            <p:nvPr/>
          </p:nvSpPr>
          <p:spPr>
            <a:xfrm>
              <a:off x="4488814" y="2476406"/>
              <a:ext cx="1809750" cy="288000"/>
            </a:xfrm>
            <a:prstGeom prst="roundRect">
              <a:avLst>
                <a:gd name="adj" fmla="val 6463"/>
              </a:avLst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CA8F22E-E950-2736-00A2-C58A38A27982}"/>
                </a:ext>
              </a:extLst>
            </p:cNvPr>
            <p:cNvSpPr txBox="1"/>
            <p:nvPr/>
          </p:nvSpPr>
          <p:spPr>
            <a:xfrm>
              <a:off x="4393564" y="2239743"/>
              <a:ext cx="2178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 : coins arrondis 25">
            <a:hlinkClick r:id="rId2" action="ppaction://hlinksldjump"/>
            <a:extLst>
              <a:ext uri="{FF2B5EF4-FFF2-40B4-BE49-F238E27FC236}">
                <a16:creationId xmlns:a16="http://schemas.microsoft.com/office/drawing/2014/main" id="{8E72A7D2-282F-C6FD-8FF8-85E4AEE20377}"/>
              </a:ext>
            </a:extLst>
          </p:cNvPr>
          <p:cNvSpPr/>
          <p:nvPr/>
        </p:nvSpPr>
        <p:spPr>
          <a:xfrm>
            <a:off x="5556000" y="4591119"/>
            <a:ext cx="1080000" cy="360000"/>
          </a:xfrm>
          <a:prstGeom prst="roundRect">
            <a:avLst>
              <a:gd name="adj" fmla="val 6463"/>
            </a:avLst>
          </a:prstGeom>
          <a:solidFill>
            <a:srgbClr val="469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E9582EE-D16D-2850-1E3C-223E73B560C1}"/>
              </a:ext>
            </a:extLst>
          </p:cNvPr>
          <p:cNvGrpSpPr/>
          <p:nvPr/>
        </p:nvGrpSpPr>
        <p:grpSpPr>
          <a:xfrm>
            <a:off x="6164516" y="2998272"/>
            <a:ext cx="1904999" cy="648414"/>
            <a:chOff x="6164516" y="2998272"/>
            <a:chExt cx="1904999" cy="648414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59B5FD4-34A3-3E6E-4083-4C83393C0CBB}"/>
                </a:ext>
              </a:extLst>
            </p:cNvPr>
            <p:cNvSpPr txBox="1">
              <a:spLocks/>
            </p:cNvSpPr>
            <p:nvPr/>
          </p:nvSpPr>
          <p:spPr>
            <a:xfrm>
              <a:off x="6164516" y="2998272"/>
              <a:ext cx="19049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Gender</a:t>
              </a:r>
              <a:endParaRPr lang="en-US" sz="1100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2A473EBC-94FA-E272-2C1F-74D6750339E4}"/>
                </a:ext>
              </a:extLst>
            </p:cNvPr>
            <p:cNvSpPr>
              <a:spLocks/>
            </p:cNvSpPr>
            <p:nvPr/>
          </p:nvSpPr>
          <p:spPr>
            <a:xfrm>
              <a:off x="6269291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E307ED0-96D5-BC13-AE7B-1AE89315FDD5}"/>
                </a:ext>
              </a:extLst>
            </p:cNvPr>
            <p:cNvSpPr txBox="1">
              <a:spLocks/>
            </p:cNvSpPr>
            <p:nvPr/>
          </p:nvSpPr>
          <p:spPr>
            <a:xfrm>
              <a:off x="6225743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89AAA8CC-BFF8-30BC-9A65-85D05078E6CA}"/>
                </a:ext>
              </a:extLst>
            </p:cNvPr>
            <p:cNvSpPr>
              <a:spLocks/>
            </p:cNvSpPr>
            <p:nvPr/>
          </p:nvSpPr>
          <p:spPr>
            <a:xfrm>
              <a:off x="6554645" y="3280160"/>
              <a:ext cx="180000" cy="180000"/>
            </a:xfrm>
            <a:prstGeom prst="roundRect">
              <a:avLst>
                <a:gd name="adj" fmla="val 7623"/>
              </a:avLst>
            </a:prstGeom>
            <a:solidFill>
              <a:schemeClr val="tx1"/>
            </a:solidFill>
            <a:ln>
              <a:solidFill>
                <a:schemeClr val="bg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BF7C70D-7886-1D42-3ACB-E4CA2AB3B186}"/>
                </a:ext>
              </a:extLst>
            </p:cNvPr>
            <p:cNvSpPr txBox="1">
              <a:spLocks/>
            </p:cNvSpPr>
            <p:nvPr/>
          </p:nvSpPr>
          <p:spPr>
            <a:xfrm>
              <a:off x="6511097" y="3415854"/>
              <a:ext cx="267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36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27972"/>
              </p:ext>
            </p:extLst>
          </p:nvPr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5951308" y="828345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4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204656" y="1438138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0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C04E6A-F868-BEEB-B02C-7282CF4B37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164AA-3E7C-2CA9-27F3-D9AE2CC3FC46}"/>
              </a:ext>
            </a:extLst>
          </p:cNvPr>
          <p:cNvSpPr/>
          <p:nvPr/>
        </p:nvSpPr>
        <p:spPr>
          <a:xfrm>
            <a:off x="5376894" y="156997"/>
            <a:ext cx="14382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patient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8495834-E828-903E-6E9A-4B6CF4859D90}"/>
              </a:ext>
            </a:extLst>
          </p:cNvPr>
          <p:cNvGrpSpPr>
            <a:grpSpLocks/>
          </p:cNvGrpSpPr>
          <p:nvPr/>
        </p:nvGrpSpPr>
        <p:grpSpPr>
          <a:xfrm>
            <a:off x="-9728" y="698443"/>
            <a:ext cx="3249728" cy="6159557"/>
            <a:chOff x="-19253" y="241243"/>
            <a:chExt cx="3249728" cy="6159557"/>
          </a:xfrm>
          <a:solidFill>
            <a:schemeClr val="tx1">
              <a:lumMod val="85000"/>
            </a:schemeClr>
          </a:solidFill>
        </p:grpSpPr>
        <p:sp>
          <p:nvSpPr>
            <p:cNvPr id="7" name="Rectangle : avec coin arrondi 6">
              <a:extLst>
                <a:ext uri="{FF2B5EF4-FFF2-40B4-BE49-F238E27FC236}">
                  <a16:creationId xmlns:a16="http://schemas.microsoft.com/office/drawing/2014/main" id="{5D8D3D05-EF6C-AC8D-BD9E-7C599D0705B6}"/>
                </a:ext>
              </a:extLst>
            </p:cNvPr>
            <p:cNvSpPr>
              <a:spLocks/>
            </p:cNvSpPr>
            <p:nvPr/>
          </p:nvSpPr>
          <p:spPr>
            <a:xfrm>
              <a:off x="-9525" y="241243"/>
              <a:ext cx="3240000" cy="6159557"/>
            </a:xfrm>
            <a:prstGeom prst="round1Rect">
              <a:avLst>
                <a:gd name="adj" fmla="val 428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D272AE6-F946-85A5-F6D5-B87C017934F3}"/>
                </a:ext>
              </a:extLst>
            </p:cNvPr>
            <p:cNvSpPr txBox="1">
              <a:spLocks/>
            </p:cNvSpPr>
            <p:nvPr/>
          </p:nvSpPr>
          <p:spPr>
            <a:xfrm>
              <a:off x="-19253" y="483377"/>
              <a:ext cx="3239999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Patient ID: </a:t>
              </a:r>
              <a:r>
                <a:rPr lang="fr-F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34AD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230B0BB7-1D55-1115-7F38-5690C76EF8EA}"/>
              </a:ext>
            </a:extLst>
          </p:cNvPr>
          <p:cNvGrpSpPr/>
          <p:nvPr/>
        </p:nvGrpSpPr>
        <p:grpSpPr>
          <a:xfrm>
            <a:off x="-9728" y="-8754"/>
            <a:ext cx="540000" cy="540000"/>
            <a:chOff x="-9728" y="-8754"/>
            <a:chExt cx="540000" cy="540000"/>
          </a:xfrm>
        </p:grpSpPr>
        <p:sp>
          <p:nvSpPr>
            <p:cNvPr id="10" name="Rectangle : avec coin arrondi 9">
              <a:extLst>
                <a:ext uri="{FF2B5EF4-FFF2-40B4-BE49-F238E27FC236}">
                  <a16:creationId xmlns:a16="http://schemas.microsoft.com/office/drawing/2014/main" id="{D8D0A26B-764C-78AF-E82D-FA2829B55668}"/>
                </a:ext>
              </a:extLst>
            </p:cNvPr>
            <p:cNvSpPr/>
            <p:nvPr/>
          </p:nvSpPr>
          <p:spPr>
            <a:xfrm flipV="1">
              <a:off x="-9728" y="-8754"/>
              <a:ext cx="540000" cy="540000"/>
            </a:xfrm>
            <a:prstGeom prst="round1Rect">
              <a:avLst>
                <a:gd name="adj" fmla="val 8064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lèche : gauche 51">
              <a:hlinkClick r:id="rId3" action="ppaction://hlinksldjump"/>
              <a:extLst>
                <a:ext uri="{FF2B5EF4-FFF2-40B4-BE49-F238E27FC236}">
                  <a16:creationId xmlns:a16="http://schemas.microsoft.com/office/drawing/2014/main" id="{99F4BFAE-7EB5-9061-E90D-954E0AB284AC}"/>
                </a:ext>
              </a:extLst>
            </p:cNvPr>
            <p:cNvSpPr/>
            <p:nvPr/>
          </p:nvSpPr>
          <p:spPr>
            <a:xfrm>
              <a:off x="125272" y="167197"/>
              <a:ext cx="270000" cy="191522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Tableau 62">
            <a:extLst>
              <a:ext uri="{FF2B5EF4-FFF2-40B4-BE49-F238E27FC236}">
                <a16:creationId xmlns:a16="http://schemas.microsoft.com/office/drawing/2014/main" id="{B9411CD3-4AEA-941B-B35B-5CEC218C6834}"/>
              </a:ext>
            </a:extLst>
          </p:cNvPr>
          <p:cNvGraphicFramePr>
            <a:graphicFrameLocks noGrp="1"/>
          </p:cNvGraphicFramePr>
          <p:nvPr/>
        </p:nvGraphicFramePr>
        <p:xfrm>
          <a:off x="298118" y="1438138"/>
          <a:ext cx="2635186" cy="137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424">
                  <a:extLst>
                    <a:ext uri="{9D8B030D-6E8A-4147-A177-3AD203B41FA5}">
                      <a16:colId xmlns:a16="http://schemas.microsoft.com/office/drawing/2014/main" val="2264971744"/>
                    </a:ext>
                  </a:extLst>
                </a:gridCol>
                <a:gridCol w="1678762">
                  <a:extLst>
                    <a:ext uri="{9D8B030D-6E8A-4147-A177-3AD203B41FA5}">
                      <a16:colId xmlns:a16="http://schemas.microsoft.com/office/drawing/2014/main" val="2886359394"/>
                    </a:ext>
                  </a:extLst>
                </a:gridCol>
              </a:tblGrid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Agustin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6829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Last Name: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CARTAYA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6318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328"/>
                  </a:ext>
                </a:extLst>
              </a:tr>
              <a:tr h="3435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1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797788"/>
                  </a:ext>
                </a:extLst>
              </a:tr>
            </a:tbl>
          </a:graphicData>
        </a:graphic>
      </p:graphicFrame>
      <p:sp>
        <p:nvSpPr>
          <p:cNvPr id="105" name="Rectangle : avec coin arrondi 104">
            <a:extLst>
              <a:ext uri="{FF2B5EF4-FFF2-40B4-BE49-F238E27FC236}">
                <a16:creationId xmlns:a16="http://schemas.microsoft.com/office/drawing/2014/main" id="{DC07244C-2868-B9A2-4A1B-3F037EF26D7A}"/>
              </a:ext>
            </a:extLst>
          </p:cNvPr>
          <p:cNvSpPr>
            <a:spLocks/>
          </p:cNvSpPr>
          <p:nvPr/>
        </p:nvSpPr>
        <p:spPr>
          <a:xfrm>
            <a:off x="-6232" y="707199"/>
            <a:ext cx="3240000" cy="510377"/>
          </a:xfrm>
          <a:prstGeom prst="round1Rect">
            <a:avLst>
              <a:gd name="adj" fmla="val 185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ID: 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34AD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EC44607-D9EC-0AD9-952A-C6FC0CB964A8}"/>
              </a:ext>
            </a:extLst>
          </p:cNvPr>
          <p:cNvSpPr/>
          <p:nvPr/>
        </p:nvSpPr>
        <p:spPr>
          <a:xfrm>
            <a:off x="584518" y="5552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726370B-1792-853A-C8FB-365B7947FB31}"/>
              </a:ext>
            </a:extLst>
          </p:cNvPr>
          <p:cNvGrpSpPr/>
          <p:nvPr/>
        </p:nvGrpSpPr>
        <p:grpSpPr>
          <a:xfrm>
            <a:off x="3711388" y="1433245"/>
            <a:ext cx="7906871" cy="1884386"/>
            <a:chOff x="3711388" y="1585251"/>
            <a:chExt cx="7906871" cy="1884386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D3A95457-017F-7143-B1AD-D0ABE7270351}"/>
                </a:ext>
              </a:extLst>
            </p:cNvPr>
            <p:cNvGrpSpPr/>
            <p:nvPr/>
          </p:nvGrpSpPr>
          <p:grpSpPr>
            <a:xfrm>
              <a:off x="3711388" y="1585251"/>
              <a:ext cx="7906871" cy="1884386"/>
              <a:chOff x="3711388" y="1585251"/>
              <a:chExt cx="7906871" cy="1884386"/>
            </a:xfrm>
          </p:grpSpPr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79F37751-92BB-3D2F-5EC4-0D03D68D7603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268BAB91-F915-8F59-85B1-0DDC61B509D6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32D94AB3-21A2-EAF6-E2FD-791664A1E04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09" name="Rectangle : coins arrondis 108">
                    <a:extLst>
                      <a:ext uri="{FF2B5EF4-FFF2-40B4-BE49-F238E27FC236}">
                        <a16:creationId xmlns:a16="http://schemas.microsoft.com/office/drawing/2014/main" id="{FA2CA39A-F41C-08E9-C4C5-378806B15EE3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64" name="Graphique 63" descr="Oreille contour">
                    <a:extLst>
                      <a:ext uri="{FF2B5EF4-FFF2-40B4-BE49-F238E27FC236}">
                        <a16:creationId xmlns:a16="http://schemas.microsoft.com/office/drawing/2014/main" id="{3E142B3F-5E5E-2A9C-4F31-8E34F816D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53271" y="1665436"/>
                    <a:ext cx="1080000" cy="10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1B83950-6263-DC24-9B72-D8ECC6A4C3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Ear</a:t>
                  </a:r>
                  <a:endParaRPr lang="fr-FR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12E02190-6ED1-2835-7F62-BC12416D6E8C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- 1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BENIGN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Mole</a:t>
                </a: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93%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96FBEE64-B024-3D67-EAF9-2D6BBA9CC254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56047"/>
                <a:chOff x="10133704" y="1585251"/>
                <a:chExt cx="1484555" cy="856047"/>
              </a:xfrm>
            </p:grpSpPr>
            <p:sp>
              <p:nvSpPr>
                <p:cNvPr id="76" name="Rectangle : coins arrondis 75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1B0E64E-65AD-AF0F-4460-4C257172D95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Rectangle : coins arrondis 113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99CE6F07-D815-0BE1-DFC5-FF0CA92CCC79}"/>
                    </a:ext>
                  </a:extLst>
                </p:cNvPr>
                <p:cNvSpPr/>
                <p:nvPr/>
              </p:nvSpPr>
              <p:spPr>
                <a:xfrm>
                  <a:off x="10133704" y="2081298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5" name="Rectangle : coins arrondis 114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AFEF079-9C78-D685-2B7F-F7D294BF6081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" name="Rectangle : coins arrondis 141">
              <a:extLst>
                <a:ext uri="{FF2B5EF4-FFF2-40B4-BE49-F238E27FC236}">
                  <a16:creationId xmlns:a16="http://schemas.microsoft.com/office/drawing/2014/main" id="{DD5B331B-8B60-FC1C-9E00-AD66D3B87055}"/>
                </a:ext>
              </a:extLst>
            </p:cNvPr>
            <p:cNvSpPr/>
            <p:nvPr/>
          </p:nvSpPr>
          <p:spPr>
            <a:xfrm>
              <a:off x="10133704" y="2617409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ZoneTexte 107">
            <a:extLst>
              <a:ext uri="{FF2B5EF4-FFF2-40B4-BE49-F238E27FC236}">
                <a16:creationId xmlns:a16="http://schemas.microsoft.com/office/drawing/2014/main" id="{BA395076-06F5-8814-3C7E-0420C111E442}"/>
              </a:ext>
            </a:extLst>
          </p:cNvPr>
          <p:cNvSpPr txBox="1">
            <a:spLocks/>
          </p:cNvSpPr>
          <p:nvPr/>
        </p:nvSpPr>
        <p:spPr>
          <a:xfrm>
            <a:off x="6217103" y="888606"/>
            <a:ext cx="2577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 of the skin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fr-FR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lang="fr-FR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7EB6AFDB-1604-AED3-D931-EF0DC48B5B21}"/>
              </a:ext>
            </a:extLst>
          </p:cNvPr>
          <p:cNvGrpSpPr/>
          <p:nvPr/>
        </p:nvGrpSpPr>
        <p:grpSpPr>
          <a:xfrm>
            <a:off x="3711388" y="3895167"/>
            <a:ext cx="7906871" cy="1884386"/>
            <a:chOff x="3711388" y="4390230"/>
            <a:chExt cx="7906871" cy="1884386"/>
          </a:xfrm>
        </p:grpSpPr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8A151EF1-40E8-D516-90FD-47DF53E85C8A}"/>
                </a:ext>
              </a:extLst>
            </p:cNvPr>
            <p:cNvGrpSpPr/>
            <p:nvPr/>
          </p:nvGrpSpPr>
          <p:grpSpPr>
            <a:xfrm>
              <a:off x="3711388" y="4390230"/>
              <a:ext cx="7906871" cy="1884386"/>
              <a:chOff x="3711388" y="1585251"/>
              <a:chExt cx="7906871" cy="1884386"/>
            </a:xfrm>
          </p:grpSpPr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94B3B305-7494-07F3-97C1-DF752E27F51B}"/>
                  </a:ext>
                </a:extLst>
              </p:cNvPr>
              <p:cNvSpPr/>
              <p:nvPr/>
            </p:nvSpPr>
            <p:spPr>
              <a:xfrm>
                <a:off x="4978529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Annotations</a:t>
                </a: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Notes: ….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Read more</a:t>
                </a:r>
              </a:p>
            </p:txBody>
          </p: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72DFED76-5C27-AABA-68A0-911A5C363BB1}"/>
                  </a:ext>
                </a:extLst>
              </p:cNvPr>
              <p:cNvGrpSpPr/>
              <p:nvPr/>
            </p:nvGrpSpPr>
            <p:grpSpPr>
              <a:xfrm>
                <a:off x="3711388" y="1585252"/>
                <a:ext cx="1081615" cy="1383857"/>
                <a:chOff x="3711388" y="1585252"/>
                <a:chExt cx="1081615" cy="1383857"/>
              </a:xfrm>
            </p:grpSpPr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14720AE0-70EB-ABDF-3C52-A4D341B9DB16}"/>
                    </a:ext>
                  </a:extLst>
                </p:cNvPr>
                <p:cNvGrpSpPr/>
                <p:nvPr/>
              </p:nvGrpSpPr>
              <p:grpSpPr>
                <a:xfrm>
                  <a:off x="3711388" y="1585252"/>
                  <a:ext cx="1080000" cy="1080000"/>
                  <a:chOff x="3653271" y="1665436"/>
                  <a:chExt cx="1080000" cy="1080000"/>
                </a:xfrm>
              </p:grpSpPr>
              <p:sp>
                <p:nvSpPr>
                  <p:cNvPr id="126" name="Rectangle : coins arrondis 125">
                    <a:extLst>
                      <a:ext uri="{FF2B5EF4-FFF2-40B4-BE49-F238E27FC236}">
                        <a16:creationId xmlns:a16="http://schemas.microsoft.com/office/drawing/2014/main" id="{FC01E044-6A94-F754-3C09-0F5FE6B52C14}"/>
                      </a:ext>
                    </a:extLst>
                  </p:cNvPr>
                  <p:cNvSpPr/>
                  <p:nvPr/>
                </p:nvSpPr>
                <p:spPr>
                  <a:xfrm>
                    <a:off x="3653271" y="1665436"/>
                    <a:ext cx="1080000" cy="1080000"/>
                  </a:xfrm>
                  <a:prstGeom prst="roundRect">
                    <a:avLst>
                      <a:gd name="adj" fmla="val 6463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 dirty="0">
                      <a:solidFill>
                        <a:schemeClr val="tx2">
                          <a:lumMod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7" name="Graphique 126">
                    <a:extLst>
                      <a:ext uri="{FF2B5EF4-FFF2-40B4-BE49-F238E27FC236}">
                        <a16:creationId xmlns:a16="http://schemas.microsoft.com/office/drawing/2014/main" id="{DE4604EC-9A96-39D9-D38F-35E51B0E95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100000" contrast="10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726140" y="1738305"/>
                    <a:ext cx="934262" cy="93426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F08C7936-323F-7600-CAAC-CAF191BAE2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13002" y="2692110"/>
                  <a:ext cx="10800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Back</a:t>
                  </a:r>
                </a:p>
              </p:txBody>
            </p:sp>
          </p:grpSp>
          <p:sp>
            <p:nvSpPr>
              <p:cNvPr id="119" name="Rectangle : coins arrondis 118">
                <a:extLst>
                  <a:ext uri="{FF2B5EF4-FFF2-40B4-BE49-F238E27FC236}">
                    <a16:creationId xmlns:a16="http://schemas.microsoft.com/office/drawing/2014/main" id="{7E29453E-2C55-471A-983C-85C3589E5AA6}"/>
                  </a:ext>
                </a:extLst>
              </p:cNvPr>
              <p:cNvSpPr/>
              <p:nvPr/>
            </p:nvSpPr>
            <p:spPr>
              <a:xfrm>
                <a:off x="7584525" y="1585251"/>
                <a:ext cx="2420470" cy="1383858"/>
              </a:xfrm>
              <a:prstGeom prst="roundRect">
                <a:avLst>
                  <a:gd name="adj" fmla="val 2722"/>
                </a:avLst>
              </a:prstGeom>
              <a:solidFill>
                <a:schemeClr val="tx1"/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AI </a:t>
                </a:r>
                <a:r>
                  <a:rPr lang="fr-FR" sz="1200" b="1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Results</a:t>
                </a:r>
                <a:endParaRPr lang="fr-FR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 IA: IA - 3</a:t>
                </a: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Risk: </a:t>
                </a:r>
                <a:r>
                  <a:rPr lang="fr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MALIGNANT</a:t>
                </a:r>
                <a:endParaRPr lang="fr-FR" sz="12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Type: </a:t>
                </a:r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Melanoma</a:t>
                </a:r>
                <a:endParaRPr lang="fr-FR" sz="1200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200" dirty="0" err="1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Accurance</a:t>
                </a:r>
                <a:r>
                  <a:rPr lang="fr-FR" sz="12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87% </a:t>
                </a:r>
              </a:p>
              <a:p>
                <a:pPr algn="ctr"/>
                <a:r>
                  <a:rPr lang="en-US" sz="1050" u="sng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See other IA results</a:t>
                </a:r>
              </a:p>
            </p:txBody>
          </p:sp>
          <p:grpSp>
            <p:nvGrpSpPr>
              <p:cNvPr id="120" name="Groupe 119">
                <a:extLst>
                  <a:ext uri="{FF2B5EF4-FFF2-40B4-BE49-F238E27FC236}">
                    <a16:creationId xmlns:a16="http://schemas.microsoft.com/office/drawing/2014/main" id="{6E3C0EFF-939B-5659-E4D1-7654DAC2EACD}"/>
                  </a:ext>
                </a:extLst>
              </p:cNvPr>
              <p:cNvGrpSpPr/>
              <p:nvPr/>
            </p:nvGrpSpPr>
            <p:grpSpPr>
              <a:xfrm>
                <a:off x="10133704" y="1585251"/>
                <a:ext cx="1484555" cy="849776"/>
                <a:chOff x="10133704" y="1585251"/>
                <a:chExt cx="1484555" cy="849776"/>
              </a:xfrm>
            </p:grpSpPr>
            <p:sp>
              <p:nvSpPr>
                <p:cNvPr id="122" name="Rectangle : coins arrondis 121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BC8FD5FC-2832-F160-383F-4915A5667C3E}"/>
                    </a:ext>
                  </a:extLst>
                </p:cNvPr>
                <p:cNvSpPr/>
                <p:nvPr/>
              </p:nvSpPr>
              <p:spPr>
                <a:xfrm>
                  <a:off x="10133704" y="1585251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Timeline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 : coins arrondis 122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063A816D-5779-2B2B-D33B-5853F3139011}"/>
                    </a:ext>
                  </a:extLst>
                </p:cNvPr>
                <p:cNvSpPr/>
                <p:nvPr/>
              </p:nvSpPr>
              <p:spPr>
                <a:xfrm>
                  <a:off x="10133704" y="2075027"/>
                  <a:ext cx="1484555" cy="360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b="1" dirty="0" err="1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See</a:t>
                  </a:r>
                  <a:r>
                    <a:rPr lang="fr-FR" sz="1200" b="1" dirty="0">
                      <a:solidFill>
                        <a:schemeClr val="bg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Images</a:t>
                  </a:r>
                  <a:endParaRPr lang="en-US" sz="1200" b="1" dirty="0">
                    <a:solidFill>
                      <a:schemeClr val="bg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1" name="Rectangle : coins arrondis 12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CD63441-2FB4-F30C-02C7-1DA710FDD818}"/>
                  </a:ext>
                </a:extLst>
              </p:cNvPr>
              <p:cNvSpPr/>
              <p:nvPr/>
            </p:nvSpPr>
            <p:spPr>
              <a:xfrm>
                <a:off x="4978529" y="3109637"/>
                <a:ext cx="5103718" cy="360000"/>
              </a:xfrm>
              <a:prstGeom prst="roundRect">
                <a:avLst/>
              </a:prstGeom>
              <a:solidFill>
                <a:srgbClr val="4696F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" name="Rectangle : coins arrondis 142">
              <a:extLst>
                <a:ext uri="{FF2B5EF4-FFF2-40B4-BE49-F238E27FC236}">
                  <a16:creationId xmlns:a16="http://schemas.microsoft.com/office/drawing/2014/main" id="{06C0A205-718B-8BD1-1BEE-AFEEF7D72544}"/>
                </a:ext>
              </a:extLst>
            </p:cNvPr>
            <p:cNvSpPr/>
            <p:nvPr/>
          </p:nvSpPr>
          <p:spPr>
            <a:xfrm>
              <a:off x="10133704" y="5423166"/>
              <a:ext cx="1484555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options</a:t>
              </a:r>
              <a:endParaRPr lang="en-US" sz="12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9200A94-C1BD-F0F0-5153-C625FE49B527}"/>
              </a:ext>
            </a:extLst>
          </p:cNvPr>
          <p:cNvCxnSpPr/>
          <p:nvPr/>
        </p:nvCxnSpPr>
        <p:spPr>
          <a:xfrm>
            <a:off x="3711388" y="3612777"/>
            <a:ext cx="7906871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222CD5E5-C430-80B6-5C33-5902444A0B1F}"/>
              </a:ext>
            </a:extLst>
          </p:cNvPr>
          <p:cNvGrpSpPr/>
          <p:nvPr/>
        </p:nvGrpSpPr>
        <p:grpSpPr>
          <a:xfrm>
            <a:off x="4349055" y="1806900"/>
            <a:ext cx="195417" cy="195417"/>
            <a:chOff x="4364730" y="1953430"/>
            <a:chExt cx="195417" cy="195417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C05FB5B1-F1F2-A9BC-FC71-891DC3D4182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79370C4-AA8B-1200-AD9E-96161CC9876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B323BA63-FFAE-2655-8242-540C1F7E61B8}"/>
              </a:ext>
            </a:extLst>
          </p:cNvPr>
          <p:cNvGrpSpPr/>
          <p:nvPr/>
        </p:nvGrpSpPr>
        <p:grpSpPr>
          <a:xfrm>
            <a:off x="3941192" y="4301809"/>
            <a:ext cx="195417" cy="195417"/>
            <a:chOff x="4364730" y="1953430"/>
            <a:chExt cx="195417" cy="195417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02BF341-3890-49AA-B026-292B67FE516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334F7141-2EF8-E247-DC56-A2E3AD309A2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E8C7C347-04F8-9295-5BAC-632A64455997}"/>
              </a:ext>
            </a:extLst>
          </p:cNvPr>
          <p:cNvGrpSpPr/>
          <p:nvPr/>
        </p:nvGrpSpPr>
        <p:grpSpPr>
          <a:xfrm>
            <a:off x="4235794" y="4614600"/>
            <a:ext cx="195417" cy="195417"/>
            <a:chOff x="4364730" y="1953430"/>
            <a:chExt cx="195417" cy="195417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812E1E6-293A-8C65-D954-925C5C1373BE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1F87910A-5B5F-6468-D020-3AEACF18568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2685E0BB-61A9-4341-DFDD-F8DDB1179774}"/>
              </a:ext>
            </a:extLst>
          </p:cNvPr>
          <p:cNvGrpSpPr/>
          <p:nvPr/>
        </p:nvGrpSpPr>
        <p:grpSpPr>
          <a:xfrm>
            <a:off x="4349054" y="4302443"/>
            <a:ext cx="195417" cy="195417"/>
            <a:chOff x="4364730" y="1953430"/>
            <a:chExt cx="195417" cy="195417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ADFA4D46-8892-14F2-2138-34893606456F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3383E517-6510-3F4E-8352-45C7EAC52CE5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FEC64324-CF9D-D2E2-315B-8D7AE4E55C25}"/>
              </a:ext>
            </a:extLst>
          </p:cNvPr>
          <p:cNvGrpSpPr/>
          <p:nvPr/>
        </p:nvGrpSpPr>
        <p:grpSpPr>
          <a:xfrm>
            <a:off x="4011556" y="4584199"/>
            <a:ext cx="195417" cy="195417"/>
            <a:chOff x="4364730" y="1953430"/>
            <a:chExt cx="195417" cy="195417"/>
          </a:xfrm>
        </p:grpSpPr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51A391B4-8F11-88D2-1570-AFCB0871E0B6}"/>
                </a:ext>
              </a:extLst>
            </p:cNvPr>
            <p:cNvSpPr/>
            <p:nvPr/>
          </p:nvSpPr>
          <p:spPr>
            <a:xfrm>
              <a:off x="4409023" y="1996901"/>
              <a:ext cx="108470" cy="10847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93BBBC9A-B20F-33AA-E13C-B338E6940C8C}"/>
                </a:ext>
              </a:extLst>
            </p:cNvPr>
            <p:cNvSpPr/>
            <p:nvPr/>
          </p:nvSpPr>
          <p:spPr>
            <a:xfrm>
              <a:off x="4364730" y="1953430"/>
              <a:ext cx="195417" cy="19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EA2BCBB4-2CA7-7EAD-E4E4-2928A5110D9F}"/>
              </a:ext>
            </a:extLst>
          </p:cNvPr>
          <p:cNvGrpSpPr/>
          <p:nvPr/>
        </p:nvGrpSpPr>
        <p:grpSpPr>
          <a:xfrm>
            <a:off x="9733547" y="0"/>
            <a:ext cx="2458452" cy="587273"/>
            <a:chOff x="9733547" y="0"/>
            <a:chExt cx="2458452" cy="587273"/>
          </a:xfrm>
        </p:grpSpPr>
        <p:sp>
          <p:nvSpPr>
            <p:cNvPr id="149" name="Rectangle : avec coin arrondi 148">
              <a:extLst>
                <a:ext uri="{FF2B5EF4-FFF2-40B4-BE49-F238E27FC236}">
                  <a16:creationId xmlns:a16="http://schemas.microsoft.com/office/drawing/2014/main" id="{D3D27B71-6C22-893D-79B9-B8B3404F2092}"/>
                </a:ext>
              </a:extLst>
            </p:cNvPr>
            <p:cNvSpPr/>
            <p:nvPr/>
          </p:nvSpPr>
          <p:spPr>
            <a:xfrm flipH="1" flipV="1">
              <a:off x="9733547" y="0"/>
              <a:ext cx="2458452" cy="587273"/>
            </a:xfrm>
            <a:prstGeom prst="round1Rect">
              <a:avLst>
                <a:gd name="adj" fmla="val 8065"/>
              </a:avLst>
            </a:prstGeom>
            <a:solidFill>
              <a:srgbClr val="469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BCD33CC2-BB2E-107D-C8F0-ABEEA832A1C2}"/>
                </a:ext>
              </a:extLst>
            </p:cNvPr>
            <p:cNvSpPr txBox="1">
              <a:spLocks/>
            </p:cNvSpPr>
            <p:nvPr/>
          </p:nvSpPr>
          <p:spPr>
            <a:xfrm>
              <a:off x="9794179" y="122281"/>
              <a:ext cx="2333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Arial" panose="020B0604020202020204" pitchFamily="34" charset="0"/>
                  <a:cs typeface="Arial" panose="020B0604020202020204" pitchFamily="34" charset="0"/>
                </a:rPr>
                <a:t>Export patient data</a:t>
              </a:r>
            </a:p>
          </p:txBody>
        </p:sp>
      </p:grpSp>
      <p:sp>
        <p:nvSpPr>
          <p:cNvPr id="61" name="Rectangle : coins arrondis 60">
            <a:hlinkClick r:id="rId8" action="ppaction://hlinksldjump"/>
            <a:extLst>
              <a:ext uri="{FF2B5EF4-FFF2-40B4-BE49-F238E27FC236}">
                <a16:creationId xmlns:a16="http://schemas.microsoft.com/office/drawing/2014/main" id="{F8BC4AB7-B9A9-1D40-2B1E-FBF7090C21FD}"/>
              </a:ext>
            </a:extLst>
          </p:cNvPr>
          <p:cNvSpPr/>
          <p:nvPr/>
        </p:nvSpPr>
        <p:spPr>
          <a:xfrm>
            <a:off x="6494906" y="5985722"/>
            <a:ext cx="2070963" cy="714826"/>
          </a:xfrm>
          <a:prstGeom prst="roundRect">
            <a:avLst>
              <a:gd name="adj" fmla="val 646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fr-FR" sz="1400" b="1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solidFill>
                <a:schemeClr val="tx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704</TotalTime>
  <Words>630</Words>
  <Application>Microsoft Office PowerPoint</Application>
  <PresentationFormat>Grand écran</PresentationFormat>
  <Paragraphs>275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Wingdings 2</vt:lpstr>
      <vt:lpstr>Ardoise</vt:lpstr>
      <vt:lpstr>Skin app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app</dc:title>
  <dc:creator>Agustin Cartaya Lathulerie</dc:creator>
  <cp:lastModifiedBy>Agustin Cartaya Lathulerie</cp:lastModifiedBy>
  <cp:revision>232</cp:revision>
  <dcterms:created xsi:type="dcterms:W3CDTF">2022-07-01T12:48:06Z</dcterms:created>
  <dcterms:modified xsi:type="dcterms:W3CDTF">2022-07-28T15:07:02Z</dcterms:modified>
</cp:coreProperties>
</file>