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EFF"/>
    <a:srgbClr val="4696FD"/>
    <a:srgbClr val="333333"/>
    <a:srgbClr val="CF9988"/>
    <a:srgbClr val="FFEFE9"/>
    <a:srgbClr val="916C5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E6642-EDCB-2E48-23C1-27A7590A5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C08A53-6083-37BE-6960-C8D5B6B99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89217-3359-7CEF-6AA6-A6B09B6E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EE6083-2439-1EDC-BDAE-7D64F5CB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6D763-1E02-6347-4B33-0F33B43A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F276A-4A69-0A21-223A-AED76327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78E77C-9E7F-1E35-5C05-015F7190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14567-A506-9FED-6BFF-87A63E5E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A3BF9-3E7B-FA1F-F6DF-CB2953FC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43246-FDE2-C7E1-FB3E-18DD006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BDBD1F-C06D-E189-66DB-CE1FC0569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420BD-874A-D9FD-C5C4-BB5E783BC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415CB-DE97-BD72-E5E9-32483DD0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C3A75-89D7-FC59-266F-DC4AFCEE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38419-822A-55A1-66A5-F4083E19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53D8B-9445-AB22-6196-8D411245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B413F-E30F-2425-2E9B-73947D8E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46DE3-8CFC-9A05-17B6-C0192449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603AA-474A-2673-E7C7-0D1B61F9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1F8B1-A4A7-C948-A551-DC5825DC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4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990A1-509D-5EBE-052E-675A8815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7DEBD1-C840-C4C9-35C6-E3F8AD438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67E242-AF44-068B-F887-AB059F00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DCE69-FB65-BEE5-0396-3A40B793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6078C-68CA-9A9D-BC08-25D5B54E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CE11C-6BD2-90F8-D09A-15B641BE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D6057-024A-632B-E854-29BA1311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F497D9-FF4B-0612-1808-997DA170C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3DD4E7-40EB-023E-95FD-8003CC67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45A1A2-FBFF-D65E-F67C-7BE353AA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A59E1E-C326-35AD-A59A-06967A75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D77A0-8356-21F6-32B4-9E89ABD3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374B2A-7779-956A-355F-B2D56161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DDA635-9F2D-CB41-1699-D38243E5E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95C7E6-AE19-A67A-0811-76AAFD15D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B4A249-3FB1-AB12-AC59-29DC1B2BF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FEBD59-2E76-E575-B8A1-16F4C6B8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CB8D0D-578E-18E5-90AF-6CD74599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B2AF70-81FC-6123-4F6D-2518BF16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26DC1-7091-56B7-1733-0446737D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8D0BDF-1848-AEB5-5DEF-7BF1D752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CAF82B-2887-8A4B-D9A8-6E6CA7F2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B1DC85-375F-121C-46B6-F00CA34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048624-FB4A-12D7-CF49-715C7630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97A3B3-9B8E-F2E5-C711-1E69F3EF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8EF976-21ED-E2A7-380A-540DA3FE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6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41F2A-153C-B604-3207-115BACA2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25897-F84A-4D85-FD44-346B1FA90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CB4348-4AEF-A26D-56BF-E3D036D57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A0F16-7E37-0057-8850-DD674BA9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D13EC9-553C-356F-30F5-B8EF9CA2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792C78-D4D0-3667-904C-75350C4F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8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5565D-73AC-628A-F5B2-E4D52820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AFD757-F2E8-1020-90C0-C3B581E3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F2E69E-B3F2-F193-1DF2-0F9DFE30F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941F7-4142-E8BF-8A38-7308EDA8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789B4-12F7-7926-274A-87C994F2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327E85-77AD-EA12-D6BF-A21480D2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9A6185-26E9-4524-E83D-45AC7A29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3A6024-3B89-7D19-3BB0-B04476128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5B391-6B6F-1E71-2A5A-02EFFB9C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4638-C87C-42B3-AFE4-1E6CABFC057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E835DA-9BB4-0AE3-EC46-893EE1B2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80E4C0-0C48-1F64-5D17-AFCD47408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87572-E059-41B5-8109-45E1452D0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3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AC53AB0-973E-ECC3-33D1-A4081E3944C5}"/>
              </a:ext>
            </a:extLst>
          </p:cNvPr>
          <p:cNvGrpSpPr/>
          <p:nvPr/>
        </p:nvGrpSpPr>
        <p:grpSpPr>
          <a:xfrm>
            <a:off x="2856000" y="189000"/>
            <a:ext cx="6480000" cy="6480000"/>
            <a:chOff x="2856000" y="189000"/>
            <a:chExt cx="6480000" cy="648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6D7097-59CD-6409-BBAF-5BBFF71BB2AE}"/>
                </a:ext>
              </a:extLst>
            </p:cNvPr>
            <p:cNvSpPr/>
            <p:nvPr/>
          </p:nvSpPr>
          <p:spPr>
            <a:xfrm>
              <a:off x="2856000" y="189000"/>
              <a:ext cx="6480000" cy="64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EE84E73-5564-99B6-E1E8-D0BA7BB5F418}"/>
                </a:ext>
              </a:extLst>
            </p:cNvPr>
            <p:cNvGrpSpPr/>
            <p:nvPr/>
          </p:nvGrpSpPr>
          <p:grpSpPr>
            <a:xfrm>
              <a:off x="3396000" y="1212577"/>
              <a:ext cx="5400000" cy="4432846"/>
              <a:chOff x="2951809" y="585216"/>
              <a:chExt cx="5400000" cy="4432846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4398443-8232-14AF-8622-EA70F1BBEAFC}"/>
                  </a:ext>
                </a:extLst>
              </p:cNvPr>
              <p:cNvSpPr txBox="1"/>
              <p:nvPr/>
            </p:nvSpPr>
            <p:spPr>
              <a:xfrm>
                <a:off x="3536608" y="3694623"/>
                <a:ext cx="4230401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0" dirty="0">
                    <a:solidFill>
                      <a:srgbClr val="666666"/>
                    </a:solidFill>
                  </a:rPr>
                  <a:t>Ai Skin</a:t>
                </a:r>
                <a:endParaRPr lang="en-US" sz="8000" dirty="0">
                  <a:solidFill>
                    <a:srgbClr val="666666"/>
                  </a:solidFill>
                </a:endParaRPr>
              </a:p>
            </p:txBody>
          </p: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528AC67B-9AFC-001E-DBB4-F68DD87C84BB}"/>
                  </a:ext>
                </a:extLst>
              </p:cNvPr>
              <p:cNvGrpSpPr/>
              <p:nvPr/>
            </p:nvGrpSpPr>
            <p:grpSpPr>
              <a:xfrm>
                <a:off x="2951809" y="585216"/>
                <a:ext cx="5400000" cy="3157676"/>
                <a:chOff x="2951809" y="585216"/>
                <a:chExt cx="5400000" cy="3157676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7B2CD58F-11B0-7957-672A-D1848083C65A}"/>
                    </a:ext>
                  </a:extLst>
                </p:cNvPr>
                <p:cNvGrpSpPr/>
                <p:nvPr/>
              </p:nvGrpSpPr>
              <p:grpSpPr>
                <a:xfrm>
                  <a:off x="2951809" y="585216"/>
                  <a:ext cx="5400000" cy="3157676"/>
                  <a:chOff x="2951809" y="585216"/>
                  <a:chExt cx="5400000" cy="3157676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77D9AA9E-7C37-D2EE-5692-E9E67909B50F}"/>
                      </a:ext>
                    </a:extLst>
                  </p:cNvPr>
                  <p:cNvSpPr/>
                  <p:nvPr/>
                </p:nvSpPr>
                <p:spPr>
                  <a:xfrm>
                    <a:off x="3491809" y="2840516"/>
                    <a:ext cx="4320000" cy="180000"/>
                  </a:xfrm>
                  <a:prstGeom prst="rect">
                    <a:avLst/>
                  </a:prstGeom>
                  <a:solidFill>
                    <a:srgbClr val="A3D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720D943-58B5-620B-CFA8-692C7F108588}"/>
                      </a:ext>
                    </a:extLst>
                  </p:cNvPr>
                  <p:cNvSpPr/>
                  <p:nvPr/>
                </p:nvSpPr>
                <p:spPr>
                  <a:xfrm>
                    <a:off x="2951809" y="2056054"/>
                    <a:ext cx="5400000" cy="216000"/>
                  </a:xfrm>
                  <a:prstGeom prst="rect">
                    <a:avLst/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0F93F355-7B9F-8FD7-66D5-62E58B46037A}"/>
                      </a:ext>
                    </a:extLst>
                  </p:cNvPr>
                  <p:cNvSpPr/>
                  <p:nvPr/>
                </p:nvSpPr>
                <p:spPr>
                  <a:xfrm>
                    <a:off x="3491809" y="1307592"/>
                    <a:ext cx="4320000" cy="180000"/>
                  </a:xfrm>
                  <a:prstGeom prst="rect">
                    <a:avLst/>
                  </a:prstGeom>
                  <a:solidFill>
                    <a:srgbClr val="A3D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00D7E864-C0DC-AB43-4680-A5E49EE9FF02}"/>
                      </a:ext>
                    </a:extLst>
                  </p:cNvPr>
                  <p:cNvSpPr/>
                  <p:nvPr/>
                </p:nvSpPr>
                <p:spPr>
                  <a:xfrm>
                    <a:off x="4072971" y="585216"/>
                    <a:ext cx="3157676" cy="31576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CF998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4D8BD896-E2E2-2A10-7B85-33EEB119F104}"/>
                    </a:ext>
                  </a:extLst>
                </p:cNvPr>
                <p:cNvSpPr txBox="1"/>
                <p:nvPr/>
              </p:nvSpPr>
              <p:spPr>
                <a:xfrm>
                  <a:off x="4528458" y="1117614"/>
                  <a:ext cx="2246703" cy="20928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3000" dirty="0" err="1">
                      <a:solidFill>
                        <a:srgbClr val="4696FD"/>
                      </a:solidFill>
                      <a:latin typeface="+mj-lt"/>
                      <a:cs typeface="Arial" panose="020B0604020202020204" pitchFamily="34" charset="0"/>
                    </a:rPr>
                    <a:t>A</a:t>
                  </a:r>
                  <a:r>
                    <a:rPr lang="fr-FR" sz="8000" dirty="0" err="1">
                      <a:solidFill>
                        <a:srgbClr val="4696FD"/>
                      </a:solidFill>
                      <a:latin typeface="+mj-lt"/>
                      <a:cs typeface="Arial" panose="020B0604020202020204" pitchFamily="34" charset="0"/>
                    </a:rPr>
                    <a:t>i</a:t>
                  </a:r>
                  <a:r>
                    <a:rPr lang="fr-FR" sz="13000" dirty="0" err="1">
                      <a:solidFill>
                        <a:srgbClr val="A3DEFF"/>
                      </a:solidFill>
                      <a:latin typeface="+mj-lt"/>
                      <a:cs typeface="Arial" panose="020B0604020202020204" pitchFamily="34" charset="0"/>
                    </a:rPr>
                    <a:t>S</a:t>
                  </a:r>
                  <a:endParaRPr lang="en-US" sz="13000" dirty="0">
                    <a:solidFill>
                      <a:srgbClr val="A3DEFF"/>
                    </a:solidFill>
                    <a:latin typeface="+mj-lt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471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AC53AB0-973E-ECC3-33D1-A4081E3944C5}"/>
              </a:ext>
            </a:extLst>
          </p:cNvPr>
          <p:cNvGrpSpPr/>
          <p:nvPr/>
        </p:nvGrpSpPr>
        <p:grpSpPr>
          <a:xfrm>
            <a:off x="2856000" y="189000"/>
            <a:ext cx="6480000" cy="6480000"/>
            <a:chOff x="2856000" y="189000"/>
            <a:chExt cx="6480000" cy="648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6D7097-59CD-6409-BBAF-5BBFF71BB2AE}"/>
                </a:ext>
              </a:extLst>
            </p:cNvPr>
            <p:cNvSpPr/>
            <p:nvPr/>
          </p:nvSpPr>
          <p:spPr>
            <a:xfrm>
              <a:off x="2856000" y="189000"/>
              <a:ext cx="6480000" cy="64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EE84E73-5564-99B6-E1E8-D0BA7BB5F418}"/>
                </a:ext>
              </a:extLst>
            </p:cNvPr>
            <p:cNvGrpSpPr/>
            <p:nvPr/>
          </p:nvGrpSpPr>
          <p:grpSpPr>
            <a:xfrm>
              <a:off x="3396000" y="1212577"/>
              <a:ext cx="5400000" cy="4415670"/>
              <a:chOff x="2951809" y="585216"/>
              <a:chExt cx="5400000" cy="4415670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04398443-8232-14AF-8622-EA70F1BBEAFC}"/>
                  </a:ext>
                </a:extLst>
              </p:cNvPr>
              <p:cNvSpPr txBox="1"/>
              <p:nvPr/>
            </p:nvSpPr>
            <p:spPr>
              <a:xfrm>
                <a:off x="3425211" y="3677447"/>
                <a:ext cx="4453196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0" dirty="0">
                    <a:solidFill>
                      <a:srgbClr val="666666"/>
                    </a:solidFill>
                  </a:rPr>
                  <a:t>Skin App </a:t>
                </a:r>
                <a:endParaRPr lang="en-US" sz="8000" dirty="0">
                  <a:solidFill>
                    <a:srgbClr val="666666"/>
                  </a:solidFill>
                </a:endParaRPr>
              </a:p>
            </p:txBody>
          </p: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528AC67B-9AFC-001E-DBB4-F68DD87C84BB}"/>
                  </a:ext>
                </a:extLst>
              </p:cNvPr>
              <p:cNvGrpSpPr/>
              <p:nvPr/>
            </p:nvGrpSpPr>
            <p:grpSpPr>
              <a:xfrm>
                <a:off x="2951809" y="585216"/>
                <a:ext cx="5400000" cy="3157676"/>
                <a:chOff x="2951809" y="585216"/>
                <a:chExt cx="5400000" cy="3157676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7B2CD58F-11B0-7957-672A-D1848083C65A}"/>
                    </a:ext>
                  </a:extLst>
                </p:cNvPr>
                <p:cNvGrpSpPr/>
                <p:nvPr/>
              </p:nvGrpSpPr>
              <p:grpSpPr>
                <a:xfrm>
                  <a:off x="2951809" y="585216"/>
                  <a:ext cx="5400000" cy="3157676"/>
                  <a:chOff x="2951809" y="585216"/>
                  <a:chExt cx="5400000" cy="3157676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77D9AA9E-7C37-D2EE-5692-E9E67909B50F}"/>
                      </a:ext>
                    </a:extLst>
                  </p:cNvPr>
                  <p:cNvSpPr/>
                  <p:nvPr/>
                </p:nvSpPr>
                <p:spPr>
                  <a:xfrm>
                    <a:off x="3491809" y="2840516"/>
                    <a:ext cx="4320000" cy="180000"/>
                  </a:xfrm>
                  <a:prstGeom prst="rect">
                    <a:avLst/>
                  </a:prstGeom>
                  <a:solidFill>
                    <a:srgbClr val="A3D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720D943-58B5-620B-CFA8-692C7F108588}"/>
                      </a:ext>
                    </a:extLst>
                  </p:cNvPr>
                  <p:cNvSpPr/>
                  <p:nvPr/>
                </p:nvSpPr>
                <p:spPr>
                  <a:xfrm>
                    <a:off x="2951809" y="2056054"/>
                    <a:ext cx="5400000" cy="216000"/>
                  </a:xfrm>
                  <a:prstGeom prst="rect">
                    <a:avLst/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0F93F355-7B9F-8FD7-66D5-62E58B46037A}"/>
                      </a:ext>
                    </a:extLst>
                  </p:cNvPr>
                  <p:cNvSpPr/>
                  <p:nvPr/>
                </p:nvSpPr>
                <p:spPr>
                  <a:xfrm>
                    <a:off x="3491809" y="1307592"/>
                    <a:ext cx="4320000" cy="180000"/>
                  </a:xfrm>
                  <a:prstGeom prst="rect">
                    <a:avLst/>
                  </a:prstGeom>
                  <a:solidFill>
                    <a:srgbClr val="A3D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Ellipse 8">
                    <a:extLst>
                      <a:ext uri="{FF2B5EF4-FFF2-40B4-BE49-F238E27FC236}">
                        <a16:creationId xmlns:a16="http://schemas.microsoft.com/office/drawing/2014/main" id="{00D7E864-C0DC-AB43-4680-A5E49EE9FF02}"/>
                      </a:ext>
                    </a:extLst>
                  </p:cNvPr>
                  <p:cNvSpPr/>
                  <p:nvPr/>
                </p:nvSpPr>
                <p:spPr>
                  <a:xfrm>
                    <a:off x="4072971" y="585216"/>
                    <a:ext cx="3157676" cy="31576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CF998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4D8BD896-E2E2-2A10-7B85-33EEB119F104}"/>
                    </a:ext>
                  </a:extLst>
                </p:cNvPr>
                <p:cNvSpPr txBox="1"/>
                <p:nvPr/>
              </p:nvSpPr>
              <p:spPr>
                <a:xfrm>
                  <a:off x="4528458" y="1117614"/>
                  <a:ext cx="2246703" cy="20928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3000" dirty="0">
                      <a:solidFill>
                        <a:srgbClr val="333333"/>
                      </a:solidFill>
                      <a:latin typeface="+mj-lt"/>
                      <a:cs typeface="Arial" panose="020B0604020202020204" pitchFamily="34" charset="0"/>
                    </a:rPr>
                    <a:t>SA</a:t>
                  </a:r>
                  <a:endParaRPr lang="en-US" sz="13000" dirty="0">
                    <a:solidFill>
                      <a:srgbClr val="333333"/>
                    </a:solidFill>
                    <a:latin typeface="+mj-lt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664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Agustin</dc:creator>
  <cp:lastModifiedBy>Agustin Cartaya</cp:lastModifiedBy>
  <cp:revision>19</cp:revision>
  <dcterms:created xsi:type="dcterms:W3CDTF">2022-08-03T12:42:17Z</dcterms:created>
  <dcterms:modified xsi:type="dcterms:W3CDTF">2022-08-03T13:24:52Z</dcterms:modified>
</cp:coreProperties>
</file>