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3" r:id="rId4"/>
    <p:sldMasterId id="2147483694" r:id="rId5"/>
  </p:sldMasterIdLst>
  <p:notesMasterIdLst>
    <p:notesMasterId r:id="rId10"/>
  </p:notesMasterIdLst>
  <p:sldIdLst>
    <p:sldId id="1443" r:id="rId6"/>
    <p:sldId id="1549" r:id="rId7"/>
    <p:sldId id="1557" r:id="rId8"/>
    <p:sldId id="11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ia Juan" initials="SJ" lastIdx="13" clrIdx="0"/>
  <p:cmAuthor id="2" name="Usuario" initials="U" lastIdx="1" clrIdx="1"/>
  <p:cmAuthor id="3" name="Matias Labedz" initials="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C15"/>
    <a:srgbClr val="000026"/>
    <a:srgbClr val="00003E"/>
    <a:srgbClr val="003366"/>
    <a:srgbClr val="0E0856"/>
    <a:srgbClr val="1C1549"/>
    <a:srgbClr val="C00000"/>
    <a:srgbClr val="D34817"/>
    <a:srgbClr val="FFFFFF"/>
    <a:srgbClr val="69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8ABA-68A3-4739-9709-6CCC88D13750}" type="datetimeFigureOut">
              <a:rPr lang="pt-BR" smtClean="0"/>
              <a:t>28/10/2024</a:t>
            </a:fld>
            <a:endParaRPr lang="pt-B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1FDF-8E02-4AC8-9159-B9D17D870A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97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21FDF-8E02-4AC8-9159-B9D17D870AD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8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A069CB8-F204-4D06-B913-C5A26A89888A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2D1ECF7-F6D5-4619-ABAC-A44F8162F13D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42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0B6E300-0A13-4A81-945A-7333C271A069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4671962-1EA4-46E7-BCB0-F36CE46D1A59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C921BB-58FB-424F-BE5C-AE0DB79AF024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F267674-A410-4E5D-9249-4FC93CBD79C3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45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871200" cy="1082646"/>
          </a:xfrm>
        </p:spPr>
        <p:txBody>
          <a:bodyPr>
            <a:noAutofit/>
          </a:bodyPr>
          <a:lstStyle>
            <a:lvl1pPr algn="l">
              <a:defRPr sz="3700" b="0">
                <a:latin typeface="Franklin Gothic Demi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buClr>
                <a:srgbClr val="C00000"/>
              </a:buClr>
              <a:buSzPct val="91000"/>
              <a:buFont typeface="Wingdings" pitchFamily="2" charset="2"/>
              <a:buChar char=""/>
              <a:defRPr/>
            </a:lvl1pPr>
            <a:lvl2pPr>
              <a:buClr>
                <a:srgbClr val="002060"/>
              </a:buClr>
              <a:buFont typeface="Wingdings 2" pitchFamily="18" charset="2"/>
              <a:buChar char=""/>
              <a:defRPr/>
            </a:lvl2pPr>
            <a:lvl3pPr>
              <a:buClr>
                <a:schemeClr val="bg2">
                  <a:lumMod val="75000"/>
                </a:schemeClr>
              </a:buClr>
              <a:buFont typeface="Wingdings" pitchFamily="2" charset="2"/>
              <a:buChar char=""/>
              <a:defRPr/>
            </a:lvl3pPr>
            <a:lvl4pPr>
              <a:buClr>
                <a:schemeClr val="bg2">
                  <a:lumMod val="60000"/>
                  <a:lumOff val="40000"/>
                </a:schemeClr>
              </a:buClr>
              <a:defRPr/>
            </a:lvl4pPr>
            <a:lvl5pPr>
              <a:buClr>
                <a:schemeClr val="bg2">
                  <a:lumMod val="40000"/>
                  <a:lumOff val="60000"/>
                </a:schemeClr>
              </a:buClr>
              <a:buFont typeface="Wingdings" pitchFamily="2" charset="2"/>
              <a:buChar char="u"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010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687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80" y="1611313"/>
            <a:ext cx="1121664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637424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ítulo 7">
            <a:extLst>
              <a:ext uri="{FF2B5EF4-FFF2-40B4-BE49-F238E27FC236}">
                <a16:creationId xmlns:a16="http://schemas.microsoft.com/office/drawing/2014/main" id="{4262B62C-59F6-487E-AC5E-9C707BA1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515982"/>
            <a:ext cx="11317811" cy="395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/>
              <a:t>Titulo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3FEC93F-B8AF-4AD3-BF70-EC6B0206E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508" y="1206041"/>
            <a:ext cx="11137900" cy="42418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4408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D9E2A62-1983-43A1-A163-D8AA46534C8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ítulo 7">
            <a:extLst>
              <a:ext uri="{FF2B5EF4-FFF2-40B4-BE49-F238E27FC236}">
                <a16:creationId xmlns:a16="http://schemas.microsoft.com/office/drawing/2014/main" id="{4262B62C-59F6-487E-AC5E-9C707BA1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515982"/>
            <a:ext cx="11317811" cy="395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/>
              <a:t>Titulo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3FEC93F-B8AF-4AD3-BF70-EC6B0206E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508" y="1206041"/>
            <a:ext cx="11137900" cy="42418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D9E2A62-1983-43A1-A163-D8AA46534C8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2D96-C374-C094-E72C-4DA3D881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86B865-4AA2-18DB-5C0E-B61171FD0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04042-71E3-6EB4-BAAC-0392648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0446F-CFB9-850D-A8C3-BCA2057C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F946B-380B-A112-F323-A62D2FB7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3FCAC-F52F-957E-1B85-9C7A7D1A9036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193B40-FA61-D959-F051-92B88A4C5A2D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ítulo 7">
            <a:extLst>
              <a:ext uri="{FF2B5EF4-FFF2-40B4-BE49-F238E27FC236}">
                <a16:creationId xmlns:a16="http://schemas.microsoft.com/office/drawing/2014/main" id="{4262B62C-59F6-487E-AC5E-9C707BA1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515982"/>
            <a:ext cx="11317811" cy="395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/>
              <a:t>Titulo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3FEC93F-B8AF-4AD3-BF70-EC6B0206E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508" y="1206041"/>
            <a:ext cx="11137900" cy="42418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60846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63E78-600E-C2CE-87A1-E4C8A66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7F2CD0-A390-A8CD-65FB-D511FD0A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ECA50-8AE8-D457-8847-3AED0EF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7ABC-9A61-4DCC-BD1F-C3E4EBBBC9D8}" type="datetimeFigureOut">
              <a:rPr lang="es-AR" smtClean="0"/>
              <a:t>28/10/2024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88059-1160-20FD-F6E2-09DC4AC4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CCF60-328B-22A5-63F0-A4A5F49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AABA-24D7-4B96-A431-8D16695A1EB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05076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EDC05-8790-C363-50AA-E0F6DDF6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58BE8-3FE1-37C1-03D9-DECEF914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80677-5761-2F31-4771-D53084E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85D67-D063-EF0E-31E5-5A06CCFD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581B9-7ED1-E0E0-FFE5-735631B9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840C-CF0D-7E53-3C5B-41B7FC75BE23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9529CDD-4280-C537-9BA2-553DE0D65247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788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52AA-3514-6977-27CA-1298D9B4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B3EF1-675E-8C29-DAA1-2D6EE538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FE72CC-CB23-2E41-7226-BE8C3DFDD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581E75-CFDC-1B25-4ECA-6F876A98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7ABC-9A61-4DCC-BD1F-C3E4EBBBC9D8}" type="datetimeFigureOut">
              <a:rPr lang="es-AR" smtClean="0"/>
              <a:t>28/10/2024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73E90-17D5-180B-B7CB-E83EC90A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E9E0B3-CFCC-1372-E5B3-FF29C45C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AABA-24D7-4B96-A431-8D16695A1EB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82980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D3BA-8499-3D3D-8B83-A9361C32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04699-DB7E-EF42-A168-92959449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0E6B2-A72A-E758-1DA3-3B34920C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89BD5F-443D-8326-C669-E686DEC12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78C6B5-8FC6-7604-63D2-B8475856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975038-03BD-D80B-1AAF-43B32F50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837001-6402-2594-8348-70FBC772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045AD9-9D2F-B0E6-75B8-C3C7764B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3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2290-BF46-C193-6CE9-A9862433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540E84-D940-E2C3-531B-B10D06E1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69F60-2E6B-90B0-220C-111EF47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FBF693-AA41-9CED-E263-0A287C9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3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E7C25C-9DB6-C10E-2A7A-416FA50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7ABC-9A61-4DCC-BD1F-C3E4EBBBC9D8}" type="datetimeFigureOut">
              <a:rPr lang="es-AR" smtClean="0"/>
              <a:t>28/10/2024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07FE47-6AFF-FF06-4005-CD4668D9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5BF26-4DEC-7A01-1DDD-D8B1EEB8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AABA-24D7-4B96-A431-8D16695A1EB4}" type="slidenum">
              <a:rPr lang="es-AR" smtClean="0"/>
              <a:t>‹Nº›</a:t>
            </a:fld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4955FB-4516-3625-54A8-2FDEEEE825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65155" y="0"/>
            <a:ext cx="526845" cy="5159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EBDFCF-2B9A-1BC6-F02C-028884428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31"/>
          <a:stretch/>
        </p:blipFill>
        <p:spPr>
          <a:xfrm>
            <a:off x="10585795" y="0"/>
            <a:ext cx="884056" cy="5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7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4E83-51CB-6A38-F086-EF26E0F7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6806A-2F99-A3F3-B829-F28A2347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8E2ED-9863-9FE8-E3B9-210905252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0955A-AC26-3B8C-262C-09D61F90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7ABC-9A61-4DCC-BD1F-C3E4EBBBC9D8}" type="datetimeFigureOut">
              <a:rPr lang="es-AR" smtClean="0"/>
              <a:t>28/10/2024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9D23A-28E9-565C-70CA-B2DF1392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70899-77C8-F91D-3552-9AA4CCE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AABA-24D7-4B96-A431-8D16695A1EB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111447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7073-86FC-1AAA-3616-C30C4AB9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892AC8-C23B-A099-3183-8BE0CF8DE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08F05-5559-D487-2838-434ED24D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035CF-A98E-07A5-551E-72E517DF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C1BE00-898B-BC38-FDA9-A42FC049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0605E-2B0C-E61B-E840-4369856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7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88C6-0FB4-4C6E-3CAE-9AD7631F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18217-95F8-7F82-1459-401BCC62A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DA83E-E209-DB3F-7928-CBDA004C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BAE8D-8733-6497-5D2B-53AEDF10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1B8DC-6F67-5549-7684-CF755315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09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D5138F-39E7-3818-5CED-AC453663F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A8144-B91C-735C-5F71-42900BD5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31391-8A9B-BF2E-8392-D31A709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77006-BFA1-753A-6207-A3B7369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89F88-0EF1-E9F8-DEAB-F4EBD46A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5A35-FFB9-4359-73DA-9FEDC77456B3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5A644E-10DE-484F-F26D-4AE2B8F8D44D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1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6F077B-A50F-4D64-8574-E2D6A98A555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28B9AAF2-EE66-4331-BCD1-BBA659DA3C75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DD963E4-F0F0-4762-B8CF-4F47D555B0FF}"/>
              </a:ext>
            </a:extLst>
          </p:cNvPr>
          <p:cNvSpPr/>
          <p:nvPr userDrawn="1"/>
        </p:nvSpPr>
        <p:spPr>
          <a:xfrm>
            <a:off x="21050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439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ítulo 7">
            <a:extLst>
              <a:ext uri="{FF2B5EF4-FFF2-40B4-BE49-F238E27FC236}">
                <a16:creationId xmlns:a16="http://schemas.microsoft.com/office/drawing/2014/main" id="{4262B62C-59F6-487E-AC5E-9C707BA1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515982"/>
            <a:ext cx="11317811" cy="395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/>
              <a:t>Titulo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3FEC93F-B8AF-4AD3-BF70-EC6B0206E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508" y="1206041"/>
            <a:ext cx="11137900" cy="424180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767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D9E2A62-1983-43A1-A163-D8AA46534C8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98F3E3B-34E3-4345-B2A1-994B83598A9C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4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D816C96-82A1-4D77-8ADA-627AC6FE3D6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DB696C8-1316-403E-89DE-8326FB072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65155" y="0"/>
            <a:ext cx="526845" cy="5159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66A5E2-AE76-40C3-890E-3666D07E7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31"/>
          <a:stretch/>
        </p:blipFill>
        <p:spPr>
          <a:xfrm>
            <a:off x="10585795" y="0"/>
            <a:ext cx="884056" cy="5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7626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A233FF-7437-2896-6785-9783D089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39006" y="0"/>
            <a:ext cx="452994" cy="4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5B747F8-9654-4282-85D2-65F41AAE7A7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A92E51-09E9-0947-ADB0-EB47F26FC0C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4345"/>
            <a:ext cx="12192000" cy="443655"/>
          </a:xfrm>
          <a:prstGeom prst="rect">
            <a:avLst/>
          </a:prstGeom>
        </p:spPr>
      </p:pic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C821FAE7-8450-4168-A662-A429141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8" y="515982"/>
            <a:ext cx="11317811" cy="395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/>
              <a:t>Titulo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8FDEBAF-2211-4DC1-B103-485A6453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508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320070-825E-493E-9488-DA539E09E994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739006" y="0"/>
            <a:ext cx="452994" cy="4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60" r:id="rId17"/>
    <p:sldLayoutId id="2147483652" r:id="rId18"/>
  </p:sldLayoutIdLst>
  <p:hf sldNum="0" hdr="0" ftr="0" dt="0"/>
  <p:txStyles>
    <p:titleStyle>
      <a:lvl1pPr marL="0" marR="0" indent="0" algn="l" defTabSz="914400" rtl="0" eaLnBrk="1" fontAlgn="auto" latinLnBrk="0" hangingPunct="1">
        <a:lnSpc>
          <a:spcPct val="85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kern="1200" spc="-5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861782-A724-047B-D22D-4536DCFD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A2844-DEFC-6D09-5F9F-F58AB353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AAE9C-16DF-5B5F-F88E-20514985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7ABC-9A61-4DCC-BD1F-C3E4EBBBC9D8}" type="datetimeFigureOut">
              <a:rPr lang="es-AR" smtClean="0"/>
              <a:t>28/10/2024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70E2C-88AA-92F8-A0BF-C795BA28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9A1DC-7533-5A75-4F0D-4DA51EC1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AABA-24D7-4B96-A431-8D16695A1EB4}" type="slidenum">
              <a:rPr lang="es-AR" smtClean="0"/>
              <a:t>‹Nº›</a:t>
            </a:fld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4D595-F3BC-B224-A7F8-4EC3DBB484C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4345"/>
            <a:ext cx="12192000" cy="443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254C60-FD8E-1B12-F787-E0CE966D855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739006" y="0"/>
            <a:ext cx="452994" cy="4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quantumameric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9E1B4F-8309-433C-89F8-21B6AAA3AFA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r="57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2E59BD8-1972-4C37-AC74-391892CCFC2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63636" y="3470943"/>
            <a:ext cx="9864725" cy="1360488"/>
          </a:xfrm>
        </p:spPr>
        <p:txBody>
          <a:bodyPr anchor="b">
            <a:noAutofit/>
          </a:bodyPr>
          <a:lstStyle/>
          <a:p>
            <a:pPr algn="ctr"/>
            <a:r>
              <a:rPr lang="es-ES" sz="2400" cap="all" dirty="0">
                <a:solidFill>
                  <a:schemeClr val="tx1"/>
                </a:solidFill>
                <a:latin typeface="+mn-lt"/>
              </a:rPr>
              <a:t>Caracterización de cargas - ucrania</a:t>
            </a:r>
            <a:br>
              <a:rPr lang="es-ES" sz="2400" cap="all" dirty="0">
                <a:solidFill>
                  <a:schemeClr val="tx1"/>
                </a:solidFill>
                <a:latin typeface="+mn-lt"/>
              </a:rPr>
            </a:br>
            <a:br>
              <a:rPr lang="es-ES" sz="1600" cap="all" dirty="0">
                <a:solidFill>
                  <a:schemeClr val="tx1"/>
                </a:solidFill>
                <a:latin typeface="+mn-lt"/>
              </a:rPr>
            </a:br>
            <a:br>
              <a:rPr lang="es-ES" sz="1600" cap="all" dirty="0">
                <a:solidFill>
                  <a:schemeClr val="tx1"/>
                </a:solidFill>
                <a:latin typeface="+mn-lt"/>
              </a:rPr>
            </a:br>
            <a:br>
              <a:rPr lang="es-ES" sz="1600" cap="all" dirty="0">
                <a:solidFill>
                  <a:schemeClr val="tx1"/>
                </a:solidFill>
                <a:latin typeface="+mn-lt"/>
              </a:rPr>
            </a:br>
            <a:br>
              <a:rPr lang="es-ES" sz="1600" cap="all" dirty="0">
                <a:solidFill>
                  <a:schemeClr val="tx1"/>
                </a:solidFill>
                <a:latin typeface="+mn-lt"/>
              </a:rPr>
            </a:br>
            <a:r>
              <a:rPr lang="es-ES" sz="1600" cap="all" dirty="0">
                <a:solidFill>
                  <a:schemeClr val="tx1"/>
                </a:solidFill>
                <a:latin typeface="+mn-lt"/>
              </a:rPr>
              <a:t>octubre 2024</a:t>
            </a:r>
            <a:endParaRPr lang="es-AR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5A6735-44A3-42DF-9B42-1B9ECFDB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77" y="1079042"/>
            <a:ext cx="2972245" cy="17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0946D3-DE82-B30A-A801-C21DEB8C42F0}"/>
              </a:ext>
            </a:extLst>
          </p:cNvPr>
          <p:cNvSpPr txBox="1">
            <a:spLocks/>
          </p:cNvSpPr>
          <p:nvPr/>
        </p:nvSpPr>
        <p:spPr>
          <a:xfrm>
            <a:off x="13090" y="13545"/>
            <a:ext cx="11317811" cy="637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kern="12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>
                <a:solidFill>
                  <a:srgbClr val="002060"/>
                </a:solidFill>
                <a:latin typeface="+mn-lt"/>
              </a:rPr>
              <a:t>Tareas Principales a Realizar</a:t>
            </a:r>
          </a:p>
        </p:txBody>
      </p:sp>
      <p:sp>
        <p:nvSpPr>
          <p:cNvPr id="5" name="Explosión: 14 puntos 4">
            <a:extLst>
              <a:ext uri="{FF2B5EF4-FFF2-40B4-BE49-F238E27FC236}">
                <a16:creationId xmlns:a16="http://schemas.microsoft.com/office/drawing/2014/main" id="{7E40BB53-91FB-458C-BC43-325995BE2F51}"/>
              </a:ext>
            </a:extLst>
          </p:cNvPr>
          <p:cNvSpPr/>
          <p:nvPr/>
        </p:nvSpPr>
        <p:spPr>
          <a:xfrm>
            <a:off x="160649" y="754079"/>
            <a:ext cx="557393" cy="415697"/>
          </a:xfrm>
          <a:prstGeom prst="irregularSeal2">
            <a:avLst/>
          </a:prstGeom>
          <a:solidFill>
            <a:srgbClr val="9D0C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20E516-2124-4AB7-ACE5-1149ABEDD765}"/>
              </a:ext>
            </a:extLst>
          </p:cNvPr>
          <p:cNvSpPr txBox="1"/>
          <p:nvPr/>
        </p:nvSpPr>
        <p:spPr>
          <a:xfrm>
            <a:off x="853227" y="752882"/>
            <a:ext cx="10890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Objetivo: </a:t>
            </a:r>
            <a:r>
              <a:rPr lang="es-AR" dirty="0"/>
              <a:t>Generar una arquitectura de relacionamiento de base de datos funcional, para la adaptación de la demanda de Clientes B a su correspondiente Perfil de Demanda (curva); previamente definida por la información prevista de Clientes A.</a:t>
            </a:r>
            <a:endParaRPr lang="es-AR" b="1" u="sng" dirty="0"/>
          </a:p>
          <a:p>
            <a:endParaRPr lang="es-AR" b="1" u="sng" dirty="0"/>
          </a:p>
          <a:p>
            <a:r>
              <a:rPr lang="es-AR" b="1" u="sng" dirty="0"/>
              <a:t>Principales Tareas a ejecutar</a:t>
            </a:r>
          </a:p>
          <a:p>
            <a:endParaRPr lang="es-AR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Identificar y establecer Categorías Tarifarias objetivo; Qué CT quiero simular? Con qué nivel de segregación?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Procesar/adaptar los archivos CSV provistos para input de Modelo </a:t>
            </a:r>
            <a:r>
              <a:rPr lang="es-AR" i="1" dirty="0" err="1"/>
              <a:t>ProCampaña</a:t>
            </a:r>
            <a:r>
              <a:rPr lang="es-AR" i="1" dirty="0"/>
              <a:t> </a:t>
            </a:r>
            <a:r>
              <a:rPr lang="es-A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Generar las curvas para las CT previamente definidas a partir de input Clientes 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Procesar/adaptar archivos datos Clientes B para input BD </a:t>
            </a:r>
            <a:r>
              <a:rPr lang="es-AR" dirty="0" err="1"/>
              <a:t>Sql</a:t>
            </a:r>
            <a:r>
              <a:rPr lang="es-AR" dirty="0"/>
              <a:t> Lite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Asignación de Perfiles con demanda Clientes 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dirty="0"/>
              <a:t>Construcción reportes </a:t>
            </a:r>
            <a:r>
              <a:rPr lang="es-AR" dirty="0" err="1"/>
              <a:t>Power</a:t>
            </a:r>
            <a:r>
              <a:rPr lang="es-AR" dirty="0"/>
              <a:t> Bi: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Reporte de procesamiento o funcionamiento del sistema (datos nulos, datos descartados)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Curvas por 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Curva agregada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s-A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57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0946D3-DE82-B30A-A801-C21DEB8C42F0}"/>
              </a:ext>
            </a:extLst>
          </p:cNvPr>
          <p:cNvSpPr txBox="1">
            <a:spLocks/>
          </p:cNvSpPr>
          <p:nvPr/>
        </p:nvSpPr>
        <p:spPr>
          <a:xfrm>
            <a:off x="13090" y="13545"/>
            <a:ext cx="11317811" cy="637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kern="12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>
                <a:solidFill>
                  <a:srgbClr val="002060"/>
                </a:solidFill>
                <a:latin typeface="+mn-lt"/>
              </a:rPr>
              <a:t>Diagrama de Flujo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AF2E0E-B177-4568-AF5F-53E091E8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91" y="684012"/>
            <a:ext cx="7347417" cy="54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68AE3FC0-2EBC-017A-AEB9-AF0B6B3B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A0A1CA-6CEB-47C8-ADA4-2C938CA0EE29}"/>
              </a:ext>
            </a:extLst>
          </p:cNvPr>
          <p:cNvSpPr txBox="1">
            <a:spLocks/>
          </p:cNvSpPr>
          <p:nvPr/>
        </p:nvSpPr>
        <p:spPr>
          <a:xfrm>
            <a:off x="271194" y="134563"/>
            <a:ext cx="3872543" cy="117089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kern="1200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b="1" dirty="0">
                <a:solidFill>
                  <a:srgbClr val="002060"/>
                </a:solidFill>
                <a:latin typeface="+mn-lt"/>
              </a:rPr>
              <a:t>Muchas gracias!</a:t>
            </a:r>
          </a:p>
          <a:p>
            <a:endParaRPr lang="es-AR" sz="1500" b="1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2C8970-52EC-AAEC-2140-ABDE36C7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4345"/>
            <a:ext cx="12192000" cy="44365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4AD8A66-D8F3-4FE9-8EE1-42E89D073BC1}"/>
              </a:ext>
            </a:extLst>
          </p:cNvPr>
          <p:cNvSpPr/>
          <p:nvPr/>
        </p:nvSpPr>
        <p:spPr>
          <a:xfrm>
            <a:off x="9034521" y="6414345"/>
            <a:ext cx="27914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pt-BR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www.quantumamerica.com</a:t>
            </a:r>
            <a:endParaRPr lang="pt-BR" u="sng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467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ción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F762824D3369418DCA59AF2C637D9F" ma:contentTypeVersion="14" ma:contentTypeDescription="Crear nuevo documento." ma:contentTypeScope="" ma:versionID="fc8d742702bec5940554765cfedf4af7">
  <xsd:schema xmlns:xsd="http://www.w3.org/2001/XMLSchema" xmlns:xs="http://www.w3.org/2001/XMLSchema" xmlns:p="http://schemas.microsoft.com/office/2006/metadata/properties" xmlns:ns2="a7debb7e-84cc-409c-bf49-a1df29fecb70" xmlns:ns3="97461eed-a4fa-44f0-84c4-5e950bf77184" targetNamespace="http://schemas.microsoft.com/office/2006/metadata/properties" ma:root="true" ma:fieldsID="2c2be96b1bbcb0a2157f928147dde7ee" ns2:_="" ns3:_="">
    <xsd:import namespace="a7debb7e-84cc-409c-bf49-a1df29fecb70"/>
    <xsd:import namespace="97461eed-a4fa-44f0-84c4-5e950bf771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ebb7e-84cc-409c-bf49-a1df29fec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61eed-a4fa-44f0-84c4-5e950bf771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ADAA42-E536-4029-B50B-E0EC54900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ebb7e-84cc-409c-bf49-a1df29fecb70"/>
    <ds:schemaRef ds:uri="97461eed-a4fa-44f0-84c4-5e950bf771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EE44C2-4E61-4955-BE6F-7DBD0254C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E586F7-6FB3-4891-BACC-061BDD4D5BB3}">
  <ds:schemaRefs>
    <ds:schemaRef ds:uri="http://purl.org/dc/terms/"/>
    <ds:schemaRef ds:uri="http://schemas.microsoft.com/office/2006/documentManagement/types"/>
    <ds:schemaRef ds:uri="http://www.w3.org/XML/1998/namespace"/>
    <ds:schemaRef ds:uri="a7debb7e-84cc-409c-bf49-a1df29fecb70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97461eed-a4fa-44f0-84c4-5e950bf7718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162</Words>
  <Application>Microsoft Office PowerPoint</Application>
  <PresentationFormat>Panorámica</PresentationFormat>
  <Paragraphs>22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Franklin Gothic Demi</vt:lpstr>
      <vt:lpstr>Wingdings</vt:lpstr>
      <vt:lpstr>Wingdings 2</vt:lpstr>
      <vt:lpstr>1_Retrospección</vt:lpstr>
      <vt:lpstr>Tema de Office</vt:lpstr>
      <vt:lpstr>Caracterización de cargas - ucrania     octubre 2024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Quantum</dc:title>
  <dc:creator>Quantum</dc:creator>
  <cp:lastModifiedBy>Agustin Damonte</cp:lastModifiedBy>
  <cp:revision>30</cp:revision>
  <dcterms:created xsi:type="dcterms:W3CDTF">2018-08-16T17:30:37Z</dcterms:created>
  <dcterms:modified xsi:type="dcterms:W3CDTF">2024-10-28T18:59:52Z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0x010100A0F762824D3369418DCA59AF2C637D9F</vt:lpwstr>
  </property>
  <property fmtid="{D5CDD505-2E9C-101B-9397-08002B2CF9AE}" pid="3" name="MediaServiceImageTags">
    <vt:lpwstr/>
  </property>
</Properties>
</file>