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63" r:id="rId3"/>
    <p:sldId id="268" r:id="rId4"/>
    <p:sldId id="264" r:id="rId5"/>
    <p:sldId id="270" r:id="rId6"/>
    <p:sldId id="265" r:id="rId7"/>
    <p:sldId id="266" r:id="rId8"/>
    <p:sldId id="262" r:id="rId9"/>
    <p:sldId id="267" r:id="rId10"/>
    <p:sldId id="258" r:id="rId11"/>
    <p:sldId id="259" r:id="rId12"/>
    <p:sldId id="260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4201" autoAdjust="0"/>
  </p:normalViewPr>
  <p:slideViewPr>
    <p:cSldViewPr snapToGrid="0">
      <p:cViewPr varScale="1">
        <p:scale>
          <a:sx n="107" d="100"/>
          <a:sy n="107" d="100"/>
        </p:scale>
        <p:origin x="13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648A2-EA33-47F9-96A0-CE144141342A}" type="datetimeFigureOut">
              <a:rPr lang="es-AR" smtClean="0"/>
              <a:t>24/8/2020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ADE5F-4420-48D4-8147-C3A8E3B2A19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90185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Aun no debe estar habilitado, probar en los siguientes días.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ADE5F-4420-48D4-8147-C3A8E3B2A19B}" type="slidenum">
              <a:rPr lang="es-AR" smtClean="0"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70668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ADE5F-4420-48D4-8147-C3A8E3B2A19B}" type="slidenum">
              <a:rPr lang="es-AR" smtClean="0"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12801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ADE5F-4420-48D4-8147-C3A8E3B2A19B}" type="slidenum">
              <a:rPr lang="es-AR" smtClean="0"/>
              <a:t>10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23629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ADE5F-4420-48D4-8147-C3A8E3B2A19B}" type="slidenum">
              <a:rPr lang="es-AR" smtClean="0"/>
              <a:t>11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6679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Los días y</a:t>
            </a:r>
            <a:r>
              <a:rPr lang="es-AR" baseline="0" dirty="0"/>
              <a:t> horarios son estrictos.</a:t>
            </a:r>
          </a:p>
          <a:p>
            <a:r>
              <a:rPr lang="es-AR" dirty="0"/>
              <a:t>El TP1 es el definitivo, los demás están en revisión.</a:t>
            </a:r>
          </a:p>
          <a:p>
            <a:r>
              <a:rPr lang="es-AR" dirty="0"/>
              <a:t>Ir</a:t>
            </a:r>
            <a:r>
              <a:rPr lang="es-AR" baseline="0" dirty="0"/>
              <a:t> adelantando, no dejar todo para último momento</a:t>
            </a:r>
          </a:p>
          <a:p>
            <a:r>
              <a:rPr lang="es-AR" baseline="0" dirty="0"/>
              <a:t>Chequear “</a:t>
            </a:r>
            <a:r>
              <a:rPr lang="es-AR" dirty="0"/>
              <a:t>¿Cómo entregar los trabajos prácticos?” en</a:t>
            </a:r>
            <a:r>
              <a:rPr lang="es-AR" baseline="0" dirty="0"/>
              <a:t> el Campus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ADE5F-4420-48D4-8147-C3A8E3B2A19B}" type="slidenum">
              <a:rPr lang="es-AR" smtClean="0"/>
              <a:t>12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47342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ADE5F-4420-48D4-8147-C3A8E3B2A19B}" type="slidenum">
              <a:rPr lang="es-AR" smtClean="0"/>
              <a:t>13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36170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lassroom.google.com/u/0/w/NTQ1MTg2NjM5NDBa/t/al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0322" y="2827600"/>
            <a:ext cx="8144134" cy="1373070"/>
          </a:xfrm>
        </p:spPr>
        <p:txBody>
          <a:bodyPr/>
          <a:lstStyle/>
          <a:p>
            <a:r>
              <a:rPr lang="es-AR" dirty="0"/>
              <a:t>Programación y Laboratorio II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Prof. Federico Dávila</a:t>
            </a:r>
          </a:p>
          <a:p>
            <a:r>
              <a:rPr lang="es-AR" dirty="0"/>
              <a:t>Segundo Semestre 2020</a:t>
            </a:r>
          </a:p>
        </p:txBody>
      </p:sp>
    </p:spTree>
    <p:extLst>
      <p:ext uri="{BB962C8B-B14F-4D97-AF65-F5344CB8AC3E}">
        <p14:creationId xmlns:p14="http://schemas.microsoft.com/office/powerpoint/2010/main" val="2369183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EXÁMENES PARCIALES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Fechas </a:t>
            </a:r>
            <a:r>
              <a:rPr lang="es-AR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tentativas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examen (podrán cambiar durante la cursada)</a:t>
            </a: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Programación II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Cursada día Miércoles: 07 de Octubre y 25 de noviembre 18:30hs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Laboratorio de Computación II: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Cursada día Jueves: 08 de Octubre y 26 de noviembre (puede adelantarse al 19 por cierre de inscripción a finales) 18:30hs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5969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EXÁMENES FINALES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739462"/>
          </a:xfrm>
        </p:spPr>
        <p:txBody>
          <a:bodyPr>
            <a:normAutofit/>
          </a:bodyPr>
          <a:lstStyle/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Programación II: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Martes 01 y 08 de diciembre (válidas para recuperatorio de parciales)</a:t>
            </a:r>
          </a:p>
          <a:p>
            <a:pPr marL="457200" lvl="1" indent="0">
              <a:buNone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Laboratorio II: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Jueves 03 y 10 de diciembre (válidas para recuperatorio de parciales)</a:t>
            </a: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40102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TRABAJOS PRÁCTICOS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63927"/>
          </a:xfrm>
        </p:spPr>
        <p:txBody>
          <a:bodyPr>
            <a:normAutofit fontScale="92500" lnSpcReduction="10000"/>
          </a:bodyPr>
          <a:lstStyle/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Fecha límite de publicación en GIT:</a:t>
            </a:r>
          </a:p>
          <a:p>
            <a:pPr lvl="1"/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TP1 – 14 de septiembre 10 a.m.</a:t>
            </a:r>
          </a:p>
          <a:p>
            <a:pPr lvl="1"/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TP2 – 05 de Octubre 10 a.m.</a:t>
            </a:r>
          </a:p>
          <a:p>
            <a:pPr lvl="1"/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TP3 – 02 de noviembre 10 a.m.</a:t>
            </a:r>
          </a:p>
          <a:p>
            <a:pPr lvl="1"/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TP4 – 23 de noviembre 10 a.m.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1er recuperatorio: 30 de noviembre 10 a.m.</a:t>
            </a: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2do recuperatorio: 07 de diciembre 10 a.m.</a:t>
            </a: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Pasadas esas fechas y </a:t>
            </a:r>
            <a:r>
              <a:rPr lang="es-AR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horas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la cursada está desaprobada.</a:t>
            </a: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Los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TPs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son individuales, no se realizan en grupo y la detección de copias será penada.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46836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PROMOCIÓN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739463"/>
          </a:xfrm>
        </p:spPr>
        <p:txBody>
          <a:bodyPr>
            <a:normAutofit/>
          </a:bodyPr>
          <a:lstStyle/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Desde comienzos de 2018 las materias cuentan con promoción directa.</a:t>
            </a: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 lograrlo deberán: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Aprobar ambos parciales con nota IGUAL o SUPERIOR a </a:t>
            </a: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en cada uno de ellos.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 notas no son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promediables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(10 y 5 rinde final).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Tener aprobados los Trabajos Prácticos en primera instancia o </a:t>
            </a: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llamado de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recuperatorio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Los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recuperatorios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son válidos para la promoción de la materia.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calificación que prevalece cuando el alumno recupera un parcial es la nota más alta.</a:t>
            </a:r>
          </a:p>
        </p:txBody>
      </p:sp>
    </p:spTree>
    <p:extLst>
      <p:ext uri="{BB962C8B-B14F-4D97-AF65-F5344CB8AC3E}">
        <p14:creationId xmlns:p14="http://schemas.microsoft.com/office/powerpoint/2010/main" val="3307960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Federico Dávila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11192131" cy="3599316"/>
          </a:xfrm>
        </p:spPr>
        <p:txBody>
          <a:bodyPr/>
          <a:lstStyle/>
          <a:p>
            <a:pPr marL="0" indent="0">
              <a:buNone/>
            </a:pPr>
            <a:r>
              <a:rPr lang="es-A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f.davila@sistemas-utnfra.com.ar</a:t>
            </a:r>
          </a:p>
          <a:p>
            <a:pPr marL="0" indent="0">
              <a:buNone/>
            </a:pPr>
            <a:endParaRPr lang="es-A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s-A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A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https://github.com/FedeDavila1984/utn_prog_y_lab_II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50621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Mauricio </a:t>
            </a:r>
            <a:r>
              <a:rPr lang="es-ES" dirty="0" err="1"/>
              <a:t>Cerizza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11192131" cy="3599316"/>
          </a:xfrm>
        </p:spPr>
        <p:txBody>
          <a:bodyPr/>
          <a:lstStyle/>
          <a:p>
            <a:pPr marL="0" indent="0">
              <a:buNone/>
            </a:pPr>
            <a:r>
              <a:rPr lang="es-A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m.cerizza@sistemas-utnfra.com.ar</a:t>
            </a:r>
          </a:p>
          <a:p>
            <a:pPr marL="0" indent="0">
              <a:buNone/>
            </a:pPr>
            <a:endParaRPr lang="es-A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s-A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A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https://github.com/mauricioCerizza/Material_Programacion_II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48919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HERRAMIENTAS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 Studio Express (2019 en adelante)</a:t>
            </a:r>
          </a:p>
          <a:p>
            <a:endParaRPr lang="es-A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Express</a:t>
            </a:r>
          </a:p>
          <a:p>
            <a:endParaRPr lang="es-A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 (</a:t>
            </a: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http://www.github.com/</a:t>
            </a: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endParaRPr lang="es-A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Leer Guía de Estilo de la cátedra</a:t>
            </a:r>
          </a:p>
        </p:txBody>
      </p:sp>
    </p:spTree>
    <p:extLst>
      <p:ext uri="{BB962C8B-B14F-4D97-AF65-F5344CB8AC3E}">
        <p14:creationId xmlns:p14="http://schemas.microsoft.com/office/powerpoint/2010/main" val="157648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Google </a:t>
            </a:r>
            <a:r>
              <a:rPr lang="es-AR" dirty="0" err="1"/>
              <a:t>Classroom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Ingresar a </a:t>
            </a:r>
            <a:r>
              <a:rPr lang="es-AR" sz="2800" dirty="0">
                <a:hlinkClick r:id="rId3"/>
              </a:rPr>
              <a:t>https://classroom.google.com/u/0/w/NTQ1MTg2NjM5NDBa/t/all</a:t>
            </a:r>
            <a:endParaRPr lang="es-AR" sz="2800" dirty="0"/>
          </a:p>
          <a:p>
            <a:pPr marL="0" indent="0">
              <a:buNone/>
            </a:pPr>
            <a:endParaRPr lang="es-A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11737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SLACK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 una aplicación o software de colaboración y comunicación.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Tiene versión web, desktop y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mobile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Recomiendo descargar la versión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mobile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para estar al día.</a:t>
            </a:r>
          </a:p>
          <a:p>
            <a:pPr lvl="1"/>
            <a:r>
              <a:rPr lang="es-AR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Modo NO MOLESTAR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No recibirán notificaciones entre las 00hs y las 8hs.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Unirse ahora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  <a:p>
            <a:pPr lvl="1"/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096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SLACK - Objetivo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 comunicarnos - </a:t>
            </a: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manera fluida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entre nosotros. 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(La comunicación oficial está en el campus)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 un espacio para: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Hacer consultas sobre los temas vistos y ejercicios.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Compartir bibliografía, apuntes y materiales.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Otras consultas comunes (fechas de parciales, dudas sobre la promoción). 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Todos los temas que les puedan interesar a sus compañeros.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 surge una duda la puedo responder un profesor o responderse entre ustedes.</a:t>
            </a:r>
          </a:p>
          <a:p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8056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GUÍA DE EJERCICIOS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el campus se podrá encontrar una guía propuesta de ejercicios prácticos.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También están en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lvl="1"/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Sirve como ejercitación para el parcial de Laboratorio de Computación II. 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Esta guía puede ser modificada a lo largo de la cursada.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 resolverán algunos en clase y otros en sus casas.</a:t>
            </a:r>
          </a:p>
        </p:txBody>
      </p:sp>
    </p:spTree>
    <p:extLst>
      <p:ext uri="{BB962C8B-B14F-4D97-AF65-F5344CB8AC3E}">
        <p14:creationId xmlns:p14="http://schemas.microsoft.com/office/powerpoint/2010/main" val="2382211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CUESTIONARIOS TEÓRICOS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el campus, dentro de cada clase, podrán encontrar un cuestionario con preguntas teóricas.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También están en GitHub.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Sirven como ejercitación para el parcial de Programación II (teoría).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Pueden ser modificados a lo largo de la cursada. 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Todos los miércoles vamos a comentar en grupo las respuestas de los temas que se enseñaron la semana anterior. </a:t>
            </a:r>
          </a:p>
        </p:txBody>
      </p:sp>
    </p:spTree>
    <p:extLst>
      <p:ext uri="{BB962C8B-B14F-4D97-AF65-F5344CB8AC3E}">
        <p14:creationId xmlns:p14="http://schemas.microsoft.com/office/powerpoint/2010/main" val="3333933275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660</TotalTime>
  <Words>695</Words>
  <Application>Microsoft Office PowerPoint</Application>
  <PresentationFormat>Panorámica</PresentationFormat>
  <Paragraphs>102</Paragraphs>
  <Slides>13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Trebuchet MS</vt:lpstr>
      <vt:lpstr>Berlín</vt:lpstr>
      <vt:lpstr>Programación y Laboratorio II</vt:lpstr>
      <vt:lpstr>Federico Dávila</vt:lpstr>
      <vt:lpstr>Mauricio Cerizza</vt:lpstr>
      <vt:lpstr>HERRAMIENTAS</vt:lpstr>
      <vt:lpstr>Google Classroom</vt:lpstr>
      <vt:lpstr>SLACK</vt:lpstr>
      <vt:lpstr>SLACK - Objetivo</vt:lpstr>
      <vt:lpstr>GUÍA DE EJERCICIOS</vt:lpstr>
      <vt:lpstr>CUESTIONARIOS TEÓRICOS</vt:lpstr>
      <vt:lpstr>EXÁMENES PARCIALES</vt:lpstr>
      <vt:lpstr>EXÁMENES FINALES</vt:lpstr>
      <vt:lpstr>TRABAJOS PRÁCTICOS</vt:lpstr>
      <vt:lpstr>PROMOCIÓN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y Laboratorio II</dc:title>
  <dc:creator>Admin</dc:creator>
  <cp:lastModifiedBy>Fede</cp:lastModifiedBy>
  <cp:revision>51</cp:revision>
  <dcterms:created xsi:type="dcterms:W3CDTF">2018-03-20T12:29:42Z</dcterms:created>
  <dcterms:modified xsi:type="dcterms:W3CDTF">2020-08-24T17:54:39Z</dcterms:modified>
</cp:coreProperties>
</file>