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8" r:id="rId4"/>
    <p:sldId id="264" r:id="rId5"/>
    <p:sldId id="270" r:id="rId6"/>
    <p:sldId id="265" r:id="rId7"/>
    <p:sldId id="266" r:id="rId8"/>
    <p:sldId id="262" r:id="rId9"/>
    <p:sldId id="26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201" autoAdjust="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26/8/2020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Aun no debe estar habilitado, probar en los siguientes días.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066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280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Los días y</a:t>
            </a:r>
            <a:r>
              <a:rPr lang="es-AR" baseline="0" dirty="0"/>
              <a:t> horarios son estrictos.</a:t>
            </a:r>
          </a:p>
          <a:p>
            <a:r>
              <a:rPr lang="es-AR" dirty="0"/>
              <a:t>El TP1 es el definitivo, los demás están en revisión.</a:t>
            </a:r>
          </a:p>
          <a:p>
            <a:r>
              <a:rPr lang="es-AR" dirty="0"/>
              <a:t>Ir</a:t>
            </a:r>
            <a:r>
              <a:rPr lang="es-AR" baseline="0" dirty="0"/>
              <a:t> adelantando, no dejar todo para último momento</a:t>
            </a:r>
          </a:p>
          <a:p>
            <a:r>
              <a:rPr lang="es-AR" baseline="0" dirty="0"/>
              <a:t>Chequear “</a:t>
            </a:r>
            <a:r>
              <a:rPr lang="es-AR" dirty="0"/>
              <a:t>¿Cómo entregar los trabajos prácticos?” en</a:t>
            </a:r>
            <a:r>
              <a:rPr lang="es-AR" baseline="0" dirty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oogle.com/u/0/w/NTQ1MTg2NjM5NDBa/t/a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/>
              <a:t>Programación y Laboratorio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Prof. Federico Dávila</a:t>
            </a:r>
          </a:p>
          <a:p>
            <a:r>
              <a:rPr lang="es-AR" dirty="0"/>
              <a:t>Segundo Semestre 2020</a:t>
            </a:r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EXÁMENES PARCIALES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Fechas </a:t>
            </a:r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tentativas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examen (podrán cambiar durante la cursada)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Miércoles: 07 de Octubre y 25 de noviembre 18:30hs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Jueves: 08 de Octubre y 19 de </a:t>
            </a:r>
            <a:r>
              <a:rPr lang="es-A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noviembre 18:30hs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EXÁMENES FINALES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39462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Martes 01 y 08 de diciembre (válidas para recuperatorio de parciales)</a:t>
            </a:r>
          </a:p>
          <a:p>
            <a:pPr marL="457200" lvl="1" indent="0">
              <a:buNone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II: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Jueves 03 y 10 de diciembre (válidas para recuperatorio de parciales)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TRABAJOS PRÁCTICOS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límite de publicación en GIT: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14 de septiembre 10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– 05 de Octubre 10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– 02 de noviembre 10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– 23 de noviembre 10 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recuperatorio: 30 de noviembre 10 a.m.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recuperatorio: 07 de diciembre 10 a.m.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se realizan en grupo y la detección de copias será penada.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PROMOCIÓN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 las materias cuentan con promoción directa.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Dávila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192131" cy="3599316"/>
          </a:xfrm>
        </p:spPr>
        <p:txBody>
          <a:bodyPr/>
          <a:lstStyle/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f.davila@sistemas-utnfra.com.ar</a:t>
            </a: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https://github.com/FedeDavila1984/utn_prog_y_lab_II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Mauricio </a:t>
            </a:r>
            <a:r>
              <a:rPr lang="es-ES" dirty="0" err="1"/>
              <a:t>Cerizza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192131" cy="3599316"/>
          </a:xfrm>
        </p:spPr>
        <p:txBody>
          <a:bodyPr/>
          <a:lstStyle/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m.cerizza@sistemas-utnfra.com.ar</a:t>
            </a: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https://github.com/mauricioCerizza/Material_Programacion_II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891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(2019 en adelante)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Google </a:t>
            </a:r>
            <a:r>
              <a:rPr lang="es-AR" dirty="0" err="1"/>
              <a:t>Classroom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 </a:t>
            </a:r>
            <a:r>
              <a:rPr lang="es-AR" sz="2800" dirty="0">
                <a:hlinkClick r:id="rId3"/>
              </a:rPr>
              <a:t>https://classroom.google.com/u/0/w/NTQ1MTg2NjM5NDBa/t/all</a:t>
            </a:r>
            <a:endParaRPr lang="es-AR" sz="2800" dirty="0"/>
          </a:p>
          <a:p>
            <a:pPr marL="0" indent="0">
              <a:buNone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173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SLACK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una aplicación o software de colaboración y comunicación.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Tiene versión web, desktop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Recomiendo descargar la versión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estar al día.</a:t>
            </a:r>
          </a:p>
          <a:p>
            <a:pPr lvl="1"/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 NO MOLESTAR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No recibirán notificaciones entre las 00hs y las 8hs.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Unirse ahora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9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SLACK - 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comunicarnos -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manera fluida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entre nosotros. 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(La comunicación oficial está en el campus)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 espacio para: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Hacer consultas sobre los temas vistos y ejercicios.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Compartir bibliografía, apuntes y materiales.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Otras consultas comunes (fechas de parciales, dudas sobre la promoción). 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temas que les puedan interesar a sus compañeros.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surge una duda la puedo responder un profesor o responderse entre ustedes.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05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GUÍA DE 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 prácticos.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están en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 como ejercitación para el parcial de Laboratorio de Computación II. 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resolverán algunos en clase y otros en sus casas.</a:t>
            </a: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CUESTIONARIOS TEÓRICOS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campus, dentro de cada clase, podrán encontrar un cuestionario con preguntas teóricas.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están en GitHub.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Sirven como ejercitación para el parcial de Programación II (teoría).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Pueden ser modificados a lo largo de la cursada. 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miércoles vamos a comentar en grupo las respuestas de los temas que se enseñaron la semana anterior. </a:t>
            </a:r>
          </a:p>
        </p:txBody>
      </p:sp>
    </p:spTree>
    <p:extLst>
      <p:ext uri="{BB962C8B-B14F-4D97-AF65-F5344CB8AC3E}">
        <p14:creationId xmlns:p14="http://schemas.microsoft.com/office/powerpoint/2010/main" val="33339332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660</TotalTime>
  <Words>683</Words>
  <Application>Microsoft Office PowerPoint</Application>
  <PresentationFormat>Panorámica</PresentationFormat>
  <Paragraphs>102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Mauricio Cerizza</vt:lpstr>
      <vt:lpstr>HERRAMIENTAS</vt:lpstr>
      <vt:lpstr>Google Classroom</vt:lpstr>
      <vt:lpstr>SLACK</vt:lpstr>
      <vt:lpstr>SLACK - Objetivo</vt:lpstr>
      <vt:lpstr>GUÍA DE EJERCICIOS</vt:lpstr>
      <vt:lpstr>CUESTIONARIOS TEÓRICOS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Fede</cp:lastModifiedBy>
  <cp:revision>52</cp:revision>
  <dcterms:created xsi:type="dcterms:W3CDTF">2018-03-20T12:29:42Z</dcterms:created>
  <dcterms:modified xsi:type="dcterms:W3CDTF">2020-08-27T00:15:44Z</dcterms:modified>
</cp:coreProperties>
</file>