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Threads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>
                <a:solidFill>
                  <a:prstClr val="white"/>
                </a:solidFill>
                <a:latin typeface="Trebuchet MS" panose="020B0603020202020204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6971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con controles de </a:t>
            </a:r>
            <a:r>
              <a:rPr lang="es-AR" dirty="0" err="1"/>
              <a:t>Form</a:t>
            </a:r>
            <a:endParaRPr lang="es-A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1" y="2189408"/>
            <a:ext cx="8393113" cy="42663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Callback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OtroMetodo(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texto) {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.textBox.InvokeRequired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Callback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Callback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.OtroMetodo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[] { texto };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.Invoke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(d,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.textBox.Text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texto;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68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Hilos de Ejecución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81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sistemas operativos, un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hilo de ejecución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hebra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subproceso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 una secuencia de tareas encadenadas muy pequeña que puede ser ejecutada por un sistema operativo.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hilo es simplemente una tarea que puede ser ejecutada al mismo tiempo que otra tarea.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hilos de ejecución que comparten los mismos recursos, sumados a estos recursos, son en conjunto conocidos como un proceso.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hilo secundario va a tener su propia pila de ejecución, independiente de la del hilo principal.</a:t>
            </a:r>
          </a:p>
        </p:txBody>
      </p:sp>
    </p:spTree>
    <p:extLst>
      <p:ext uri="{BB962C8B-B14F-4D97-AF65-F5344CB8AC3E}">
        <p14:creationId xmlns:p14="http://schemas.microsoft.com/office/powerpoint/2010/main" val="227752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Hilos de Ejecución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080580"/>
          </a:xfrm>
        </p:spPr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proceso sigue en ejecución mientras al menos uno de sus hilos de ejecución siga activo.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 el momento en el que todos los hilos de ejecución finalizan, el proceso no existe más y todos sus recursos son liberados.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5" name="Recortar rectángulo de esquina sencilla 4"/>
          <p:cNvSpPr/>
          <p:nvPr/>
        </p:nvSpPr>
        <p:spPr>
          <a:xfrm>
            <a:off x="837127" y="4623515"/>
            <a:ext cx="1416676" cy="669702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Hilo Principal</a:t>
            </a:r>
          </a:p>
        </p:txBody>
      </p:sp>
      <p:sp>
        <p:nvSpPr>
          <p:cNvPr id="6" name="Recortar rectángulo de esquina sencilla 5"/>
          <p:cNvSpPr/>
          <p:nvPr/>
        </p:nvSpPr>
        <p:spPr>
          <a:xfrm>
            <a:off x="2562896" y="5934042"/>
            <a:ext cx="1416676" cy="669702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Hilo Secundario</a:t>
            </a:r>
          </a:p>
        </p:txBody>
      </p:sp>
      <p:cxnSp>
        <p:nvCxnSpPr>
          <p:cNvPr id="8" name="Conector recto de flecha 7"/>
          <p:cNvCxnSpPr>
            <a:stCxn id="5" idx="0"/>
            <a:endCxn id="9" idx="1"/>
          </p:cNvCxnSpPr>
          <p:nvPr/>
        </p:nvCxnSpPr>
        <p:spPr>
          <a:xfrm flipV="1">
            <a:off x="2253803" y="4936970"/>
            <a:ext cx="7830355" cy="2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0084158" y="4752304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Fin ciclo de vida</a:t>
            </a:r>
          </a:p>
        </p:txBody>
      </p:sp>
      <p:cxnSp>
        <p:nvCxnSpPr>
          <p:cNvPr id="12" name="Conector recto de flecha 11"/>
          <p:cNvCxnSpPr>
            <a:endCxn id="6" idx="3"/>
          </p:cNvCxnSpPr>
          <p:nvPr/>
        </p:nvCxnSpPr>
        <p:spPr>
          <a:xfrm flipH="1">
            <a:off x="3271234" y="4958366"/>
            <a:ext cx="7543" cy="97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6" idx="0"/>
            <a:endCxn id="16" idx="1"/>
          </p:cNvCxnSpPr>
          <p:nvPr/>
        </p:nvCxnSpPr>
        <p:spPr>
          <a:xfrm>
            <a:off x="3979572" y="6268893"/>
            <a:ext cx="4145525" cy="1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8125097" y="6098568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Fin ciclo de vida</a:t>
            </a:r>
          </a:p>
        </p:txBody>
      </p:sp>
    </p:spTree>
    <p:extLst>
      <p:ext uri="{BB962C8B-B14F-4D97-AF65-F5344CB8AC3E}">
        <p14:creationId xmlns:p14="http://schemas.microsoft.com/office/powerpoint/2010/main" val="130981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básico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1" y="2163025"/>
            <a:ext cx="8393113" cy="444429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Agrego la biblioteca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Creo el hilo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UnMetodo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Inicio el Hilo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7148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Hilos </a:t>
            </a:r>
            <a:r>
              <a:rPr lang="es-AR" dirty="0" err="1"/>
              <a:t>Parametrizados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81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método utilizado puede tener parámetros.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esto deberemos utilizar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ParameterizedThreadStart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al instanciar el nuevo hilo.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parámetro se pasará mediante el método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Start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dicho hilo.</a:t>
            </a:r>
          </a:p>
        </p:txBody>
      </p:sp>
    </p:spTree>
    <p:extLst>
      <p:ext uri="{BB962C8B-B14F-4D97-AF65-F5344CB8AC3E}">
        <p14:creationId xmlns:p14="http://schemas.microsoft.com/office/powerpoint/2010/main" val="117549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con parámetros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1" y="2189722"/>
            <a:ext cx="8763000" cy="2395157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Creo el hilo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ParameterizedThreadStart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Inicio el Hilo, indicando el parámetro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0321" y="4853501"/>
            <a:ext cx="8763000" cy="1846659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sz="24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4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Metodo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sz="24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o)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sz="24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s-AR" sz="2400" dirty="0" err="1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s-AR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s-AR" sz="24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)o);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ES" sz="2400" kern="0" dirty="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975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Hilos y Controles Visuales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81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deseamos modificar un control visual de un formulario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TextBox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ComboBox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Label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etc.) desde un hilo diferente al principal (“dueño” de estos controles) deberemos invocar a dicho hilo.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esto le consultaremos al control si necesita ser invocado el hilo principal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InvokeRequired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Luego invocaremos dicho hilo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BeginInvoke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 mediante un delegado.</a:t>
            </a:r>
          </a:p>
        </p:txBody>
      </p:sp>
    </p:spTree>
    <p:extLst>
      <p:ext uri="{BB962C8B-B14F-4D97-AF65-F5344CB8AC3E}">
        <p14:creationId xmlns:p14="http://schemas.microsoft.com/office/powerpoint/2010/main" val="382188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con controles de </a:t>
            </a:r>
            <a:r>
              <a:rPr lang="es-AR" dirty="0" err="1"/>
              <a:t>Form</a:t>
            </a:r>
            <a:endParaRPr lang="es-A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1" y="2150772"/>
            <a:ext cx="8393113" cy="42663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Metodo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.label.InvokeRequired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.label.BeginInvoke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s-A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MethodInvoker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.label.Text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)o;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.label.Text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)o;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E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3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Hilos y Controles Visuales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81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Dicha invocación puede necesitar parámetros.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resolver este caso, utilizaremos un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Object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Al realizar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Invoke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(sincrónico, espera que un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Thread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finalice </a:t>
            </a:r>
            <a:r>
              <a:rPr lang="es-A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ejecutar otro)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BeginInvoke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(asincrónico) se pasará el delegado y dicho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926175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47</TotalTime>
  <Words>541</Words>
  <Application>Microsoft Office PowerPoint</Application>
  <PresentationFormat>Panorámica</PresentationFormat>
  <Paragraphs>82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Consolas</vt:lpstr>
      <vt:lpstr>Franklin Gothic Medium</vt:lpstr>
      <vt:lpstr>Trebuchet MS</vt:lpstr>
      <vt:lpstr>Wingdings</vt:lpstr>
      <vt:lpstr>Berlín</vt:lpstr>
      <vt:lpstr>Threads</vt:lpstr>
      <vt:lpstr>Hilos de Ejecución</vt:lpstr>
      <vt:lpstr>Hilos de Ejecución</vt:lpstr>
      <vt:lpstr>Ejemplo básico</vt:lpstr>
      <vt:lpstr>Hilos Parametrizados</vt:lpstr>
      <vt:lpstr>Ejemplo con parámetros</vt:lpstr>
      <vt:lpstr>Hilos y Controles Visuales</vt:lpstr>
      <vt:lpstr>Ejemplo con controles de Form</vt:lpstr>
      <vt:lpstr>Hilos y Controles Visuales</vt:lpstr>
      <vt:lpstr>Ejemplo con controles de 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Admin</dc:creator>
  <cp:lastModifiedBy>Fede</cp:lastModifiedBy>
  <cp:revision>10</cp:revision>
  <dcterms:created xsi:type="dcterms:W3CDTF">2018-10-24T17:51:16Z</dcterms:created>
  <dcterms:modified xsi:type="dcterms:W3CDTF">2020-06-10T17:57:17Z</dcterms:modified>
</cp:coreProperties>
</file>