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525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56751-31CF-4DF3-8AF7-7B410978C870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0625"/>
            <a:ext cx="5715000" cy="3214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83906"/>
            <a:ext cx="5486400" cy="37504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FFD1E-F52B-4F48-ACDD-CFE4F7F9D824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5171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01299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4970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695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07795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97312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32641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28858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51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0500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033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561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7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8645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81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6149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7987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6544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F95836-7988-48FA-8DDF-A67E8E7B6DCC}" type="datetimeFigureOut">
              <a:rPr lang="es-UY" smtClean="0"/>
              <a:t>6/3/2019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1FC55F-90FD-4923-88A0-086514A2B5AA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34667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4EDA2A-F680-4650-B7A5-14D03A0A033F}"/>
              </a:ext>
            </a:extLst>
          </p:cNvPr>
          <p:cNvSpPr/>
          <p:nvPr/>
        </p:nvSpPr>
        <p:spPr>
          <a:xfrm>
            <a:off x="649357" y="1566590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sz="2800" b="1" u="sng" dirty="0">
                <a:latin typeface="Calibri" panose="020F0502020204030204" pitchFamily="34" charset="0"/>
              </a:rPr>
              <a:t>JEFATURA POLICIA PAYSANDÚ</a:t>
            </a:r>
            <a:endParaRPr lang="es-UY" sz="1000" b="1" u="sng" dirty="0">
              <a:latin typeface="Calibri" panose="020F0502020204030204" pitchFamily="34" charset="0"/>
            </a:endParaRPr>
          </a:p>
          <a:p>
            <a:endParaRPr lang="es-UY" sz="1000" b="1" u="sng" dirty="0">
              <a:latin typeface="Calibri" panose="020F0502020204030204" pitchFamily="34" charset="0"/>
            </a:endParaRPr>
          </a:p>
          <a:p>
            <a:r>
              <a:rPr lang="es-UY" u="sng" dirty="0">
                <a:latin typeface="Calibri" panose="020F0502020204030204" pitchFamily="34" charset="0"/>
              </a:rPr>
              <a:t>GRAL LEANDRO GÓMEZ 1039 -</a:t>
            </a:r>
          </a:p>
          <a:p>
            <a:r>
              <a:rPr lang="es-UY" u="sng" dirty="0">
                <a:latin typeface="Calibri" panose="020F0502020204030204" pitchFamily="34" charset="0"/>
              </a:rPr>
              <a:t>TEL. 4722 6471</a:t>
            </a:r>
            <a:endParaRPr lang="es-UY" b="1" u="sng" dirty="0"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1CE8D-AD52-4BD5-9E34-2210FD70524F}"/>
              </a:ext>
            </a:extLst>
          </p:cNvPr>
          <p:cNvSpPr/>
          <p:nvPr/>
        </p:nvSpPr>
        <p:spPr>
          <a:xfrm>
            <a:off x="6745357" y="1566590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sz="2800" b="1" u="sng" dirty="0">
                <a:latin typeface="Calibri" panose="020F0502020204030204" pitchFamily="34" charset="0"/>
              </a:rPr>
              <a:t>SECCIONAL 1 N.</a:t>
            </a:r>
          </a:p>
          <a:p>
            <a:endParaRPr lang="es-UY" sz="1000" b="1" u="sng" dirty="0">
              <a:latin typeface="Calibri" panose="020F0502020204030204" pitchFamily="34" charset="0"/>
            </a:endParaRPr>
          </a:p>
          <a:p>
            <a:r>
              <a:rPr lang="es-UY" u="sng" dirty="0">
                <a:latin typeface="Calibri" panose="020F0502020204030204" pitchFamily="34" charset="0"/>
              </a:rPr>
              <a:t> ZORRILLA DE SAN MARTÍN </a:t>
            </a:r>
          </a:p>
          <a:p>
            <a:r>
              <a:rPr lang="es-UY" u="sng" dirty="0">
                <a:latin typeface="Calibri" panose="020F0502020204030204" pitchFamily="34" charset="0"/>
              </a:rPr>
              <a:t>TEL.  4722 2231</a:t>
            </a:r>
            <a:endParaRPr lang="es-UY" sz="2400" b="0" u="sng" dirty="0">
              <a:latin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BFC70-F326-4073-9C25-542B403D2AA9}"/>
              </a:ext>
            </a:extLst>
          </p:cNvPr>
          <p:cNvSpPr/>
          <p:nvPr/>
        </p:nvSpPr>
        <p:spPr>
          <a:xfrm>
            <a:off x="649357" y="3429000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sz="2800" b="1" u="sng" dirty="0">
                <a:latin typeface="Calibri" panose="020F0502020204030204" pitchFamily="34" charset="0"/>
              </a:rPr>
              <a:t>SECCIONAL 2 N.</a:t>
            </a:r>
          </a:p>
          <a:p>
            <a:endParaRPr lang="es-UY" sz="1000" b="1" u="sng" dirty="0">
              <a:latin typeface="Calibri" panose="020F0502020204030204" pitchFamily="34" charset="0"/>
            </a:endParaRPr>
          </a:p>
          <a:p>
            <a:r>
              <a:rPr lang="es-UY" u="sng" dirty="0">
                <a:latin typeface="Calibri" panose="020F0502020204030204" pitchFamily="34" charset="0"/>
              </a:rPr>
              <a:t>SARANDÍ 871 </a:t>
            </a:r>
          </a:p>
          <a:p>
            <a:r>
              <a:rPr lang="es-UY" u="sng" dirty="0">
                <a:latin typeface="Calibri" panose="020F0502020204030204" pitchFamily="34" charset="0"/>
              </a:rPr>
              <a:t>TEL.  4722 2330</a:t>
            </a:r>
            <a:endParaRPr lang="es-UY" sz="2400" b="0" u="sng" dirty="0"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73807-92D6-4288-BD28-AC4A92610F34}"/>
              </a:ext>
            </a:extLst>
          </p:cNvPr>
          <p:cNvSpPr/>
          <p:nvPr/>
        </p:nvSpPr>
        <p:spPr>
          <a:xfrm>
            <a:off x="6745357" y="342900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sz="2800" b="1" u="sng" dirty="0">
                <a:latin typeface="Calibri" panose="020F0502020204030204" pitchFamily="34" charset="0"/>
              </a:rPr>
              <a:t>SECCIONAL 3 N.</a:t>
            </a:r>
          </a:p>
          <a:p>
            <a:r>
              <a:rPr lang="es-UY" u="sng" dirty="0">
                <a:latin typeface="Calibri" panose="020F0502020204030204" pitchFamily="34" charset="0"/>
              </a:rPr>
              <a:t> AVDA ITALIA Y RODRIGUEZ NOLLA </a:t>
            </a:r>
          </a:p>
          <a:p>
            <a:r>
              <a:rPr lang="es-UY" u="sng" dirty="0">
                <a:latin typeface="Calibri" panose="020F0502020204030204" pitchFamily="34" charset="0"/>
              </a:rPr>
              <a:t>TEL. 4722 2993</a:t>
            </a:r>
            <a:endParaRPr lang="es-UY" sz="2400" b="0" u="sng" dirty="0"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57C2A-8D32-4234-B30F-0946E3911A85}"/>
              </a:ext>
            </a:extLst>
          </p:cNvPr>
          <p:cNvSpPr/>
          <p:nvPr/>
        </p:nvSpPr>
        <p:spPr>
          <a:xfrm>
            <a:off x="649357" y="5070975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sz="2800" b="1" u="sng" dirty="0">
                <a:latin typeface="Calibri" panose="020F0502020204030204" pitchFamily="34" charset="0"/>
              </a:rPr>
              <a:t>SECCIONAL 5 N.</a:t>
            </a:r>
          </a:p>
          <a:p>
            <a:endParaRPr lang="es-UY" sz="1000" b="1" u="sng" dirty="0">
              <a:latin typeface="Calibri" panose="020F0502020204030204" pitchFamily="34" charset="0"/>
            </a:endParaRPr>
          </a:p>
          <a:p>
            <a:r>
              <a:rPr lang="es-UY" u="sng" dirty="0">
                <a:latin typeface="Calibri" panose="020F0502020204030204" pitchFamily="34" charset="0"/>
              </a:rPr>
              <a:t>AV. DE LAS AMERICAS Y ROLDÁN </a:t>
            </a:r>
          </a:p>
          <a:p>
            <a:r>
              <a:rPr lang="es-UY" u="sng" dirty="0">
                <a:latin typeface="Calibri" panose="020F0502020204030204" pitchFamily="34" charset="0"/>
              </a:rPr>
              <a:t>TEL. 4722 4749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356FA-E30E-476D-8784-AC0692B4B8BC}"/>
              </a:ext>
            </a:extLst>
          </p:cNvPr>
          <p:cNvSpPr/>
          <p:nvPr/>
        </p:nvSpPr>
        <p:spPr>
          <a:xfrm>
            <a:off x="742122" y="334953"/>
            <a:ext cx="10168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Seccionales de Polic</a:t>
            </a:r>
            <a:r>
              <a:rPr lang="es-UY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ía de Paysandú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1028" name="Picture 4" descr="Resultado de imagen para imagenes de sirenas de policias">
            <a:extLst>
              <a:ext uri="{FF2B5EF4-FFF2-40B4-BE49-F238E27FC236}">
                <a16:creationId xmlns:a16="http://schemas.microsoft.com/office/drawing/2014/main" id="{79A96180-030A-4503-B51C-AC735BC96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33" y="4886428"/>
            <a:ext cx="35115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936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</TotalTime>
  <Words>47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da rocha</dc:creator>
  <cp:lastModifiedBy>javier da rocha</cp:lastModifiedBy>
  <cp:revision>5</cp:revision>
  <dcterms:created xsi:type="dcterms:W3CDTF">2019-03-06T14:10:25Z</dcterms:created>
  <dcterms:modified xsi:type="dcterms:W3CDTF">2019-03-06T19:01:15Z</dcterms:modified>
</cp:coreProperties>
</file>