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dec Pro ExtraBold" panose="020B0604020202020204" charset="0"/>
      <p:regular r:id="rId12"/>
    </p:embeddedFont>
    <p:embeddedFont>
      <p:font typeface="Open Sauce" panose="020B0604020202020204" charset="0"/>
      <p:regular r:id="rId13"/>
    </p:embeddedFont>
    <p:embeddedFont>
      <p:font typeface="Open Sauce Italics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2D154-EE4F-455F-B859-40028C5147B7}" v="6" dt="2023-10-04T19:44:05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2" d="100"/>
          <a:sy n="82" d="100"/>
        </p:scale>
        <p:origin x="16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stin herzkovich" userId="848d6eff3bcf7039" providerId="LiveId" clId="{14B2D154-EE4F-455F-B859-40028C5147B7}"/>
    <pc:docChg chg="custSel modSld">
      <pc:chgData name="agustin herzkovich" userId="848d6eff3bcf7039" providerId="LiveId" clId="{14B2D154-EE4F-455F-B859-40028C5147B7}" dt="2023-10-12T00:41:47.605" v="35" actId="20577"/>
      <pc:docMkLst>
        <pc:docMk/>
      </pc:docMkLst>
      <pc:sldChg chg="modSp mod modTransition">
        <pc:chgData name="agustin herzkovich" userId="848d6eff3bcf7039" providerId="LiveId" clId="{14B2D154-EE4F-455F-B859-40028C5147B7}" dt="2023-10-12T00:31:30.473" v="33" actId="20577"/>
        <pc:sldMkLst>
          <pc:docMk/>
          <pc:sldMk cId="0" sldId="256"/>
        </pc:sldMkLst>
        <pc:spChg chg="mod">
          <ac:chgData name="agustin herzkovich" userId="848d6eff3bcf7039" providerId="LiveId" clId="{14B2D154-EE4F-455F-B859-40028C5147B7}" dt="2023-10-12T00:31:30.473" v="33" actId="20577"/>
          <ac:spMkLst>
            <pc:docMk/>
            <pc:sldMk cId="0" sldId="256"/>
            <ac:spMk id="17" creationId="{00000000-0000-0000-0000-000000000000}"/>
          </ac:spMkLst>
        </pc:spChg>
      </pc:sldChg>
      <pc:sldChg chg="modTransition">
        <pc:chgData name="agustin herzkovich" userId="848d6eff3bcf7039" providerId="LiveId" clId="{14B2D154-EE4F-455F-B859-40028C5147B7}" dt="2023-10-04T19:41:07.925" v="1"/>
        <pc:sldMkLst>
          <pc:docMk/>
          <pc:sldMk cId="0" sldId="257"/>
        </pc:sldMkLst>
      </pc:sldChg>
      <pc:sldChg chg="delSp modSp mod modTransition">
        <pc:chgData name="agustin herzkovich" userId="848d6eff3bcf7039" providerId="LiveId" clId="{14B2D154-EE4F-455F-B859-40028C5147B7}" dt="2023-10-04T19:43:38.775" v="26"/>
        <pc:sldMkLst>
          <pc:docMk/>
          <pc:sldMk cId="0" sldId="258"/>
        </pc:sldMkLst>
        <pc:spChg chg="mod topLvl">
          <ac:chgData name="agustin herzkovich" userId="848d6eff3bcf7039" providerId="LiveId" clId="{14B2D154-EE4F-455F-B859-40028C5147B7}" dt="2023-10-04T19:43:27.401" v="25" actId="404"/>
          <ac:spMkLst>
            <pc:docMk/>
            <pc:sldMk cId="0" sldId="258"/>
            <ac:spMk id="15" creationId="{00000000-0000-0000-0000-000000000000}"/>
          </ac:spMkLst>
        </pc:spChg>
        <pc:spChg chg="del mod topLvl">
          <ac:chgData name="agustin herzkovich" userId="848d6eff3bcf7039" providerId="LiveId" clId="{14B2D154-EE4F-455F-B859-40028C5147B7}" dt="2023-10-04T19:43:02.298" v="14" actId="478"/>
          <ac:spMkLst>
            <pc:docMk/>
            <pc:sldMk cId="0" sldId="258"/>
            <ac:spMk id="16" creationId="{00000000-0000-0000-0000-000000000000}"/>
          </ac:spMkLst>
        </pc:spChg>
        <pc:grpChg chg="del">
          <ac:chgData name="agustin herzkovich" userId="848d6eff3bcf7039" providerId="LiveId" clId="{14B2D154-EE4F-455F-B859-40028C5147B7}" dt="2023-10-04T19:43:02.298" v="14" actId="478"/>
          <ac:grpSpMkLst>
            <pc:docMk/>
            <pc:sldMk cId="0" sldId="258"/>
            <ac:grpSpMk id="14" creationId="{00000000-0000-0000-0000-000000000000}"/>
          </ac:grpSpMkLst>
        </pc:grpChg>
      </pc:sldChg>
      <pc:sldChg chg="modSp mod modTransition">
        <pc:chgData name="agustin herzkovich" userId="848d6eff3bcf7039" providerId="LiveId" clId="{14B2D154-EE4F-455F-B859-40028C5147B7}" dt="2023-10-04T19:44:37.031" v="31" actId="20577"/>
        <pc:sldMkLst>
          <pc:docMk/>
          <pc:sldMk cId="0" sldId="259"/>
        </pc:sldMkLst>
        <pc:spChg chg="mod">
          <ac:chgData name="agustin herzkovich" userId="848d6eff3bcf7039" providerId="LiveId" clId="{14B2D154-EE4F-455F-B859-40028C5147B7}" dt="2023-10-04T19:44:37.031" v="31" actId="20577"/>
          <ac:spMkLst>
            <pc:docMk/>
            <pc:sldMk cId="0" sldId="259"/>
            <ac:spMk id="14" creationId="{00000000-0000-0000-0000-000000000000}"/>
          </ac:spMkLst>
        </pc:spChg>
        <pc:spChg chg="mod">
          <ac:chgData name="agustin herzkovich" userId="848d6eff3bcf7039" providerId="LiveId" clId="{14B2D154-EE4F-455F-B859-40028C5147B7}" dt="2023-10-04T19:42:23.442" v="5" actId="20577"/>
          <ac:spMkLst>
            <pc:docMk/>
            <pc:sldMk cId="0" sldId="259"/>
            <ac:spMk id="15" creationId="{00000000-0000-0000-0000-000000000000}"/>
          </ac:spMkLst>
        </pc:spChg>
      </pc:sldChg>
      <pc:sldChg chg="modTransition">
        <pc:chgData name="agustin herzkovich" userId="848d6eff3bcf7039" providerId="LiveId" clId="{14B2D154-EE4F-455F-B859-40028C5147B7}" dt="2023-10-04T19:43:48.471" v="28"/>
        <pc:sldMkLst>
          <pc:docMk/>
          <pc:sldMk cId="0" sldId="260"/>
        </pc:sldMkLst>
      </pc:sldChg>
      <pc:sldChg chg="modSp mod modTransition">
        <pc:chgData name="agustin herzkovich" userId="848d6eff3bcf7039" providerId="LiveId" clId="{14B2D154-EE4F-455F-B859-40028C5147B7}" dt="2023-10-12T00:41:47.605" v="35" actId="20577"/>
        <pc:sldMkLst>
          <pc:docMk/>
          <pc:sldMk cId="0" sldId="261"/>
        </pc:sldMkLst>
        <pc:spChg chg="mod">
          <ac:chgData name="agustin herzkovich" userId="848d6eff3bcf7039" providerId="LiveId" clId="{14B2D154-EE4F-455F-B859-40028C5147B7}" dt="2023-10-12T00:41:47.605" v="35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agustin herzkovich" userId="848d6eff3bcf7039" providerId="LiveId" clId="{14B2D154-EE4F-455F-B859-40028C5147B7}" dt="2023-10-08T19:47:58.754" v="32" actId="14100"/>
          <ac:spMkLst>
            <pc:docMk/>
            <pc:sldMk cId="0" sldId="261"/>
            <ac:spMk id="1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8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sv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2.svg"/><Relationship Id="rId7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19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2.svg"/><Relationship Id="rId10" Type="http://schemas.openxmlformats.org/officeDocument/2006/relationships/image" Target="../media/image8.png"/><Relationship Id="rId4" Type="http://schemas.openxmlformats.org/officeDocument/2006/relationships/image" Target="../media/image21.png"/><Relationship Id="rId9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74764" y="-207071"/>
            <a:ext cx="3086100" cy="11299900"/>
            <a:chOff x="0" y="0"/>
            <a:chExt cx="812800" cy="29761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384715" y="9009597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6" name="Group 6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27773" y="4163622"/>
            <a:ext cx="110236" cy="2818996"/>
            <a:chOff x="0" y="0"/>
            <a:chExt cx="26312" cy="6728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312" cy="672855"/>
            </a:xfrm>
            <a:custGeom>
              <a:avLst/>
              <a:gdLst/>
              <a:ahLst/>
              <a:cxnLst/>
              <a:rect l="l" t="t" r="r" b="b"/>
              <a:pathLst>
                <a:path w="26312" h="672855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862833" y="3026468"/>
            <a:ext cx="373090" cy="373090"/>
          </a:xfrm>
          <a:custGeom>
            <a:avLst/>
            <a:gdLst/>
            <a:ahLst/>
            <a:cxnLst/>
            <a:rect l="l" t="t" r="r" b="b"/>
            <a:pathLst>
              <a:path w="373090" h="373090">
                <a:moveTo>
                  <a:pt x="0" y="0"/>
                </a:moveTo>
                <a:lnTo>
                  <a:pt x="373090" y="0"/>
                </a:lnTo>
                <a:lnTo>
                  <a:pt x="373090" y="373090"/>
                </a:lnTo>
                <a:lnTo>
                  <a:pt x="0" y="373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3" name="Freeform 13"/>
          <p:cNvSpPr/>
          <p:nvPr/>
        </p:nvSpPr>
        <p:spPr>
          <a:xfrm>
            <a:off x="-27778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4" name="Freeform 14"/>
          <p:cNvSpPr/>
          <p:nvPr/>
        </p:nvSpPr>
        <p:spPr>
          <a:xfrm>
            <a:off x="1743075" y="190205"/>
            <a:ext cx="4478943" cy="4532537"/>
          </a:xfrm>
          <a:custGeom>
            <a:avLst/>
            <a:gdLst/>
            <a:ahLst/>
            <a:cxnLst/>
            <a:rect l="l" t="t" r="r" b="b"/>
            <a:pathLst>
              <a:path w="4478943" h="4532537">
                <a:moveTo>
                  <a:pt x="0" y="0"/>
                </a:moveTo>
                <a:lnTo>
                  <a:pt x="4478943" y="0"/>
                </a:lnTo>
                <a:lnTo>
                  <a:pt x="4478943" y="4532537"/>
                </a:lnTo>
                <a:lnTo>
                  <a:pt x="0" y="45325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98" r="-598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5" name="Freeform 15"/>
          <p:cNvSpPr/>
          <p:nvPr/>
        </p:nvSpPr>
        <p:spPr>
          <a:xfrm>
            <a:off x="17244782" y="9258300"/>
            <a:ext cx="1043218" cy="1028700"/>
          </a:xfrm>
          <a:custGeom>
            <a:avLst/>
            <a:gdLst/>
            <a:ahLst/>
            <a:cxnLst/>
            <a:rect l="l" t="t" r="r" b="b"/>
            <a:pathLst>
              <a:path w="1043218" h="1028700">
                <a:moveTo>
                  <a:pt x="0" y="0"/>
                </a:moveTo>
                <a:lnTo>
                  <a:pt x="1043218" y="0"/>
                </a:lnTo>
                <a:lnTo>
                  <a:pt x="1043218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6" name="Freeform 16"/>
          <p:cNvSpPr/>
          <p:nvPr/>
        </p:nvSpPr>
        <p:spPr>
          <a:xfrm>
            <a:off x="11713348" y="464395"/>
            <a:ext cx="5555503" cy="8793905"/>
          </a:xfrm>
          <a:custGeom>
            <a:avLst/>
            <a:gdLst/>
            <a:ahLst/>
            <a:cxnLst/>
            <a:rect l="l" t="t" r="r" b="b"/>
            <a:pathLst>
              <a:path w="5555503" h="8793905">
                <a:moveTo>
                  <a:pt x="0" y="0"/>
                </a:moveTo>
                <a:lnTo>
                  <a:pt x="5555503" y="0"/>
                </a:lnTo>
                <a:lnTo>
                  <a:pt x="5555503" y="8793905"/>
                </a:lnTo>
                <a:lnTo>
                  <a:pt x="0" y="87939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5527" r="-55527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7" name="TextBox 17"/>
          <p:cNvSpPr txBox="1"/>
          <p:nvPr/>
        </p:nvSpPr>
        <p:spPr>
          <a:xfrm>
            <a:off x="1752928" y="4560817"/>
            <a:ext cx="9290678" cy="507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945"/>
              </a:lnSpc>
            </a:pPr>
            <a:r>
              <a:rPr lang="en-US" sz="10788" dirty="0">
                <a:solidFill>
                  <a:srgbClr val="323392"/>
                </a:solidFill>
                <a:latin typeface="Codec Pro ExtraBold"/>
              </a:rPr>
              <a:t>MAPA DE PROCESOS</a:t>
            </a:r>
          </a:p>
          <a:p>
            <a:pPr>
              <a:lnSpc>
                <a:spcPts val="12945"/>
              </a:lnSpc>
            </a:pPr>
            <a:r>
              <a:rPr lang="en-US" sz="10788" dirty="0">
                <a:solidFill>
                  <a:srgbClr val="323392"/>
                </a:solidFill>
                <a:latin typeface="Codec Pro ExtraBold"/>
              </a:rPr>
              <a:t>DE NEGOCIO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57864" y="2547270"/>
            <a:ext cx="6306960" cy="6309618"/>
            <a:chOff x="0" y="0"/>
            <a:chExt cx="6832800" cy="6835680"/>
          </a:xfrm>
        </p:grpSpPr>
        <p:sp>
          <p:nvSpPr>
            <p:cNvPr id="3" name="Freeform 3"/>
            <p:cNvSpPr/>
            <p:nvPr/>
          </p:nvSpPr>
          <p:spPr>
            <a:xfrm>
              <a:off x="0" y="508"/>
              <a:ext cx="6832726" cy="6835140"/>
            </a:xfrm>
            <a:custGeom>
              <a:avLst/>
              <a:gdLst/>
              <a:ahLst/>
              <a:cxnLst/>
              <a:rect l="l" t="t" r="r" b="b"/>
              <a:pathLst>
                <a:path w="6832726" h="6835140">
                  <a:moveTo>
                    <a:pt x="3408807" y="6835140"/>
                  </a:moveTo>
                  <a:cubicBezTo>
                    <a:pt x="3385947" y="6835140"/>
                    <a:pt x="3370707" y="6812280"/>
                    <a:pt x="3370707" y="6797040"/>
                  </a:cubicBezTo>
                  <a:cubicBezTo>
                    <a:pt x="3370707" y="6774180"/>
                    <a:pt x="3385947" y="6758940"/>
                    <a:pt x="3408807" y="6758940"/>
                  </a:cubicBezTo>
                  <a:cubicBezTo>
                    <a:pt x="3424047" y="6758940"/>
                    <a:pt x="3446907" y="6774180"/>
                    <a:pt x="3446907" y="6797040"/>
                  </a:cubicBezTo>
                  <a:cubicBezTo>
                    <a:pt x="3446907" y="6812280"/>
                    <a:pt x="3424047" y="6835140"/>
                    <a:pt x="3408807" y="6835140"/>
                  </a:cubicBezTo>
                  <a:close/>
                  <a:moveTo>
                    <a:pt x="3584194" y="6789420"/>
                  </a:moveTo>
                  <a:cubicBezTo>
                    <a:pt x="3584194" y="6766560"/>
                    <a:pt x="3599434" y="6751320"/>
                    <a:pt x="3614674" y="6751320"/>
                  </a:cubicBezTo>
                  <a:cubicBezTo>
                    <a:pt x="3637534" y="6751320"/>
                    <a:pt x="3660394" y="6766560"/>
                    <a:pt x="3660394" y="6789420"/>
                  </a:cubicBezTo>
                  <a:cubicBezTo>
                    <a:pt x="3660394" y="6804660"/>
                    <a:pt x="3645154" y="6827520"/>
                    <a:pt x="3622294" y="6827520"/>
                  </a:cubicBezTo>
                  <a:cubicBezTo>
                    <a:pt x="3599434" y="6827520"/>
                    <a:pt x="3584194" y="6812280"/>
                    <a:pt x="3584194" y="6789420"/>
                  </a:cubicBezTo>
                  <a:close/>
                  <a:moveTo>
                    <a:pt x="3187700" y="6827520"/>
                  </a:moveTo>
                  <a:cubicBezTo>
                    <a:pt x="3172460" y="6827520"/>
                    <a:pt x="3149600" y="6804660"/>
                    <a:pt x="3157220" y="6781800"/>
                  </a:cubicBezTo>
                  <a:cubicBezTo>
                    <a:pt x="3157220" y="6766560"/>
                    <a:pt x="3172460" y="6751320"/>
                    <a:pt x="3195320" y="6751320"/>
                  </a:cubicBezTo>
                  <a:cubicBezTo>
                    <a:pt x="3218180" y="6751320"/>
                    <a:pt x="3233420" y="6766560"/>
                    <a:pt x="3233420" y="6789420"/>
                  </a:cubicBezTo>
                  <a:cubicBezTo>
                    <a:pt x="3225800" y="6812280"/>
                    <a:pt x="3210560" y="6827520"/>
                    <a:pt x="3195320" y="6827520"/>
                  </a:cubicBezTo>
                  <a:cubicBezTo>
                    <a:pt x="3195320" y="6827520"/>
                    <a:pt x="3187700" y="6827520"/>
                    <a:pt x="3187700" y="6827520"/>
                  </a:cubicBezTo>
                  <a:close/>
                  <a:moveTo>
                    <a:pt x="3797808" y="6774053"/>
                  </a:moveTo>
                  <a:cubicBezTo>
                    <a:pt x="3790188" y="6751193"/>
                    <a:pt x="3805428" y="6735953"/>
                    <a:pt x="3828288" y="6728333"/>
                  </a:cubicBezTo>
                  <a:cubicBezTo>
                    <a:pt x="3851148" y="6728333"/>
                    <a:pt x="3866388" y="6743573"/>
                    <a:pt x="3874008" y="6766433"/>
                  </a:cubicBezTo>
                  <a:cubicBezTo>
                    <a:pt x="3874008" y="6781673"/>
                    <a:pt x="3858768" y="6804533"/>
                    <a:pt x="3835908" y="6804533"/>
                  </a:cubicBezTo>
                  <a:cubicBezTo>
                    <a:pt x="3813048" y="6804533"/>
                    <a:pt x="3797808" y="6789293"/>
                    <a:pt x="3797808" y="6774053"/>
                  </a:cubicBezTo>
                  <a:close/>
                  <a:moveTo>
                    <a:pt x="2974213" y="6804533"/>
                  </a:moveTo>
                  <a:cubicBezTo>
                    <a:pt x="2951353" y="6804533"/>
                    <a:pt x="2936113" y="6781673"/>
                    <a:pt x="2943733" y="6758813"/>
                  </a:cubicBezTo>
                  <a:cubicBezTo>
                    <a:pt x="2943733" y="6743573"/>
                    <a:pt x="2966593" y="6728333"/>
                    <a:pt x="2981833" y="6728333"/>
                  </a:cubicBezTo>
                  <a:cubicBezTo>
                    <a:pt x="3004693" y="6728333"/>
                    <a:pt x="3019933" y="6751193"/>
                    <a:pt x="3019933" y="6774053"/>
                  </a:cubicBezTo>
                  <a:cubicBezTo>
                    <a:pt x="3012313" y="6789293"/>
                    <a:pt x="2997073" y="6804533"/>
                    <a:pt x="2981833" y="6804533"/>
                  </a:cubicBezTo>
                  <a:cubicBezTo>
                    <a:pt x="2974213" y="6804533"/>
                    <a:pt x="2974213" y="6804533"/>
                    <a:pt x="2974213" y="6804533"/>
                  </a:cubicBezTo>
                  <a:close/>
                  <a:moveTo>
                    <a:pt x="4011295" y="6743446"/>
                  </a:moveTo>
                  <a:cubicBezTo>
                    <a:pt x="4003675" y="6720586"/>
                    <a:pt x="4018915" y="6705346"/>
                    <a:pt x="4041775" y="6697726"/>
                  </a:cubicBezTo>
                  <a:cubicBezTo>
                    <a:pt x="4057015" y="6697726"/>
                    <a:pt x="4079875" y="6705346"/>
                    <a:pt x="4079875" y="6728206"/>
                  </a:cubicBezTo>
                  <a:cubicBezTo>
                    <a:pt x="4087495" y="6751066"/>
                    <a:pt x="4072255" y="6766306"/>
                    <a:pt x="4049395" y="6773926"/>
                  </a:cubicBezTo>
                  <a:cubicBezTo>
                    <a:pt x="4049395" y="6773926"/>
                    <a:pt x="4049395" y="6773926"/>
                    <a:pt x="4041775" y="6773926"/>
                  </a:cubicBezTo>
                  <a:cubicBezTo>
                    <a:pt x="4026535" y="6773926"/>
                    <a:pt x="4011295" y="6758686"/>
                    <a:pt x="4011295" y="6743446"/>
                  </a:cubicBezTo>
                  <a:close/>
                  <a:moveTo>
                    <a:pt x="2760599" y="6766306"/>
                  </a:moveTo>
                  <a:cubicBezTo>
                    <a:pt x="2737739" y="6766306"/>
                    <a:pt x="2730119" y="6743446"/>
                    <a:pt x="2730119" y="6728206"/>
                  </a:cubicBezTo>
                  <a:cubicBezTo>
                    <a:pt x="2737739" y="6705346"/>
                    <a:pt x="2752979" y="6690106"/>
                    <a:pt x="2775839" y="6697726"/>
                  </a:cubicBezTo>
                  <a:cubicBezTo>
                    <a:pt x="2798699" y="6697726"/>
                    <a:pt x="2806319" y="6720586"/>
                    <a:pt x="2806319" y="6735826"/>
                  </a:cubicBezTo>
                  <a:cubicBezTo>
                    <a:pt x="2798699" y="6758686"/>
                    <a:pt x="2783459" y="6773926"/>
                    <a:pt x="2768219" y="6773926"/>
                  </a:cubicBezTo>
                  <a:cubicBezTo>
                    <a:pt x="2768219" y="6773926"/>
                    <a:pt x="2760599" y="6773926"/>
                    <a:pt x="2760599" y="6766306"/>
                  </a:cubicBezTo>
                  <a:close/>
                  <a:moveTo>
                    <a:pt x="4217162" y="6697599"/>
                  </a:moveTo>
                  <a:cubicBezTo>
                    <a:pt x="4209542" y="6682359"/>
                    <a:pt x="4224782" y="6659499"/>
                    <a:pt x="4247642" y="6651879"/>
                  </a:cubicBezTo>
                  <a:cubicBezTo>
                    <a:pt x="4262882" y="6644259"/>
                    <a:pt x="4285742" y="6659499"/>
                    <a:pt x="4293362" y="6682359"/>
                  </a:cubicBezTo>
                  <a:cubicBezTo>
                    <a:pt x="4293362" y="6697599"/>
                    <a:pt x="4285742" y="6720459"/>
                    <a:pt x="4262882" y="6728079"/>
                  </a:cubicBezTo>
                  <a:cubicBezTo>
                    <a:pt x="4262882" y="6728079"/>
                    <a:pt x="4255262" y="6728079"/>
                    <a:pt x="4255262" y="6728079"/>
                  </a:cubicBezTo>
                  <a:cubicBezTo>
                    <a:pt x="4240022" y="6728079"/>
                    <a:pt x="4224782" y="6712839"/>
                    <a:pt x="4217162" y="6697599"/>
                  </a:cubicBezTo>
                  <a:close/>
                  <a:moveTo>
                    <a:pt x="2547112" y="6720459"/>
                  </a:moveTo>
                  <a:cubicBezTo>
                    <a:pt x="2531872" y="6712839"/>
                    <a:pt x="2516632" y="6697599"/>
                    <a:pt x="2524252" y="6674739"/>
                  </a:cubicBezTo>
                  <a:cubicBezTo>
                    <a:pt x="2524252" y="6651879"/>
                    <a:pt x="2547112" y="6644259"/>
                    <a:pt x="2569972" y="6644259"/>
                  </a:cubicBezTo>
                  <a:cubicBezTo>
                    <a:pt x="2585212" y="6651879"/>
                    <a:pt x="2600452" y="6674739"/>
                    <a:pt x="2592832" y="6697726"/>
                  </a:cubicBezTo>
                  <a:cubicBezTo>
                    <a:pt x="2592832" y="6712966"/>
                    <a:pt x="2577592" y="6720586"/>
                    <a:pt x="2562352" y="6720586"/>
                  </a:cubicBezTo>
                  <a:cubicBezTo>
                    <a:pt x="2554732" y="6720586"/>
                    <a:pt x="2554732" y="6720586"/>
                    <a:pt x="2547112" y="6720586"/>
                  </a:cubicBezTo>
                  <a:close/>
                  <a:moveTo>
                    <a:pt x="4423029" y="6644259"/>
                  </a:moveTo>
                  <a:cubicBezTo>
                    <a:pt x="4415409" y="6621399"/>
                    <a:pt x="4430649" y="6598539"/>
                    <a:pt x="4445889" y="6590792"/>
                  </a:cubicBezTo>
                  <a:cubicBezTo>
                    <a:pt x="4468749" y="6590792"/>
                    <a:pt x="4491609" y="6598412"/>
                    <a:pt x="4499229" y="6621272"/>
                  </a:cubicBezTo>
                  <a:cubicBezTo>
                    <a:pt x="4499229" y="6636512"/>
                    <a:pt x="4491609" y="6659372"/>
                    <a:pt x="4468749" y="6666992"/>
                  </a:cubicBezTo>
                  <a:cubicBezTo>
                    <a:pt x="4468749" y="6666992"/>
                    <a:pt x="4461129" y="6666992"/>
                    <a:pt x="4461129" y="6666992"/>
                  </a:cubicBezTo>
                  <a:cubicBezTo>
                    <a:pt x="4445889" y="6666992"/>
                    <a:pt x="4430649" y="6659372"/>
                    <a:pt x="4423029" y="6644132"/>
                  </a:cubicBezTo>
                  <a:close/>
                  <a:moveTo>
                    <a:pt x="2341118" y="6659372"/>
                  </a:moveTo>
                  <a:cubicBezTo>
                    <a:pt x="2318258" y="6651752"/>
                    <a:pt x="2310638" y="6628892"/>
                    <a:pt x="2318258" y="6613652"/>
                  </a:cubicBezTo>
                  <a:cubicBezTo>
                    <a:pt x="2325878" y="6590792"/>
                    <a:pt x="2348738" y="6583172"/>
                    <a:pt x="2363978" y="6590792"/>
                  </a:cubicBezTo>
                  <a:cubicBezTo>
                    <a:pt x="2386838" y="6590792"/>
                    <a:pt x="2394458" y="6613652"/>
                    <a:pt x="2386838" y="6636512"/>
                  </a:cubicBezTo>
                  <a:cubicBezTo>
                    <a:pt x="2386838" y="6651752"/>
                    <a:pt x="2371598" y="6659372"/>
                    <a:pt x="2356358" y="6659372"/>
                  </a:cubicBezTo>
                  <a:cubicBezTo>
                    <a:pt x="2348738" y="6659372"/>
                    <a:pt x="2348738" y="6659372"/>
                    <a:pt x="2341118" y="6659372"/>
                  </a:cubicBezTo>
                  <a:close/>
                  <a:moveTo>
                    <a:pt x="4628896" y="6567805"/>
                  </a:moveTo>
                  <a:cubicBezTo>
                    <a:pt x="4621276" y="6552565"/>
                    <a:pt x="4628896" y="6529705"/>
                    <a:pt x="4644136" y="6522085"/>
                  </a:cubicBezTo>
                  <a:cubicBezTo>
                    <a:pt x="4666996" y="6514465"/>
                    <a:pt x="4689856" y="6522085"/>
                    <a:pt x="4697476" y="6544945"/>
                  </a:cubicBezTo>
                  <a:cubicBezTo>
                    <a:pt x="4705096" y="6560185"/>
                    <a:pt x="4697476" y="6583045"/>
                    <a:pt x="4674616" y="6590665"/>
                  </a:cubicBezTo>
                  <a:cubicBezTo>
                    <a:pt x="4674616" y="6590665"/>
                    <a:pt x="4666996" y="6598285"/>
                    <a:pt x="4659376" y="6598285"/>
                  </a:cubicBezTo>
                  <a:cubicBezTo>
                    <a:pt x="4644136" y="6598285"/>
                    <a:pt x="4628896" y="6583045"/>
                    <a:pt x="4628896" y="6567805"/>
                  </a:cubicBezTo>
                  <a:close/>
                  <a:moveTo>
                    <a:pt x="2135251" y="6583045"/>
                  </a:moveTo>
                  <a:cubicBezTo>
                    <a:pt x="2120011" y="6575425"/>
                    <a:pt x="2112391" y="6552565"/>
                    <a:pt x="2120011" y="6537325"/>
                  </a:cubicBezTo>
                  <a:cubicBezTo>
                    <a:pt x="2127631" y="6514465"/>
                    <a:pt x="2150491" y="6506845"/>
                    <a:pt x="2165731" y="6514465"/>
                  </a:cubicBezTo>
                  <a:cubicBezTo>
                    <a:pt x="2188591" y="6522085"/>
                    <a:pt x="2196211" y="6544945"/>
                    <a:pt x="2188591" y="6560185"/>
                  </a:cubicBezTo>
                  <a:cubicBezTo>
                    <a:pt x="2180971" y="6575425"/>
                    <a:pt x="2165731" y="6590665"/>
                    <a:pt x="2150491" y="6590665"/>
                  </a:cubicBezTo>
                  <a:cubicBezTo>
                    <a:pt x="2150491" y="6590665"/>
                    <a:pt x="2142871" y="6590665"/>
                    <a:pt x="2135251" y="6583045"/>
                  </a:cubicBezTo>
                  <a:close/>
                  <a:moveTo>
                    <a:pt x="4827143" y="6491478"/>
                  </a:moveTo>
                  <a:cubicBezTo>
                    <a:pt x="4811903" y="6468618"/>
                    <a:pt x="4819523" y="6445758"/>
                    <a:pt x="4842383" y="6438011"/>
                  </a:cubicBezTo>
                  <a:cubicBezTo>
                    <a:pt x="4857623" y="6430391"/>
                    <a:pt x="4880483" y="6438011"/>
                    <a:pt x="4895723" y="6453251"/>
                  </a:cubicBezTo>
                  <a:cubicBezTo>
                    <a:pt x="4903343" y="6476111"/>
                    <a:pt x="4895723" y="6498971"/>
                    <a:pt x="4872863" y="6506718"/>
                  </a:cubicBezTo>
                  <a:cubicBezTo>
                    <a:pt x="4872863" y="6506718"/>
                    <a:pt x="4865243" y="6506718"/>
                    <a:pt x="4857623" y="6506718"/>
                  </a:cubicBezTo>
                  <a:cubicBezTo>
                    <a:pt x="4842383" y="6506718"/>
                    <a:pt x="4827143" y="6499098"/>
                    <a:pt x="4827143" y="6491478"/>
                  </a:cubicBezTo>
                  <a:close/>
                  <a:moveTo>
                    <a:pt x="1936877" y="6499098"/>
                  </a:moveTo>
                  <a:cubicBezTo>
                    <a:pt x="1921637" y="6491478"/>
                    <a:pt x="1914017" y="6468618"/>
                    <a:pt x="1921637" y="6445631"/>
                  </a:cubicBezTo>
                  <a:cubicBezTo>
                    <a:pt x="1929257" y="6430391"/>
                    <a:pt x="1952117" y="6422771"/>
                    <a:pt x="1974977" y="6430391"/>
                  </a:cubicBezTo>
                  <a:cubicBezTo>
                    <a:pt x="1990217" y="6438011"/>
                    <a:pt x="1997837" y="6460871"/>
                    <a:pt x="1990217" y="6476111"/>
                  </a:cubicBezTo>
                  <a:cubicBezTo>
                    <a:pt x="1982597" y="6491351"/>
                    <a:pt x="1967357" y="6498971"/>
                    <a:pt x="1959737" y="6498971"/>
                  </a:cubicBezTo>
                  <a:cubicBezTo>
                    <a:pt x="1952117" y="6498971"/>
                    <a:pt x="1944497" y="6498971"/>
                    <a:pt x="1936877" y="6498971"/>
                  </a:cubicBezTo>
                  <a:close/>
                  <a:moveTo>
                    <a:pt x="5017770" y="6392164"/>
                  </a:moveTo>
                  <a:cubicBezTo>
                    <a:pt x="5002530" y="6376924"/>
                    <a:pt x="5010150" y="6354064"/>
                    <a:pt x="5033010" y="6338697"/>
                  </a:cubicBezTo>
                  <a:cubicBezTo>
                    <a:pt x="5048250" y="6331077"/>
                    <a:pt x="5071110" y="6338697"/>
                    <a:pt x="5078730" y="6353937"/>
                  </a:cubicBezTo>
                  <a:cubicBezTo>
                    <a:pt x="5093970" y="6376797"/>
                    <a:pt x="5086350" y="6399657"/>
                    <a:pt x="5063490" y="6407404"/>
                  </a:cubicBezTo>
                  <a:cubicBezTo>
                    <a:pt x="5063490" y="6407404"/>
                    <a:pt x="5055870" y="6415024"/>
                    <a:pt x="5048250" y="6415024"/>
                  </a:cubicBezTo>
                  <a:cubicBezTo>
                    <a:pt x="5033010" y="6415024"/>
                    <a:pt x="5025390" y="6407404"/>
                    <a:pt x="5017770" y="6392164"/>
                  </a:cubicBezTo>
                  <a:close/>
                  <a:moveTo>
                    <a:pt x="1746250" y="6399784"/>
                  </a:moveTo>
                  <a:cubicBezTo>
                    <a:pt x="1731010" y="6384544"/>
                    <a:pt x="1723390" y="6361684"/>
                    <a:pt x="1731010" y="6346317"/>
                  </a:cubicBezTo>
                  <a:cubicBezTo>
                    <a:pt x="1746250" y="6323457"/>
                    <a:pt x="1769110" y="6323457"/>
                    <a:pt x="1784350" y="6331077"/>
                  </a:cubicBezTo>
                  <a:cubicBezTo>
                    <a:pt x="1807210" y="6338697"/>
                    <a:pt x="1807210" y="6361557"/>
                    <a:pt x="1799590" y="6384544"/>
                  </a:cubicBezTo>
                  <a:cubicBezTo>
                    <a:pt x="1791970" y="6392164"/>
                    <a:pt x="1776730" y="6399784"/>
                    <a:pt x="1769110" y="6399784"/>
                  </a:cubicBezTo>
                  <a:cubicBezTo>
                    <a:pt x="1761490" y="6399784"/>
                    <a:pt x="1753870" y="6399784"/>
                    <a:pt x="1746250" y="6399784"/>
                  </a:cubicBezTo>
                  <a:close/>
                  <a:moveTo>
                    <a:pt x="5200777" y="6285357"/>
                  </a:moveTo>
                  <a:cubicBezTo>
                    <a:pt x="5185537" y="6270117"/>
                    <a:pt x="5193157" y="6247257"/>
                    <a:pt x="5208397" y="6231890"/>
                  </a:cubicBezTo>
                  <a:cubicBezTo>
                    <a:pt x="5231257" y="6224270"/>
                    <a:pt x="5254117" y="6224270"/>
                    <a:pt x="5261737" y="6247130"/>
                  </a:cubicBezTo>
                  <a:cubicBezTo>
                    <a:pt x="5276977" y="6262370"/>
                    <a:pt x="5269357" y="6285230"/>
                    <a:pt x="5254117" y="6292850"/>
                  </a:cubicBezTo>
                  <a:cubicBezTo>
                    <a:pt x="5246497" y="6300470"/>
                    <a:pt x="5238877" y="6300470"/>
                    <a:pt x="5231257" y="6300470"/>
                  </a:cubicBezTo>
                  <a:cubicBezTo>
                    <a:pt x="5223637" y="6300470"/>
                    <a:pt x="5208397" y="6292850"/>
                    <a:pt x="5200777" y="6285230"/>
                  </a:cubicBezTo>
                  <a:close/>
                  <a:moveTo>
                    <a:pt x="1563243" y="6285230"/>
                  </a:moveTo>
                  <a:cubicBezTo>
                    <a:pt x="1548003" y="6269990"/>
                    <a:pt x="1540383" y="6247130"/>
                    <a:pt x="1548003" y="6231763"/>
                  </a:cubicBezTo>
                  <a:cubicBezTo>
                    <a:pt x="1563243" y="6216523"/>
                    <a:pt x="1586103" y="6208903"/>
                    <a:pt x="1601343" y="6224143"/>
                  </a:cubicBezTo>
                  <a:cubicBezTo>
                    <a:pt x="1624203" y="6231763"/>
                    <a:pt x="1624203" y="6254623"/>
                    <a:pt x="1616583" y="6277610"/>
                  </a:cubicBezTo>
                  <a:cubicBezTo>
                    <a:pt x="1608963" y="6285230"/>
                    <a:pt x="1593723" y="6292850"/>
                    <a:pt x="1586103" y="6292850"/>
                  </a:cubicBezTo>
                  <a:cubicBezTo>
                    <a:pt x="1578483" y="6292850"/>
                    <a:pt x="1570863" y="6292850"/>
                    <a:pt x="1563243" y="6285230"/>
                  </a:cubicBezTo>
                  <a:close/>
                  <a:moveTo>
                    <a:pt x="5376164" y="6163183"/>
                  </a:moveTo>
                  <a:cubicBezTo>
                    <a:pt x="5368544" y="6147943"/>
                    <a:pt x="5368544" y="6125083"/>
                    <a:pt x="5383784" y="6109716"/>
                  </a:cubicBezTo>
                  <a:cubicBezTo>
                    <a:pt x="5406644" y="6102096"/>
                    <a:pt x="5429504" y="6102096"/>
                    <a:pt x="5437124" y="6117336"/>
                  </a:cubicBezTo>
                  <a:cubicBezTo>
                    <a:pt x="5452364" y="6140196"/>
                    <a:pt x="5452364" y="6163056"/>
                    <a:pt x="5429504" y="6170803"/>
                  </a:cubicBezTo>
                  <a:cubicBezTo>
                    <a:pt x="5421884" y="6178423"/>
                    <a:pt x="5414264" y="6178423"/>
                    <a:pt x="5406644" y="6178423"/>
                  </a:cubicBezTo>
                  <a:cubicBezTo>
                    <a:pt x="5399024" y="6178423"/>
                    <a:pt x="5383784" y="6178423"/>
                    <a:pt x="5376164" y="6163183"/>
                  </a:cubicBezTo>
                  <a:close/>
                  <a:moveTo>
                    <a:pt x="1387856" y="6163183"/>
                  </a:moveTo>
                  <a:cubicBezTo>
                    <a:pt x="1364996" y="6147943"/>
                    <a:pt x="1364996" y="6125083"/>
                    <a:pt x="1380236" y="6109716"/>
                  </a:cubicBezTo>
                  <a:cubicBezTo>
                    <a:pt x="1387856" y="6094476"/>
                    <a:pt x="1410716" y="6086856"/>
                    <a:pt x="1425956" y="6102096"/>
                  </a:cubicBezTo>
                  <a:cubicBezTo>
                    <a:pt x="1448816" y="6109716"/>
                    <a:pt x="1448816" y="6140196"/>
                    <a:pt x="1441196" y="6155563"/>
                  </a:cubicBezTo>
                  <a:cubicBezTo>
                    <a:pt x="1433576" y="6163183"/>
                    <a:pt x="1418336" y="6170803"/>
                    <a:pt x="1410716" y="6170803"/>
                  </a:cubicBezTo>
                  <a:cubicBezTo>
                    <a:pt x="1395476" y="6170803"/>
                    <a:pt x="1387856" y="6163183"/>
                    <a:pt x="1387856" y="6163183"/>
                  </a:cubicBezTo>
                  <a:close/>
                  <a:moveTo>
                    <a:pt x="5551551" y="6033516"/>
                  </a:moveTo>
                  <a:cubicBezTo>
                    <a:pt x="5536311" y="6018276"/>
                    <a:pt x="5536311" y="5995416"/>
                    <a:pt x="5551551" y="5980049"/>
                  </a:cubicBezTo>
                  <a:cubicBezTo>
                    <a:pt x="5566791" y="5964809"/>
                    <a:pt x="5597271" y="5972429"/>
                    <a:pt x="5604891" y="5987669"/>
                  </a:cubicBezTo>
                  <a:cubicBezTo>
                    <a:pt x="5620131" y="6002909"/>
                    <a:pt x="5620131" y="6025769"/>
                    <a:pt x="5604891" y="6041136"/>
                  </a:cubicBezTo>
                  <a:cubicBezTo>
                    <a:pt x="5597271" y="6048756"/>
                    <a:pt x="5589651" y="6048756"/>
                    <a:pt x="5574411" y="6048756"/>
                  </a:cubicBezTo>
                  <a:cubicBezTo>
                    <a:pt x="5566791" y="6048756"/>
                    <a:pt x="5559171" y="6041136"/>
                    <a:pt x="5551551" y="6033516"/>
                  </a:cubicBezTo>
                  <a:close/>
                  <a:moveTo>
                    <a:pt x="1212469" y="6025896"/>
                  </a:moveTo>
                  <a:cubicBezTo>
                    <a:pt x="1197229" y="6010656"/>
                    <a:pt x="1197229" y="5987796"/>
                    <a:pt x="1212469" y="5972429"/>
                  </a:cubicBezTo>
                  <a:cubicBezTo>
                    <a:pt x="1220089" y="5957189"/>
                    <a:pt x="1250569" y="5957189"/>
                    <a:pt x="1265809" y="5972429"/>
                  </a:cubicBezTo>
                  <a:cubicBezTo>
                    <a:pt x="1281049" y="5980049"/>
                    <a:pt x="1281049" y="6002909"/>
                    <a:pt x="1265809" y="6025896"/>
                  </a:cubicBezTo>
                  <a:cubicBezTo>
                    <a:pt x="1258189" y="6033516"/>
                    <a:pt x="1250569" y="6033516"/>
                    <a:pt x="1235329" y="6033516"/>
                  </a:cubicBezTo>
                  <a:cubicBezTo>
                    <a:pt x="1227709" y="6033516"/>
                    <a:pt x="1220089" y="6033516"/>
                    <a:pt x="1212469" y="6025896"/>
                  </a:cubicBezTo>
                  <a:close/>
                  <a:moveTo>
                    <a:pt x="5711698" y="5896229"/>
                  </a:moveTo>
                  <a:cubicBezTo>
                    <a:pt x="5696458" y="5880989"/>
                    <a:pt x="5696458" y="5858129"/>
                    <a:pt x="5711698" y="5842762"/>
                  </a:cubicBezTo>
                  <a:cubicBezTo>
                    <a:pt x="5726938" y="5827522"/>
                    <a:pt x="5749798" y="5827522"/>
                    <a:pt x="5765038" y="5842762"/>
                  </a:cubicBezTo>
                  <a:cubicBezTo>
                    <a:pt x="5780278" y="5858002"/>
                    <a:pt x="5780278" y="5880862"/>
                    <a:pt x="5765038" y="5896229"/>
                  </a:cubicBezTo>
                  <a:cubicBezTo>
                    <a:pt x="5757418" y="5903849"/>
                    <a:pt x="5749798" y="5903849"/>
                    <a:pt x="5734558" y="5903849"/>
                  </a:cubicBezTo>
                  <a:cubicBezTo>
                    <a:pt x="5726938" y="5903849"/>
                    <a:pt x="5719318" y="5903849"/>
                    <a:pt x="5711698" y="5896229"/>
                  </a:cubicBezTo>
                  <a:close/>
                  <a:moveTo>
                    <a:pt x="1052322" y="5880989"/>
                  </a:moveTo>
                  <a:cubicBezTo>
                    <a:pt x="1037082" y="5865749"/>
                    <a:pt x="1037082" y="5842889"/>
                    <a:pt x="1052322" y="5827522"/>
                  </a:cubicBezTo>
                  <a:cubicBezTo>
                    <a:pt x="1067562" y="5812282"/>
                    <a:pt x="1090422" y="5812282"/>
                    <a:pt x="1105662" y="5827522"/>
                  </a:cubicBezTo>
                  <a:cubicBezTo>
                    <a:pt x="1120902" y="5842762"/>
                    <a:pt x="1120902" y="5865622"/>
                    <a:pt x="1105662" y="5880989"/>
                  </a:cubicBezTo>
                  <a:cubicBezTo>
                    <a:pt x="1098042" y="5888609"/>
                    <a:pt x="1090422" y="5896229"/>
                    <a:pt x="1082802" y="5896229"/>
                  </a:cubicBezTo>
                  <a:cubicBezTo>
                    <a:pt x="1067562" y="5896229"/>
                    <a:pt x="1059942" y="5888609"/>
                    <a:pt x="1052322" y="5880989"/>
                  </a:cubicBezTo>
                  <a:close/>
                  <a:moveTo>
                    <a:pt x="5864225" y="5743702"/>
                  </a:moveTo>
                  <a:cubicBezTo>
                    <a:pt x="5848985" y="5728462"/>
                    <a:pt x="5848985" y="5705602"/>
                    <a:pt x="5864225" y="5690235"/>
                  </a:cubicBezTo>
                  <a:cubicBezTo>
                    <a:pt x="5871845" y="5674995"/>
                    <a:pt x="5902325" y="5674995"/>
                    <a:pt x="5917565" y="5690235"/>
                  </a:cubicBezTo>
                  <a:cubicBezTo>
                    <a:pt x="5932805" y="5705475"/>
                    <a:pt x="5932805" y="5728335"/>
                    <a:pt x="5917565" y="5743702"/>
                  </a:cubicBezTo>
                  <a:cubicBezTo>
                    <a:pt x="5909945" y="5751322"/>
                    <a:pt x="5902325" y="5751322"/>
                    <a:pt x="5887085" y="5751322"/>
                  </a:cubicBezTo>
                  <a:cubicBezTo>
                    <a:pt x="5879465" y="5751322"/>
                    <a:pt x="5871845" y="5751322"/>
                    <a:pt x="5864225" y="5743702"/>
                  </a:cubicBezTo>
                  <a:close/>
                  <a:moveTo>
                    <a:pt x="899795" y="5728462"/>
                  </a:moveTo>
                  <a:cubicBezTo>
                    <a:pt x="884555" y="5713222"/>
                    <a:pt x="892175" y="5690362"/>
                    <a:pt x="907415" y="5674995"/>
                  </a:cubicBezTo>
                  <a:cubicBezTo>
                    <a:pt x="922655" y="5659755"/>
                    <a:pt x="945515" y="5659755"/>
                    <a:pt x="960755" y="5674995"/>
                  </a:cubicBezTo>
                  <a:cubicBezTo>
                    <a:pt x="975995" y="5690235"/>
                    <a:pt x="968375" y="5713095"/>
                    <a:pt x="953135" y="5728462"/>
                  </a:cubicBezTo>
                  <a:cubicBezTo>
                    <a:pt x="945515" y="5736082"/>
                    <a:pt x="937895" y="5736082"/>
                    <a:pt x="930275" y="5736082"/>
                  </a:cubicBezTo>
                  <a:cubicBezTo>
                    <a:pt x="922655" y="5736082"/>
                    <a:pt x="907415" y="5736082"/>
                    <a:pt x="899795" y="5728462"/>
                  </a:cubicBezTo>
                  <a:close/>
                  <a:moveTo>
                    <a:pt x="6009132" y="5583555"/>
                  </a:moveTo>
                  <a:cubicBezTo>
                    <a:pt x="5986272" y="5568315"/>
                    <a:pt x="5986272" y="5545455"/>
                    <a:pt x="6001512" y="5530088"/>
                  </a:cubicBezTo>
                  <a:cubicBezTo>
                    <a:pt x="6016752" y="5514848"/>
                    <a:pt x="6039612" y="5514848"/>
                    <a:pt x="6054852" y="5522468"/>
                  </a:cubicBezTo>
                  <a:cubicBezTo>
                    <a:pt x="6070092" y="5537708"/>
                    <a:pt x="6070092" y="5560568"/>
                    <a:pt x="6062472" y="5575935"/>
                  </a:cubicBezTo>
                  <a:cubicBezTo>
                    <a:pt x="6054852" y="5591175"/>
                    <a:pt x="6039612" y="5591175"/>
                    <a:pt x="6031992" y="5591175"/>
                  </a:cubicBezTo>
                  <a:cubicBezTo>
                    <a:pt x="6024372" y="5591175"/>
                    <a:pt x="6009132" y="5591175"/>
                    <a:pt x="6009132" y="5583555"/>
                  </a:cubicBezTo>
                  <a:close/>
                  <a:moveTo>
                    <a:pt x="762508" y="5560695"/>
                  </a:moveTo>
                  <a:cubicBezTo>
                    <a:pt x="747268" y="5545455"/>
                    <a:pt x="747268" y="5522595"/>
                    <a:pt x="762508" y="5507228"/>
                  </a:cubicBezTo>
                  <a:cubicBezTo>
                    <a:pt x="785368" y="5499608"/>
                    <a:pt x="808228" y="5499608"/>
                    <a:pt x="823468" y="5514848"/>
                  </a:cubicBezTo>
                  <a:cubicBezTo>
                    <a:pt x="831088" y="5530088"/>
                    <a:pt x="831088" y="5552948"/>
                    <a:pt x="815848" y="5568315"/>
                  </a:cubicBezTo>
                  <a:cubicBezTo>
                    <a:pt x="808228" y="5575935"/>
                    <a:pt x="800608" y="5575935"/>
                    <a:pt x="792988" y="5575935"/>
                  </a:cubicBezTo>
                  <a:cubicBezTo>
                    <a:pt x="777748" y="5575935"/>
                    <a:pt x="770128" y="5575935"/>
                    <a:pt x="762508" y="5560695"/>
                  </a:cubicBezTo>
                  <a:close/>
                  <a:moveTo>
                    <a:pt x="6138799" y="5415788"/>
                  </a:moveTo>
                  <a:cubicBezTo>
                    <a:pt x="6123559" y="5400548"/>
                    <a:pt x="6115939" y="5377688"/>
                    <a:pt x="6131179" y="5362321"/>
                  </a:cubicBezTo>
                  <a:cubicBezTo>
                    <a:pt x="6138799" y="5347081"/>
                    <a:pt x="6161659" y="5339461"/>
                    <a:pt x="6184519" y="5354701"/>
                  </a:cubicBezTo>
                  <a:cubicBezTo>
                    <a:pt x="6199759" y="5369941"/>
                    <a:pt x="6199759" y="5392801"/>
                    <a:pt x="6192139" y="5408168"/>
                  </a:cubicBezTo>
                  <a:cubicBezTo>
                    <a:pt x="6184519" y="5415788"/>
                    <a:pt x="6169279" y="5423408"/>
                    <a:pt x="6161659" y="5423408"/>
                  </a:cubicBezTo>
                  <a:cubicBezTo>
                    <a:pt x="6154039" y="5423408"/>
                    <a:pt x="6146419" y="5423408"/>
                    <a:pt x="6138799" y="5415788"/>
                  </a:cubicBezTo>
                  <a:close/>
                  <a:moveTo>
                    <a:pt x="632841" y="5392928"/>
                  </a:moveTo>
                  <a:cubicBezTo>
                    <a:pt x="617601" y="5370068"/>
                    <a:pt x="625221" y="5347208"/>
                    <a:pt x="640461" y="5339461"/>
                  </a:cubicBezTo>
                  <a:cubicBezTo>
                    <a:pt x="655701" y="5324221"/>
                    <a:pt x="678561" y="5331841"/>
                    <a:pt x="693801" y="5347081"/>
                  </a:cubicBezTo>
                  <a:cubicBezTo>
                    <a:pt x="701421" y="5362321"/>
                    <a:pt x="701421" y="5385181"/>
                    <a:pt x="686181" y="5400548"/>
                  </a:cubicBezTo>
                  <a:cubicBezTo>
                    <a:pt x="678561" y="5408168"/>
                    <a:pt x="670941" y="5408168"/>
                    <a:pt x="663321" y="5408168"/>
                  </a:cubicBezTo>
                  <a:cubicBezTo>
                    <a:pt x="648081" y="5408168"/>
                    <a:pt x="640461" y="5400548"/>
                    <a:pt x="632841" y="5392928"/>
                  </a:cubicBezTo>
                  <a:close/>
                  <a:moveTo>
                    <a:pt x="6260719" y="5240401"/>
                  </a:moveTo>
                  <a:cubicBezTo>
                    <a:pt x="6237859" y="5225161"/>
                    <a:pt x="6237859" y="5202301"/>
                    <a:pt x="6245479" y="5186934"/>
                  </a:cubicBezTo>
                  <a:cubicBezTo>
                    <a:pt x="6260719" y="5171694"/>
                    <a:pt x="6283579" y="5164074"/>
                    <a:pt x="6298819" y="5171694"/>
                  </a:cubicBezTo>
                  <a:cubicBezTo>
                    <a:pt x="6314059" y="5186934"/>
                    <a:pt x="6321679" y="5209794"/>
                    <a:pt x="6314059" y="5225161"/>
                  </a:cubicBezTo>
                  <a:cubicBezTo>
                    <a:pt x="6306439" y="5240401"/>
                    <a:pt x="6291199" y="5248021"/>
                    <a:pt x="6275959" y="5248021"/>
                  </a:cubicBezTo>
                  <a:cubicBezTo>
                    <a:pt x="6275959" y="5248021"/>
                    <a:pt x="6268339" y="5240401"/>
                    <a:pt x="6260719" y="5240401"/>
                  </a:cubicBezTo>
                  <a:close/>
                  <a:moveTo>
                    <a:pt x="510794" y="5209921"/>
                  </a:moveTo>
                  <a:cubicBezTo>
                    <a:pt x="495554" y="5194681"/>
                    <a:pt x="503174" y="5171821"/>
                    <a:pt x="526034" y="5156454"/>
                  </a:cubicBezTo>
                  <a:cubicBezTo>
                    <a:pt x="541274" y="5148834"/>
                    <a:pt x="564134" y="5148834"/>
                    <a:pt x="571754" y="5171694"/>
                  </a:cubicBezTo>
                  <a:cubicBezTo>
                    <a:pt x="586994" y="5186934"/>
                    <a:pt x="579374" y="5209794"/>
                    <a:pt x="564134" y="5225161"/>
                  </a:cubicBezTo>
                  <a:cubicBezTo>
                    <a:pt x="556514" y="5225161"/>
                    <a:pt x="548894" y="5225161"/>
                    <a:pt x="541274" y="5225161"/>
                  </a:cubicBezTo>
                  <a:cubicBezTo>
                    <a:pt x="526034" y="5225161"/>
                    <a:pt x="518414" y="5225161"/>
                    <a:pt x="510794" y="5209921"/>
                  </a:cubicBezTo>
                  <a:close/>
                  <a:moveTo>
                    <a:pt x="6367526" y="5057394"/>
                  </a:moveTo>
                  <a:cubicBezTo>
                    <a:pt x="6352286" y="5042154"/>
                    <a:pt x="6344666" y="5019294"/>
                    <a:pt x="6352286" y="5003927"/>
                  </a:cubicBezTo>
                  <a:cubicBezTo>
                    <a:pt x="6367526" y="4988687"/>
                    <a:pt x="6390386" y="4981067"/>
                    <a:pt x="6405626" y="4988687"/>
                  </a:cubicBezTo>
                  <a:cubicBezTo>
                    <a:pt x="6420866" y="4996307"/>
                    <a:pt x="6428486" y="5019167"/>
                    <a:pt x="6420866" y="5042154"/>
                  </a:cubicBezTo>
                  <a:cubicBezTo>
                    <a:pt x="6413246" y="5049774"/>
                    <a:pt x="6398006" y="5057394"/>
                    <a:pt x="6390386" y="5057394"/>
                  </a:cubicBezTo>
                  <a:cubicBezTo>
                    <a:pt x="6382766" y="5057394"/>
                    <a:pt x="6375146" y="5057394"/>
                    <a:pt x="6367526" y="5057394"/>
                  </a:cubicBezTo>
                  <a:close/>
                  <a:moveTo>
                    <a:pt x="404114" y="5019294"/>
                  </a:moveTo>
                  <a:cubicBezTo>
                    <a:pt x="388874" y="5004054"/>
                    <a:pt x="396494" y="4981194"/>
                    <a:pt x="419354" y="4973574"/>
                  </a:cubicBezTo>
                  <a:cubicBezTo>
                    <a:pt x="434594" y="4958334"/>
                    <a:pt x="457454" y="4965954"/>
                    <a:pt x="472694" y="4988814"/>
                  </a:cubicBezTo>
                  <a:cubicBezTo>
                    <a:pt x="480314" y="5004054"/>
                    <a:pt x="472694" y="5026914"/>
                    <a:pt x="449834" y="5034534"/>
                  </a:cubicBezTo>
                  <a:cubicBezTo>
                    <a:pt x="449834" y="5042154"/>
                    <a:pt x="442214" y="5042154"/>
                    <a:pt x="434594" y="5042154"/>
                  </a:cubicBezTo>
                  <a:cubicBezTo>
                    <a:pt x="419354" y="5042154"/>
                    <a:pt x="411734" y="5034534"/>
                    <a:pt x="404114" y="5019294"/>
                  </a:cubicBezTo>
                  <a:close/>
                  <a:moveTo>
                    <a:pt x="6466713" y="4866767"/>
                  </a:moveTo>
                  <a:cubicBezTo>
                    <a:pt x="6451473" y="4859147"/>
                    <a:pt x="6436233" y="4836287"/>
                    <a:pt x="6451473" y="4813300"/>
                  </a:cubicBezTo>
                  <a:cubicBezTo>
                    <a:pt x="6459093" y="4798060"/>
                    <a:pt x="6481953" y="4790440"/>
                    <a:pt x="6497193" y="4798060"/>
                  </a:cubicBezTo>
                  <a:cubicBezTo>
                    <a:pt x="6520053" y="4805680"/>
                    <a:pt x="6527673" y="4828540"/>
                    <a:pt x="6520053" y="4843780"/>
                  </a:cubicBezTo>
                  <a:cubicBezTo>
                    <a:pt x="6512433" y="4859020"/>
                    <a:pt x="6497193" y="4866640"/>
                    <a:pt x="6481953" y="4866640"/>
                  </a:cubicBezTo>
                  <a:cubicBezTo>
                    <a:pt x="6474333" y="4866640"/>
                    <a:pt x="6474333" y="4866640"/>
                    <a:pt x="6466713" y="4866640"/>
                  </a:cubicBezTo>
                  <a:close/>
                  <a:moveTo>
                    <a:pt x="305054" y="4828540"/>
                  </a:moveTo>
                  <a:cubicBezTo>
                    <a:pt x="297434" y="4805680"/>
                    <a:pt x="305054" y="4782820"/>
                    <a:pt x="327914" y="4775073"/>
                  </a:cubicBezTo>
                  <a:cubicBezTo>
                    <a:pt x="343154" y="4767453"/>
                    <a:pt x="366014" y="4775073"/>
                    <a:pt x="373634" y="4797933"/>
                  </a:cubicBezTo>
                  <a:cubicBezTo>
                    <a:pt x="381254" y="4813173"/>
                    <a:pt x="373634" y="4836033"/>
                    <a:pt x="358394" y="4843653"/>
                  </a:cubicBezTo>
                  <a:cubicBezTo>
                    <a:pt x="350774" y="4851273"/>
                    <a:pt x="343154" y="4851273"/>
                    <a:pt x="343154" y="4851273"/>
                  </a:cubicBezTo>
                  <a:cubicBezTo>
                    <a:pt x="327914" y="4851273"/>
                    <a:pt x="312674" y="4843653"/>
                    <a:pt x="305054" y="4828413"/>
                  </a:cubicBezTo>
                  <a:close/>
                  <a:moveTo>
                    <a:pt x="6550660" y="4668520"/>
                  </a:moveTo>
                  <a:cubicBezTo>
                    <a:pt x="6535420" y="4660900"/>
                    <a:pt x="6520180" y="4638040"/>
                    <a:pt x="6527800" y="4622800"/>
                  </a:cubicBezTo>
                  <a:cubicBezTo>
                    <a:pt x="6535420" y="4599940"/>
                    <a:pt x="6558280" y="4592320"/>
                    <a:pt x="6581140" y="4599940"/>
                  </a:cubicBezTo>
                  <a:cubicBezTo>
                    <a:pt x="6604000" y="4607560"/>
                    <a:pt x="6611620" y="4630420"/>
                    <a:pt x="6604000" y="4645660"/>
                  </a:cubicBezTo>
                  <a:cubicBezTo>
                    <a:pt x="6596380" y="4660900"/>
                    <a:pt x="6581140" y="4668520"/>
                    <a:pt x="6565900" y="4668520"/>
                  </a:cubicBezTo>
                  <a:cubicBezTo>
                    <a:pt x="6565900" y="4668520"/>
                    <a:pt x="6558280" y="4668520"/>
                    <a:pt x="6550660" y="4668520"/>
                  </a:cubicBezTo>
                  <a:close/>
                  <a:moveTo>
                    <a:pt x="221107" y="4630420"/>
                  </a:moveTo>
                  <a:cubicBezTo>
                    <a:pt x="213487" y="4607560"/>
                    <a:pt x="228727" y="4584700"/>
                    <a:pt x="243967" y="4576953"/>
                  </a:cubicBezTo>
                  <a:cubicBezTo>
                    <a:pt x="266827" y="4569333"/>
                    <a:pt x="289687" y="4584573"/>
                    <a:pt x="297307" y="4599813"/>
                  </a:cubicBezTo>
                  <a:cubicBezTo>
                    <a:pt x="304927" y="4622673"/>
                    <a:pt x="289687" y="4645533"/>
                    <a:pt x="274447" y="4653280"/>
                  </a:cubicBezTo>
                  <a:cubicBezTo>
                    <a:pt x="266827" y="4653280"/>
                    <a:pt x="266827" y="4653280"/>
                    <a:pt x="259207" y="4653280"/>
                  </a:cubicBezTo>
                  <a:cubicBezTo>
                    <a:pt x="243967" y="4653280"/>
                    <a:pt x="228727" y="4645660"/>
                    <a:pt x="221107" y="4630420"/>
                  </a:cubicBezTo>
                  <a:close/>
                  <a:moveTo>
                    <a:pt x="6626860" y="4470146"/>
                  </a:moveTo>
                  <a:cubicBezTo>
                    <a:pt x="6604000" y="4462526"/>
                    <a:pt x="6596380" y="4439666"/>
                    <a:pt x="6604000" y="4416679"/>
                  </a:cubicBezTo>
                  <a:cubicBezTo>
                    <a:pt x="6604000" y="4401439"/>
                    <a:pt x="6626860" y="4386199"/>
                    <a:pt x="6649720" y="4393819"/>
                  </a:cubicBezTo>
                  <a:cubicBezTo>
                    <a:pt x="6672580" y="4401439"/>
                    <a:pt x="6680200" y="4424299"/>
                    <a:pt x="6672580" y="4439539"/>
                  </a:cubicBezTo>
                  <a:cubicBezTo>
                    <a:pt x="6672580" y="4454779"/>
                    <a:pt x="6657340" y="4470019"/>
                    <a:pt x="6634480" y="4470019"/>
                  </a:cubicBezTo>
                  <a:cubicBezTo>
                    <a:pt x="6634480" y="4470019"/>
                    <a:pt x="6626860" y="4470019"/>
                    <a:pt x="6626860" y="4470019"/>
                  </a:cubicBezTo>
                  <a:close/>
                  <a:moveTo>
                    <a:pt x="152527" y="4424299"/>
                  </a:moveTo>
                  <a:cubicBezTo>
                    <a:pt x="144907" y="4401439"/>
                    <a:pt x="160147" y="4378579"/>
                    <a:pt x="175387" y="4378579"/>
                  </a:cubicBezTo>
                  <a:cubicBezTo>
                    <a:pt x="198247" y="4370959"/>
                    <a:pt x="221107" y="4378579"/>
                    <a:pt x="228727" y="4401439"/>
                  </a:cubicBezTo>
                  <a:cubicBezTo>
                    <a:pt x="228727" y="4424299"/>
                    <a:pt x="221107" y="4439539"/>
                    <a:pt x="198247" y="4447159"/>
                  </a:cubicBezTo>
                  <a:cubicBezTo>
                    <a:pt x="198247" y="4447159"/>
                    <a:pt x="190627" y="4447159"/>
                    <a:pt x="190627" y="4447159"/>
                  </a:cubicBezTo>
                  <a:cubicBezTo>
                    <a:pt x="175387" y="4447159"/>
                    <a:pt x="160147" y="4439539"/>
                    <a:pt x="152527" y="4424299"/>
                  </a:cubicBezTo>
                  <a:close/>
                  <a:moveTo>
                    <a:pt x="6687947" y="4264025"/>
                  </a:moveTo>
                  <a:cubicBezTo>
                    <a:pt x="6665086" y="4256405"/>
                    <a:pt x="6649847" y="4233545"/>
                    <a:pt x="6657467" y="4218305"/>
                  </a:cubicBezTo>
                  <a:cubicBezTo>
                    <a:pt x="6665086" y="4195445"/>
                    <a:pt x="6680326" y="4180205"/>
                    <a:pt x="6703186" y="4187825"/>
                  </a:cubicBezTo>
                  <a:cubicBezTo>
                    <a:pt x="6726047" y="4195445"/>
                    <a:pt x="6733667" y="4210685"/>
                    <a:pt x="6733667" y="4233545"/>
                  </a:cubicBezTo>
                  <a:cubicBezTo>
                    <a:pt x="6726047" y="4248785"/>
                    <a:pt x="6710807" y="4264025"/>
                    <a:pt x="6695567" y="4264025"/>
                  </a:cubicBezTo>
                  <a:cubicBezTo>
                    <a:pt x="6695567" y="4264025"/>
                    <a:pt x="6687947" y="4264025"/>
                    <a:pt x="6687947" y="4264025"/>
                  </a:cubicBezTo>
                  <a:close/>
                  <a:moveTo>
                    <a:pt x="99187" y="4210812"/>
                  </a:moveTo>
                  <a:cubicBezTo>
                    <a:pt x="91567" y="4195572"/>
                    <a:pt x="106807" y="4172712"/>
                    <a:pt x="122047" y="4165092"/>
                  </a:cubicBezTo>
                  <a:cubicBezTo>
                    <a:pt x="144907" y="4165092"/>
                    <a:pt x="167767" y="4172712"/>
                    <a:pt x="167767" y="4195572"/>
                  </a:cubicBezTo>
                  <a:cubicBezTo>
                    <a:pt x="175387" y="4218432"/>
                    <a:pt x="160147" y="4241292"/>
                    <a:pt x="144907" y="4241292"/>
                  </a:cubicBezTo>
                  <a:cubicBezTo>
                    <a:pt x="137287" y="4241292"/>
                    <a:pt x="137287" y="4241292"/>
                    <a:pt x="129667" y="4241292"/>
                  </a:cubicBezTo>
                  <a:cubicBezTo>
                    <a:pt x="114427" y="4241292"/>
                    <a:pt x="99187" y="4233672"/>
                    <a:pt x="99187" y="4210812"/>
                  </a:cubicBezTo>
                  <a:close/>
                  <a:moveTo>
                    <a:pt x="6733667" y="4050538"/>
                  </a:moveTo>
                  <a:cubicBezTo>
                    <a:pt x="6710807" y="4050538"/>
                    <a:pt x="6695567" y="4027678"/>
                    <a:pt x="6703187" y="4004818"/>
                  </a:cubicBezTo>
                  <a:cubicBezTo>
                    <a:pt x="6703187" y="3989578"/>
                    <a:pt x="6726048" y="3974338"/>
                    <a:pt x="6748907" y="3974338"/>
                  </a:cubicBezTo>
                  <a:cubicBezTo>
                    <a:pt x="6764148" y="3981958"/>
                    <a:pt x="6779387" y="3997198"/>
                    <a:pt x="6779387" y="4020058"/>
                  </a:cubicBezTo>
                  <a:cubicBezTo>
                    <a:pt x="6771767" y="4042918"/>
                    <a:pt x="6756527" y="4050538"/>
                    <a:pt x="6741287" y="4050538"/>
                  </a:cubicBezTo>
                  <a:cubicBezTo>
                    <a:pt x="6741287" y="4050538"/>
                    <a:pt x="6733667" y="4050538"/>
                    <a:pt x="6733667" y="4050538"/>
                  </a:cubicBezTo>
                  <a:close/>
                  <a:moveTo>
                    <a:pt x="53340" y="4004818"/>
                  </a:moveTo>
                  <a:cubicBezTo>
                    <a:pt x="45720" y="3981958"/>
                    <a:pt x="60960" y="3959098"/>
                    <a:pt x="83820" y="3959098"/>
                  </a:cubicBezTo>
                  <a:cubicBezTo>
                    <a:pt x="106680" y="3951478"/>
                    <a:pt x="121920" y="3966718"/>
                    <a:pt x="129540" y="3989578"/>
                  </a:cubicBezTo>
                  <a:cubicBezTo>
                    <a:pt x="129540" y="4012438"/>
                    <a:pt x="114300" y="4027678"/>
                    <a:pt x="99060" y="4035298"/>
                  </a:cubicBezTo>
                  <a:cubicBezTo>
                    <a:pt x="91440" y="4035298"/>
                    <a:pt x="91440" y="4035298"/>
                    <a:pt x="91440" y="4035298"/>
                  </a:cubicBezTo>
                  <a:cubicBezTo>
                    <a:pt x="68580" y="4035298"/>
                    <a:pt x="53340" y="4020058"/>
                    <a:pt x="53340" y="4004818"/>
                  </a:cubicBezTo>
                  <a:close/>
                  <a:moveTo>
                    <a:pt x="6764147" y="3836924"/>
                  </a:moveTo>
                  <a:cubicBezTo>
                    <a:pt x="6748907" y="3836924"/>
                    <a:pt x="6733667" y="3821684"/>
                    <a:pt x="6733667" y="3798824"/>
                  </a:cubicBezTo>
                  <a:cubicBezTo>
                    <a:pt x="6733667" y="3775964"/>
                    <a:pt x="6756526" y="3760724"/>
                    <a:pt x="6771767" y="3768344"/>
                  </a:cubicBezTo>
                  <a:cubicBezTo>
                    <a:pt x="6794626" y="3768344"/>
                    <a:pt x="6809867" y="3783584"/>
                    <a:pt x="6809867" y="3806444"/>
                  </a:cubicBezTo>
                  <a:cubicBezTo>
                    <a:pt x="6809867" y="3829304"/>
                    <a:pt x="6787007" y="3844544"/>
                    <a:pt x="6771767" y="3844544"/>
                  </a:cubicBezTo>
                  <a:cubicBezTo>
                    <a:pt x="6771767" y="3844544"/>
                    <a:pt x="6764147" y="3836924"/>
                    <a:pt x="6764147" y="3836924"/>
                  </a:cubicBezTo>
                  <a:close/>
                  <a:moveTo>
                    <a:pt x="22860" y="3791204"/>
                  </a:moveTo>
                  <a:cubicBezTo>
                    <a:pt x="22860" y="3768344"/>
                    <a:pt x="38100" y="3745484"/>
                    <a:pt x="53340" y="3745484"/>
                  </a:cubicBezTo>
                  <a:cubicBezTo>
                    <a:pt x="76200" y="3745484"/>
                    <a:pt x="99060" y="3760724"/>
                    <a:pt x="99060" y="3775964"/>
                  </a:cubicBezTo>
                  <a:cubicBezTo>
                    <a:pt x="99060" y="3798824"/>
                    <a:pt x="83820" y="3821684"/>
                    <a:pt x="60960" y="3821684"/>
                  </a:cubicBezTo>
                  <a:cubicBezTo>
                    <a:pt x="38100" y="3821684"/>
                    <a:pt x="22860" y="3806444"/>
                    <a:pt x="22860" y="3791204"/>
                  </a:cubicBezTo>
                  <a:close/>
                  <a:moveTo>
                    <a:pt x="6787007" y="3623310"/>
                  </a:moveTo>
                  <a:cubicBezTo>
                    <a:pt x="6764147" y="3623310"/>
                    <a:pt x="6748907" y="3608070"/>
                    <a:pt x="6748907" y="3585210"/>
                  </a:cubicBezTo>
                  <a:cubicBezTo>
                    <a:pt x="6748907" y="3562350"/>
                    <a:pt x="6771767" y="3547110"/>
                    <a:pt x="6787007" y="3554730"/>
                  </a:cubicBezTo>
                  <a:cubicBezTo>
                    <a:pt x="6809867" y="3554730"/>
                    <a:pt x="6825107" y="3569970"/>
                    <a:pt x="6825107" y="3592830"/>
                  </a:cubicBezTo>
                  <a:cubicBezTo>
                    <a:pt x="6825107" y="3608070"/>
                    <a:pt x="6809867" y="3630930"/>
                    <a:pt x="6787007" y="3630930"/>
                  </a:cubicBezTo>
                  <a:cubicBezTo>
                    <a:pt x="6787007" y="3630930"/>
                    <a:pt x="6787007" y="3630930"/>
                    <a:pt x="6787007" y="3623310"/>
                  </a:cubicBezTo>
                  <a:close/>
                  <a:moveTo>
                    <a:pt x="7620" y="3569970"/>
                  </a:moveTo>
                  <a:cubicBezTo>
                    <a:pt x="7620" y="3547110"/>
                    <a:pt x="22860" y="3531870"/>
                    <a:pt x="45720" y="3531870"/>
                  </a:cubicBezTo>
                  <a:cubicBezTo>
                    <a:pt x="60960" y="3531870"/>
                    <a:pt x="83820" y="3547110"/>
                    <a:pt x="83820" y="3569970"/>
                  </a:cubicBezTo>
                  <a:cubicBezTo>
                    <a:pt x="83820" y="3592830"/>
                    <a:pt x="68580" y="3608070"/>
                    <a:pt x="45720" y="3608070"/>
                  </a:cubicBezTo>
                  <a:cubicBezTo>
                    <a:pt x="22860" y="3608070"/>
                    <a:pt x="7620" y="3592830"/>
                    <a:pt x="7620" y="3569970"/>
                  </a:cubicBezTo>
                  <a:close/>
                  <a:moveTo>
                    <a:pt x="6756526" y="3371596"/>
                  </a:moveTo>
                  <a:cubicBezTo>
                    <a:pt x="6756526" y="3356356"/>
                    <a:pt x="6771767" y="3333496"/>
                    <a:pt x="6794626" y="3333496"/>
                  </a:cubicBezTo>
                  <a:cubicBezTo>
                    <a:pt x="6809867" y="3333496"/>
                    <a:pt x="6832726" y="3356356"/>
                    <a:pt x="6832726" y="3371596"/>
                  </a:cubicBezTo>
                  <a:cubicBezTo>
                    <a:pt x="6832726" y="3394456"/>
                    <a:pt x="6809867" y="3409696"/>
                    <a:pt x="6794626" y="3409696"/>
                  </a:cubicBezTo>
                  <a:cubicBezTo>
                    <a:pt x="6771767" y="3409696"/>
                    <a:pt x="6756526" y="3394456"/>
                    <a:pt x="6756526" y="3371596"/>
                  </a:cubicBezTo>
                  <a:close/>
                  <a:moveTo>
                    <a:pt x="38100" y="3394456"/>
                  </a:moveTo>
                  <a:cubicBezTo>
                    <a:pt x="22860" y="3394456"/>
                    <a:pt x="0" y="3379216"/>
                    <a:pt x="0" y="3356356"/>
                  </a:cubicBezTo>
                  <a:cubicBezTo>
                    <a:pt x="0" y="3333496"/>
                    <a:pt x="22860" y="3318256"/>
                    <a:pt x="38100" y="3318256"/>
                  </a:cubicBezTo>
                  <a:cubicBezTo>
                    <a:pt x="60960" y="3318256"/>
                    <a:pt x="76200" y="3333496"/>
                    <a:pt x="76200" y="3356356"/>
                  </a:cubicBezTo>
                  <a:cubicBezTo>
                    <a:pt x="76200" y="3379216"/>
                    <a:pt x="60960" y="3394456"/>
                    <a:pt x="38100" y="3394456"/>
                  </a:cubicBezTo>
                  <a:close/>
                  <a:moveTo>
                    <a:pt x="6741287" y="3165602"/>
                  </a:moveTo>
                  <a:cubicBezTo>
                    <a:pt x="6741287" y="3142742"/>
                    <a:pt x="6756527" y="3127502"/>
                    <a:pt x="6779387" y="3119882"/>
                  </a:cubicBezTo>
                  <a:cubicBezTo>
                    <a:pt x="6802247" y="3119882"/>
                    <a:pt x="6817487" y="3135122"/>
                    <a:pt x="6817487" y="3157982"/>
                  </a:cubicBezTo>
                  <a:cubicBezTo>
                    <a:pt x="6825107" y="3180842"/>
                    <a:pt x="6809867" y="3196082"/>
                    <a:pt x="6787007" y="3196082"/>
                  </a:cubicBezTo>
                  <a:cubicBezTo>
                    <a:pt x="6787007" y="3196082"/>
                    <a:pt x="6787007" y="3196082"/>
                    <a:pt x="6779387" y="3196082"/>
                  </a:cubicBezTo>
                  <a:cubicBezTo>
                    <a:pt x="6764147" y="3196082"/>
                    <a:pt x="6748907" y="3180842"/>
                    <a:pt x="6741287" y="3165602"/>
                  </a:cubicBezTo>
                  <a:close/>
                  <a:moveTo>
                    <a:pt x="45720" y="3180842"/>
                  </a:moveTo>
                  <a:cubicBezTo>
                    <a:pt x="30480" y="3180842"/>
                    <a:pt x="15240" y="3157982"/>
                    <a:pt x="15240" y="3135122"/>
                  </a:cubicBezTo>
                  <a:cubicBezTo>
                    <a:pt x="15240" y="3119882"/>
                    <a:pt x="30480" y="3104642"/>
                    <a:pt x="53340" y="3104642"/>
                  </a:cubicBezTo>
                  <a:cubicBezTo>
                    <a:pt x="76200" y="3104642"/>
                    <a:pt x="91440" y="3119882"/>
                    <a:pt x="91440" y="3142742"/>
                  </a:cubicBezTo>
                  <a:cubicBezTo>
                    <a:pt x="91440" y="3165602"/>
                    <a:pt x="68580" y="3180842"/>
                    <a:pt x="53340" y="3180842"/>
                  </a:cubicBezTo>
                  <a:cubicBezTo>
                    <a:pt x="53340" y="3180842"/>
                    <a:pt x="45720" y="3180842"/>
                    <a:pt x="45720" y="3180842"/>
                  </a:cubicBezTo>
                  <a:close/>
                  <a:moveTo>
                    <a:pt x="6718426" y="2951988"/>
                  </a:moveTo>
                  <a:cubicBezTo>
                    <a:pt x="6718426" y="2929128"/>
                    <a:pt x="6733667" y="2913888"/>
                    <a:pt x="6756526" y="2906268"/>
                  </a:cubicBezTo>
                  <a:cubicBezTo>
                    <a:pt x="6771767" y="2906268"/>
                    <a:pt x="6794626" y="2921508"/>
                    <a:pt x="6794626" y="2944368"/>
                  </a:cubicBezTo>
                  <a:cubicBezTo>
                    <a:pt x="6802247" y="2959608"/>
                    <a:pt x="6787007" y="2982468"/>
                    <a:pt x="6764147" y="2982468"/>
                  </a:cubicBezTo>
                  <a:cubicBezTo>
                    <a:pt x="6764147" y="2982468"/>
                    <a:pt x="6764147" y="2982468"/>
                    <a:pt x="6756526" y="2982468"/>
                  </a:cubicBezTo>
                  <a:cubicBezTo>
                    <a:pt x="6741287" y="2982468"/>
                    <a:pt x="6726047" y="2974848"/>
                    <a:pt x="6718426" y="2951988"/>
                  </a:cubicBezTo>
                  <a:close/>
                  <a:moveTo>
                    <a:pt x="68580" y="2967228"/>
                  </a:moveTo>
                  <a:cubicBezTo>
                    <a:pt x="45720" y="2959608"/>
                    <a:pt x="38100" y="2944368"/>
                    <a:pt x="38100" y="2921508"/>
                  </a:cubicBezTo>
                  <a:cubicBezTo>
                    <a:pt x="38100" y="2898648"/>
                    <a:pt x="60960" y="2891028"/>
                    <a:pt x="83820" y="2891028"/>
                  </a:cubicBezTo>
                  <a:cubicBezTo>
                    <a:pt x="99060" y="2891028"/>
                    <a:pt x="114300" y="2913888"/>
                    <a:pt x="114300" y="2936748"/>
                  </a:cubicBezTo>
                  <a:cubicBezTo>
                    <a:pt x="106680" y="2951988"/>
                    <a:pt x="91440" y="2967228"/>
                    <a:pt x="76200" y="2967228"/>
                  </a:cubicBezTo>
                  <a:cubicBezTo>
                    <a:pt x="76200" y="2967228"/>
                    <a:pt x="68580" y="2967228"/>
                    <a:pt x="68580" y="2967228"/>
                  </a:cubicBezTo>
                  <a:close/>
                  <a:moveTo>
                    <a:pt x="6687820" y="2745994"/>
                  </a:moveTo>
                  <a:cubicBezTo>
                    <a:pt x="6680200" y="2723134"/>
                    <a:pt x="6695440" y="2700274"/>
                    <a:pt x="6718300" y="2700274"/>
                  </a:cubicBezTo>
                  <a:cubicBezTo>
                    <a:pt x="6733540" y="2692654"/>
                    <a:pt x="6756400" y="2707894"/>
                    <a:pt x="6764020" y="2730754"/>
                  </a:cubicBezTo>
                  <a:cubicBezTo>
                    <a:pt x="6764020" y="2745994"/>
                    <a:pt x="6748780" y="2768854"/>
                    <a:pt x="6733540" y="2776474"/>
                  </a:cubicBezTo>
                  <a:cubicBezTo>
                    <a:pt x="6725920" y="2776474"/>
                    <a:pt x="6725920" y="2776474"/>
                    <a:pt x="6725920" y="2776474"/>
                  </a:cubicBezTo>
                  <a:cubicBezTo>
                    <a:pt x="6703060" y="2776474"/>
                    <a:pt x="6687820" y="2761234"/>
                    <a:pt x="6687820" y="2745994"/>
                  </a:cubicBezTo>
                  <a:close/>
                  <a:moveTo>
                    <a:pt x="106680" y="2753614"/>
                  </a:moveTo>
                  <a:cubicBezTo>
                    <a:pt x="83820" y="2753614"/>
                    <a:pt x="68580" y="2730754"/>
                    <a:pt x="76200" y="2707894"/>
                  </a:cubicBezTo>
                  <a:cubicBezTo>
                    <a:pt x="76200" y="2685034"/>
                    <a:pt x="99060" y="2677414"/>
                    <a:pt x="121920" y="2677414"/>
                  </a:cubicBezTo>
                  <a:cubicBezTo>
                    <a:pt x="144780" y="2685034"/>
                    <a:pt x="152400" y="2707894"/>
                    <a:pt x="152400" y="2723134"/>
                  </a:cubicBezTo>
                  <a:cubicBezTo>
                    <a:pt x="144780" y="2745994"/>
                    <a:pt x="129540" y="2753614"/>
                    <a:pt x="114300" y="2753614"/>
                  </a:cubicBezTo>
                  <a:cubicBezTo>
                    <a:pt x="106680" y="2753614"/>
                    <a:pt x="106680" y="2753614"/>
                    <a:pt x="106680" y="2753614"/>
                  </a:cubicBezTo>
                  <a:close/>
                  <a:moveTo>
                    <a:pt x="6634480" y="2540000"/>
                  </a:moveTo>
                  <a:cubicBezTo>
                    <a:pt x="6634480" y="2517140"/>
                    <a:pt x="6642100" y="2494280"/>
                    <a:pt x="6664960" y="2494280"/>
                  </a:cubicBezTo>
                  <a:cubicBezTo>
                    <a:pt x="6687820" y="2486660"/>
                    <a:pt x="6703060" y="2494280"/>
                    <a:pt x="6710680" y="2517140"/>
                  </a:cubicBezTo>
                  <a:cubicBezTo>
                    <a:pt x="6718300" y="2540000"/>
                    <a:pt x="6703060" y="2562860"/>
                    <a:pt x="6687820" y="2562860"/>
                  </a:cubicBezTo>
                  <a:cubicBezTo>
                    <a:pt x="6680200" y="2562860"/>
                    <a:pt x="6680200" y="2562860"/>
                    <a:pt x="6672580" y="2562860"/>
                  </a:cubicBezTo>
                  <a:cubicBezTo>
                    <a:pt x="6657340" y="2562860"/>
                    <a:pt x="6642100" y="2555240"/>
                    <a:pt x="6634480" y="2540000"/>
                  </a:cubicBezTo>
                  <a:close/>
                  <a:moveTo>
                    <a:pt x="152527" y="2547620"/>
                  </a:moveTo>
                  <a:cubicBezTo>
                    <a:pt x="129667" y="2540000"/>
                    <a:pt x="122047" y="2517140"/>
                    <a:pt x="129667" y="2501900"/>
                  </a:cubicBezTo>
                  <a:cubicBezTo>
                    <a:pt x="129667" y="2479040"/>
                    <a:pt x="152527" y="2463800"/>
                    <a:pt x="175387" y="2471420"/>
                  </a:cubicBezTo>
                  <a:cubicBezTo>
                    <a:pt x="190627" y="2479040"/>
                    <a:pt x="205867" y="2501900"/>
                    <a:pt x="198247" y="2517140"/>
                  </a:cubicBezTo>
                  <a:cubicBezTo>
                    <a:pt x="198247" y="2532380"/>
                    <a:pt x="183007" y="2547620"/>
                    <a:pt x="167767" y="2547620"/>
                  </a:cubicBezTo>
                  <a:cubicBezTo>
                    <a:pt x="160147" y="2547620"/>
                    <a:pt x="160147" y="2547620"/>
                    <a:pt x="152527" y="2547620"/>
                  </a:cubicBezTo>
                  <a:close/>
                  <a:moveTo>
                    <a:pt x="6573520" y="2334006"/>
                  </a:moveTo>
                  <a:cubicBezTo>
                    <a:pt x="6565900" y="2318766"/>
                    <a:pt x="6581139" y="2295906"/>
                    <a:pt x="6596380" y="2288286"/>
                  </a:cubicBezTo>
                  <a:cubicBezTo>
                    <a:pt x="6619239" y="2280666"/>
                    <a:pt x="6642100" y="2288286"/>
                    <a:pt x="6649720" y="2311146"/>
                  </a:cubicBezTo>
                  <a:cubicBezTo>
                    <a:pt x="6657339" y="2334006"/>
                    <a:pt x="6642100" y="2349246"/>
                    <a:pt x="6626860" y="2356866"/>
                  </a:cubicBezTo>
                  <a:cubicBezTo>
                    <a:pt x="6619239" y="2364486"/>
                    <a:pt x="6611620" y="2364486"/>
                    <a:pt x="6611620" y="2364486"/>
                  </a:cubicBezTo>
                  <a:cubicBezTo>
                    <a:pt x="6596380" y="2364486"/>
                    <a:pt x="6581139" y="2349246"/>
                    <a:pt x="6573520" y="2334006"/>
                  </a:cubicBezTo>
                  <a:close/>
                  <a:moveTo>
                    <a:pt x="213487" y="2341626"/>
                  </a:moveTo>
                  <a:cubicBezTo>
                    <a:pt x="198247" y="2334006"/>
                    <a:pt x="183007" y="2311146"/>
                    <a:pt x="190627" y="2288159"/>
                  </a:cubicBezTo>
                  <a:cubicBezTo>
                    <a:pt x="198247" y="2272919"/>
                    <a:pt x="221107" y="2257679"/>
                    <a:pt x="243967" y="2265299"/>
                  </a:cubicBezTo>
                  <a:cubicBezTo>
                    <a:pt x="259207" y="2272919"/>
                    <a:pt x="274447" y="2295779"/>
                    <a:pt x="266827" y="2318766"/>
                  </a:cubicBezTo>
                  <a:cubicBezTo>
                    <a:pt x="259207" y="2334006"/>
                    <a:pt x="243967" y="2341626"/>
                    <a:pt x="228727" y="2341626"/>
                  </a:cubicBezTo>
                  <a:cubicBezTo>
                    <a:pt x="221107" y="2341626"/>
                    <a:pt x="221107" y="2341626"/>
                    <a:pt x="213487" y="2341626"/>
                  </a:cubicBezTo>
                  <a:close/>
                  <a:moveTo>
                    <a:pt x="6497320" y="2135632"/>
                  </a:moveTo>
                  <a:cubicBezTo>
                    <a:pt x="6489700" y="2120392"/>
                    <a:pt x="6504940" y="2097532"/>
                    <a:pt x="6520180" y="2089912"/>
                  </a:cubicBezTo>
                  <a:cubicBezTo>
                    <a:pt x="6543040" y="2082292"/>
                    <a:pt x="6565900" y="2089912"/>
                    <a:pt x="6573520" y="2105152"/>
                  </a:cubicBezTo>
                  <a:cubicBezTo>
                    <a:pt x="6581140" y="2128012"/>
                    <a:pt x="6565900" y="2150872"/>
                    <a:pt x="6550660" y="2158619"/>
                  </a:cubicBezTo>
                  <a:cubicBezTo>
                    <a:pt x="6543040" y="2158619"/>
                    <a:pt x="6543040" y="2158619"/>
                    <a:pt x="6535420" y="2158619"/>
                  </a:cubicBezTo>
                  <a:cubicBezTo>
                    <a:pt x="6520180" y="2158619"/>
                    <a:pt x="6504940" y="2150999"/>
                    <a:pt x="6497320" y="2135759"/>
                  </a:cubicBezTo>
                  <a:close/>
                  <a:moveTo>
                    <a:pt x="289814" y="2143379"/>
                  </a:moveTo>
                  <a:cubicBezTo>
                    <a:pt x="274574" y="2128139"/>
                    <a:pt x="259334" y="2112899"/>
                    <a:pt x="266954" y="2089912"/>
                  </a:cubicBezTo>
                  <a:cubicBezTo>
                    <a:pt x="274574" y="2067052"/>
                    <a:pt x="297434" y="2059432"/>
                    <a:pt x="320294" y="2067052"/>
                  </a:cubicBezTo>
                  <a:cubicBezTo>
                    <a:pt x="335534" y="2074672"/>
                    <a:pt x="350774" y="2097532"/>
                    <a:pt x="343154" y="2120519"/>
                  </a:cubicBezTo>
                  <a:cubicBezTo>
                    <a:pt x="335534" y="2135759"/>
                    <a:pt x="320294" y="2143379"/>
                    <a:pt x="305054" y="2143379"/>
                  </a:cubicBezTo>
                  <a:cubicBezTo>
                    <a:pt x="297434" y="2143379"/>
                    <a:pt x="297434" y="2143379"/>
                    <a:pt x="289814" y="2143379"/>
                  </a:cubicBezTo>
                  <a:close/>
                  <a:moveTo>
                    <a:pt x="6413373" y="1945005"/>
                  </a:moveTo>
                  <a:cubicBezTo>
                    <a:pt x="6405753" y="1922145"/>
                    <a:pt x="6413373" y="1899285"/>
                    <a:pt x="6428613" y="1891538"/>
                  </a:cubicBezTo>
                  <a:cubicBezTo>
                    <a:pt x="6451473" y="1883918"/>
                    <a:pt x="6474333" y="1891538"/>
                    <a:pt x="6481953" y="1914398"/>
                  </a:cubicBezTo>
                  <a:cubicBezTo>
                    <a:pt x="6489573" y="1929638"/>
                    <a:pt x="6481953" y="1952498"/>
                    <a:pt x="6466713" y="1960118"/>
                  </a:cubicBezTo>
                  <a:cubicBezTo>
                    <a:pt x="6459093" y="1967738"/>
                    <a:pt x="6451473" y="1967738"/>
                    <a:pt x="6443853" y="1967738"/>
                  </a:cubicBezTo>
                  <a:cubicBezTo>
                    <a:pt x="6436233" y="1967738"/>
                    <a:pt x="6420993" y="1960118"/>
                    <a:pt x="6413373" y="1944878"/>
                  </a:cubicBezTo>
                  <a:close/>
                  <a:moveTo>
                    <a:pt x="381254" y="1944878"/>
                  </a:moveTo>
                  <a:cubicBezTo>
                    <a:pt x="358394" y="1937258"/>
                    <a:pt x="350774" y="1914398"/>
                    <a:pt x="358394" y="1891411"/>
                  </a:cubicBezTo>
                  <a:cubicBezTo>
                    <a:pt x="373634" y="1876171"/>
                    <a:pt x="396494" y="1868551"/>
                    <a:pt x="411734" y="1876171"/>
                  </a:cubicBezTo>
                  <a:cubicBezTo>
                    <a:pt x="426974" y="1883791"/>
                    <a:pt x="434594" y="1906651"/>
                    <a:pt x="426974" y="1929638"/>
                  </a:cubicBezTo>
                  <a:cubicBezTo>
                    <a:pt x="419354" y="1937258"/>
                    <a:pt x="411734" y="1944878"/>
                    <a:pt x="396494" y="1944878"/>
                  </a:cubicBezTo>
                  <a:cubicBezTo>
                    <a:pt x="388874" y="1944878"/>
                    <a:pt x="381254" y="1944878"/>
                    <a:pt x="381254" y="1944878"/>
                  </a:cubicBezTo>
                  <a:close/>
                  <a:moveTo>
                    <a:pt x="6314186" y="1754124"/>
                  </a:moveTo>
                  <a:cubicBezTo>
                    <a:pt x="6306566" y="1738884"/>
                    <a:pt x="6306566" y="1716024"/>
                    <a:pt x="6329426" y="1708404"/>
                  </a:cubicBezTo>
                  <a:cubicBezTo>
                    <a:pt x="6344666" y="1693164"/>
                    <a:pt x="6367526" y="1700784"/>
                    <a:pt x="6382766" y="1716024"/>
                  </a:cubicBezTo>
                  <a:cubicBezTo>
                    <a:pt x="6390386" y="1738884"/>
                    <a:pt x="6382766" y="1761744"/>
                    <a:pt x="6367526" y="1769491"/>
                  </a:cubicBezTo>
                  <a:cubicBezTo>
                    <a:pt x="6359906" y="1777111"/>
                    <a:pt x="6352286" y="1777111"/>
                    <a:pt x="6344666" y="1777111"/>
                  </a:cubicBezTo>
                  <a:cubicBezTo>
                    <a:pt x="6329426" y="1777111"/>
                    <a:pt x="6321806" y="1769491"/>
                    <a:pt x="6314186" y="1754251"/>
                  </a:cubicBezTo>
                  <a:close/>
                  <a:moveTo>
                    <a:pt x="480441" y="1754251"/>
                  </a:moveTo>
                  <a:cubicBezTo>
                    <a:pt x="457581" y="1746631"/>
                    <a:pt x="449961" y="1723771"/>
                    <a:pt x="465201" y="1700784"/>
                  </a:cubicBezTo>
                  <a:cubicBezTo>
                    <a:pt x="472821" y="1685544"/>
                    <a:pt x="495681" y="1677924"/>
                    <a:pt x="518541" y="1685544"/>
                  </a:cubicBezTo>
                  <a:cubicBezTo>
                    <a:pt x="533781" y="1700784"/>
                    <a:pt x="541401" y="1723644"/>
                    <a:pt x="526161" y="1739011"/>
                  </a:cubicBezTo>
                  <a:cubicBezTo>
                    <a:pt x="518541" y="1754251"/>
                    <a:pt x="510921" y="1761871"/>
                    <a:pt x="495681" y="1761871"/>
                  </a:cubicBezTo>
                  <a:cubicBezTo>
                    <a:pt x="488061" y="1761871"/>
                    <a:pt x="480441" y="1754251"/>
                    <a:pt x="480441" y="1754251"/>
                  </a:cubicBezTo>
                  <a:close/>
                  <a:moveTo>
                    <a:pt x="6199886" y="1578737"/>
                  </a:moveTo>
                  <a:cubicBezTo>
                    <a:pt x="6199886" y="1571117"/>
                    <a:pt x="6199886" y="1571117"/>
                    <a:pt x="6199886" y="1571117"/>
                  </a:cubicBezTo>
                  <a:cubicBezTo>
                    <a:pt x="6184646" y="1555877"/>
                    <a:pt x="6192266" y="1533017"/>
                    <a:pt x="6207506" y="1517650"/>
                  </a:cubicBezTo>
                  <a:cubicBezTo>
                    <a:pt x="6230366" y="1510030"/>
                    <a:pt x="6253226" y="1510030"/>
                    <a:pt x="6260846" y="1532890"/>
                  </a:cubicBezTo>
                  <a:cubicBezTo>
                    <a:pt x="6268466" y="1532890"/>
                    <a:pt x="6268466" y="1532890"/>
                    <a:pt x="6268466" y="1532890"/>
                  </a:cubicBezTo>
                  <a:cubicBezTo>
                    <a:pt x="6276086" y="1555750"/>
                    <a:pt x="6276086" y="1578610"/>
                    <a:pt x="6253226" y="1586357"/>
                  </a:cubicBezTo>
                  <a:cubicBezTo>
                    <a:pt x="6245606" y="1593977"/>
                    <a:pt x="6237986" y="1593977"/>
                    <a:pt x="6230366" y="1593977"/>
                  </a:cubicBezTo>
                  <a:cubicBezTo>
                    <a:pt x="6222746" y="1593977"/>
                    <a:pt x="6207506" y="1586357"/>
                    <a:pt x="6199886" y="1578737"/>
                  </a:cubicBezTo>
                  <a:close/>
                  <a:moveTo>
                    <a:pt x="587248" y="1571117"/>
                  </a:moveTo>
                  <a:cubicBezTo>
                    <a:pt x="572008" y="1555877"/>
                    <a:pt x="564388" y="1533017"/>
                    <a:pt x="579628" y="1517650"/>
                  </a:cubicBezTo>
                  <a:cubicBezTo>
                    <a:pt x="587248" y="1502410"/>
                    <a:pt x="610108" y="1494790"/>
                    <a:pt x="632968" y="1510030"/>
                  </a:cubicBezTo>
                  <a:cubicBezTo>
                    <a:pt x="648208" y="1517650"/>
                    <a:pt x="655828" y="1540510"/>
                    <a:pt x="640588" y="1563497"/>
                  </a:cubicBezTo>
                  <a:cubicBezTo>
                    <a:pt x="632968" y="1571117"/>
                    <a:pt x="625348" y="1578737"/>
                    <a:pt x="610108" y="1578737"/>
                  </a:cubicBezTo>
                  <a:cubicBezTo>
                    <a:pt x="602488" y="1578737"/>
                    <a:pt x="594868" y="1578737"/>
                    <a:pt x="587248" y="1571117"/>
                  </a:cubicBezTo>
                  <a:close/>
                  <a:moveTo>
                    <a:pt x="6077839" y="1403223"/>
                  </a:moveTo>
                  <a:cubicBezTo>
                    <a:pt x="6062599" y="1380363"/>
                    <a:pt x="6070219" y="1357503"/>
                    <a:pt x="6085459" y="1349756"/>
                  </a:cubicBezTo>
                  <a:cubicBezTo>
                    <a:pt x="6100699" y="1334516"/>
                    <a:pt x="6123559" y="1334516"/>
                    <a:pt x="6138799" y="1357376"/>
                  </a:cubicBezTo>
                  <a:cubicBezTo>
                    <a:pt x="6146419" y="1372616"/>
                    <a:pt x="6146419" y="1395476"/>
                    <a:pt x="6131179" y="1410843"/>
                  </a:cubicBezTo>
                  <a:cubicBezTo>
                    <a:pt x="6123559" y="1410843"/>
                    <a:pt x="6115939" y="1418463"/>
                    <a:pt x="6108319" y="1418463"/>
                  </a:cubicBezTo>
                  <a:cubicBezTo>
                    <a:pt x="6093079" y="1418463"/>
                    <a:pt x="6085459" y="1410843"/>
                    <a:pt x="6077839" y="1403223"/>
                  </a:cubicBezTo>
                  <a:close/>
                  <a:moveTo>
                    <a:pt x="709168" y="1395603"/>
                  </a:moveTo>
                  <a:cubicBezTo>
                    <a:pt x="693928" y="1380363"/>
                    <a:pt x="693928" y="1357503"/>
                    <a:pt x="701548" y="1342136"/>
                  </a:cubicBezTo>
                  <a:cubicBezTo>
                    <a:pt x="716788" y="1326896"/>
                    <a:pt x="739648" y="1319276"/>
                    <a:pt x="754888" y="1334516"/>
                  </a:cubicBezTo>
                  <a:cubicBezTo>
                    <a:pt x="777748" y="1349756"/>
                    <a:pt x="777748" y="1372616"/>
                    <a:pt x="762508" y="1387983"/>
                  </a:cubicBezTo>
                  <a:cubicBezTo>
                    <a:pt x="754888" y="1395603"/>
                    <a:pt x="747268" y="1403223"/>
                    <a:pt x="732028" y="1403223"/>
                  </a:cubicBezTo>
                  <a:cubicBezTo>
                    <a:pt x="724408" y="1403223"/>
                    <a:pt x="716788" y="1403223"/>
                    <a:pt x="709168" y="1395603"/>
                  </a:cubicBezTo>
                  <a:close/>
                  <a:moveTo>
                    <a:pt x="5940552" y="1235456"/>
                  </a:moveTo>
                  <a:cubicBezTo>
                    <a:pt x="5932932" y="1220216"/>
                    <a:pt x="5932932" y="1197356"/>
                    <a:pt x="5948172" y="1181989"/>
                  </a:cubicBezTo>
                  <a:cubicBezTo>
                    <a:pt x="5963412" y="1166749"/>
                    <a:pt x="5986272" y="1166749"/>
                    <a:pt x="6001512" y="1181989"/>
                  </a:cubicBezTo>
                  <a:cubicBezTo>
                    <a:pt x="6016752" y="1204849"/>
                    <a:pt x="6009132" y="1227709"/>
                    <a:pt x="5993892" y="1243076"/>
                  </a:cubicBezTo>
                  <a:cubicBezTo>
                    <a:pt x="5986272" y="1243076"/>
                    <a:pt x="5978652" y="1250696"/>
                    <a:pt x="5971032" y="1250696"/>
                  </a:cubicBezTo>
                  <a:cubicBezTo>
                    <a:pt x="5963412" y="1250696"/>
                    <a:pt x="5948172" y="1243076"/>
                    <a:pt x="5940552" y="1235456"/>
                  </a:cubicBezTo>
                  <a:close/>
                  <a:moveTo>
                    <a:pt x="846455" y="1227836"/>
                  </a:moveTo>
                  <a:cubicBezTo>
                    <a:pt x="831215" y="1212596"/>
                    <a:pt x="831215" y="1189736"/>
                    <a:pt x="838835" y="1174369"/>
                  </a:cubicBezTo>
                  <a:cubicBezTo>
                    <a:pt x="854075" y="1159129"/>
                    <a:pt x="876935" y="1159129"/>
                    <a:pt x="892175" y="1174369"/>
                  </a:cubicBezTo>
                  <a:cubicBezTo>
                    <a:pt x="907415" y="1181989"/>
                    <a:pt x="915035" y="1204849"/>
                    <a:pt x="899795" y="1227836"/>
                  </a:cubicBezTo>
                  <a:cubicBezTo>
                    <a:pt x="892175" y="1235456"/>
                    <a:pt x="884555" y="1235456"/>
                    <a:pt x="869315" y="1235456"/>
                  </a:cubicBezTo>
                  <a:cubicBezTo>
                    <a:pt x="861695" y="1235456"/>
                    <a:pt x="854075" y="1235456"/>
                    <a:pt x="846455" y="1227836"/>
                  </a:cubicBezTo>
                  <a:close/>
                  <a:moveTo>
                    <a:pt x="5803265" y="1082802"/>
                  </a:moveTo>
                  <a:cubicBezTo>
                    <a:pt x="5788025" y="1067562"/>
                    <a:pt x="5788025" y="1037082"/>
                    <a:pt x="5803265" y="1029335"/>
                  </a:cubicBezTo>
                  <a:cubicBezTo>
                    <a:pt x="5818505" y="1014095"/>
                    <a:pt x="5841365" y="1014095"/>
                    <a:pt x="5856605" y="1029335"/>
                  </a:cubicBezTo>
                  <a:cubicBezTo>
                    <a:pt x="5871845" y="1044575"/>
                    <a:pt x="5871845" y="1067435"/>
                    <a:pt x="5856605" y="1082802"/>
                  </a:cubicBezTo>
                  <a:cubicBezTo>
                    <a:pt x="5848985" y="1090422"/>
                    <a:pt x="5833745" y="1090422"/>
                    <a:pt x="5826125" y="1090422"/>
                  </a:cubicBezTo>
                  <a:cubicBezTo>
                    <a:pt x="5818505" y="1090422"/>
                    <a:pt x="5810885" y="1090422"/>
                    <a:pt x="5803265" y="1082802"/>
                  </a:cubicBezTo>
                  <a:close/>
                  <a:moveTo>
                    <a:pt x="991362" y="1067562"/>
                  </a:moveTo>
                  <a:cubicBezTo>
                    <a:pt x="976122" y="1052322"/>
                    <a:pt x="976122" y="1029462"/>
                    <a:pt x="991362" y="1014095"/>
                  </a:cubicBezTo>
                  <a:cubicBezTo>
                    <a:pt x="1006602" y="998855"/>
                    <a:pt x="1029462" y="998855"/>
                    <a:pt x="1044702" y="1014095"/>
                  </a:cubicBezTo>
                  <a:cubicBezTo>
                    <a:pt x="1059942" y="1029335"/>
                    <a:pt x="1059942" y="1052195"/>
                    <a:pt x="1044702" y="1067562"/>
                  </a:cubicBezTo>
                  <a:cubicBezTo>
                    <a:pt x="1037082" y="1075182"/>
                    <a:pt x="1029462" y="1082802"/>
                    <a:pt x="1014222" y="1082802"/>
                  </a:cubicBezTo>
                  <a:cubicBezTo>
                    <a:pt x="1006602" y="1082802"/>
                    <a:pt x="998982" y="1075182"/>
                    <a:pt x="991362" y="1067562"/>
                  </a:cubicBezTo>
                  <a:close/>
                  <a:moveTo>
                    <a:pt x="5643118" y="930275"/>
                  </a:moveTo>
                  <a:cubicBezTo>
                    <a:pt x="5627878" y="922655"/>
                    <a:pt x="5627878" y="892175"/>
                    <a:pt x="5643118" y="876808"/>
                  </a:cubicBezTo>
                  <a:cubicBezTo>
                    <a:pt x="5658358" y="861568"/>
                    <a:pt x="5681218" y="861568"/>
                    <a:pt x="5696458" y="876808"/>
                  </a:cubicBezTo>
                  <a:cubicBezTo>
                    <a:pt x="5711698" y="892048"/>
                    <a:pt x="5711698" y="914908"/>
                    <a:pt x="5704078" y="930275"/>
                  </a:cubicBezTo>
                  <a:cubicBezTo>
                    <a:pt x="5696458" y="937895"/>
                    <a:pt x="5681218" y="945515"/>
                    <a:pt x="5673598" y="945515"/>
                  </a:cubicBezTo>
                  <a:cubicBezTo>
                    <a:pt x="5665978" y="945515"/>
                    <a:pt x="5650738" y="937895"/>
                    <a:pt x="5643118" y="930275"/>
                  </a:cubicBezTo>
                  <a:close/>
                  <a:moveTo>
                    <a:pt x="1143889" y="922655"/>
                  </a:moveTo>
                  <a:cubicBezTo>
                    <a:pt x="1128649" y="907415"/>
                    <a:pt x="1128649" y="876935"/>
                    <a:pt x="1143889" y="869188"/>
                  </a:cubicBezTo>
                  <a:cubicBezTo>
                    <a:pt x="1159129" y="853948"/>
                    <a:pt x="1189609" y="853948"/>
                    <a:pt x="1197229" y="869188"/>
                  </a:cubicBezTo>
                  <a:cubicBezTo>
                    <a:pt x="1212469" y="884428"/>
                    <a:pt x="1212469" y="907288"/>
                    <a:pt x="1197229" y="922655"/>
                  </a:cubicBezTo>
                  <a:cubicBezTo>
                    <a:pt x="1189609" y="930275"/>
                    <a:pt x="1181989" y="930275"/>
                    <a:pt x="1174369" y="930275"/>
                  </a:cubicBezTo>
                  <a:cubicBezTo>
                    <a:pt x="1159129" y="930275"/>
                    <a:pt x="1151509" y="930275"/>
                    <a:pt x="1143889" y="922655"/>
                  </a:cubicBezTo>
                  <a:close/>
                  <a:moveTo>
                    <a:pt x="5482971" y="792861"/>
                  </a:moveTo>
                  <a:cubicBezTo>
                    <a:pt x="5467731" y="785241"/>
                    <a:pt x="5467731" y="762381"/>
                    <a:pt x="5475351" y="739394"/>
                  </a:cubicBezTo>
                  <a:cubicBezTo>
                    <a:pt x="5490591" y="724154"/>
                    <a:pt x="5513451" y="724154"/>
                    <a:pt x="5528691" y="739394"/>
                  </a:cubicBezTo>
                  <a:cubicBezTo>
                    <a:pt x="5551551" y="747014"/>
                    <a:pt x="5551551" y="769874"/>
                    <a:pt x="5536311" y="792861"/>
                  </a:cubicBezTo>
                  <a:cubicBezTo>
                    <a:pt x="5528691" y="800481"/>
                    <a:pt x="5521071" y="808101"/>
                    <a:pt x="5505831" y="808101"/>
                  </a:cubicBezTo>
                  <a:cubicBezTo>
                    <a:pt x="5498211" y="808101"/>
                    <a:pt x="5490591" y="800481"/>
                    <a:pt x="5482971" y="792861"/>
                  </a:cubicBezTo>
                  <a:close/>
                  <a:moveTo>
                    <a:pt x="1304036" y="777621"/>
                  </a:moveTo>
                  <a:cubicBezTo>
                    <a:pt x="1296416" y="762381"/>
                    <a:pt x="1296416" y="739521"/>
                    <a:pt x="1311656" y="724154"/>
                  </a:cubicBezTo>
                  <a:cubicBezTo>
                    <a:pt x="1326896" y="716534"/>
                    <a:pt x="1349756" y="716534"/>
                    <a:pt x="1364996" y="731774"/>
                  </a:cubicBezTo>
                  <a:cubicBezTo>
                    <a:pt x="1380236" y="747014"/>
                    <a:pt x="1372616" y="777494"/>
                    <a:pt x="1357376" y="785241"/>
                  </a:cubicBezTo>
                  <a:cubicBezTo>
                    <a:pt x="1349756" y="792861"/>
                    <a:pt x="1342136" y="792861"/>
                    <a:pt x="1334516" y="792861"/>
                  </a:cubicBezTo>
                  <a:cubicBezTo>
                    <a:pt x="1326896" y="792861"/>
                    <a:pt x="1311656" y="792861"/>
                    <a:pt x="1304036" y="777621"/>
                  </a:cubicBezTo>
                  <a:close/>
                  <a:moveTo>
                    <a:pt x="5315204" y="670814"/>
                  </a:moveTo>
                  <a:cubicBezTo>
                    <a:pt x="5299964" y="655574"/>
                    <a:pt x="5292344" y="632714"/>
                    <a:pt x="5307584" y="617347"/>
                  </a:cubicBezTo>
                  <a:cubicBezTo>
                    <a:pt x="5315204" y="602107"/>
                    <a:pt x="5338064" y="594487"/>
                    <a:pt x="5360924" y="609727"/>
                  </a:cubicBezTo>
                  <a:cubicBezTo>
                    <a:pt x="5376164" y="617347"/>
                    <a:pt x="5376164" y="640207"/>
                    <a:pt x="5368544" y="663194"/>
                  </a:cubicBezTo>
                  <a:cubicBezTo>
                    <a:pt x="5360924" y="670814"/>
                    <a:pt x="5345684" y="678434"/>
                    <a:pt x="5338064" y="678434"/>
                  </a:cubicBezTo>
                  <a:cubicBezTo>
                    <a:pt x="5330444" y="678434"/>
                    <a:pt x="5322824" y="678434"/>
                    <a:pt x="5315204" y="670814"/>
                  </a:cubicBezTo>
                  <a:close/>
                  <a:moveTo>
                    <a:pt x="1479423" y="655574"/>
                  </a:moveTo>
                  <a:cubicBezTo>
                    <a:pt x="1464183" y="632714"/>
                    <a:pt x="1471803" y="609854"/>
                    <a:pt x="1487043" y="602107"/>
                  </a:cubicBezTo>
                  <a:cubicBezTo>
                    <a:pt x="1502283" y="586867"/>
                    <a:pt x="1525143" y="594487"/>
                    <a:pt x="1540383" y="609727"/>
                  </a:cubicBezTo>
                  <a:cubicBezTo>
                    <a:pt x="1548003" y="624967"/>
                    <a:pt x="1548003" y="647827"/>
                    <a:pt x="1532763" y="663194"/>
                  </a:cubicBezTo>
                  <a:cubicBezTo>
                    <a:pt x="1525143" y="663194"/>
                    <a:pt x="1517523" y="670814"/>
                    <a:pt x="1509903" y="670814"/>
                  </a:cubicBezTo>
                  <a:cubicBezTo>
                    <a:pt x="1494663" y="670814"/>
                    <a:pt x="1487043" y="663194"/>
                    <a:pt x="1479423" y="655574"/>
                  </a:cubicBezTo>
                  <a:close/>
                  <a:moveTo>
                    <a:pt x="5139817" y="556387"/>
                  </a:moveTo>
                  <a:cubicBezTo>
                    <a:pt x="5116957" y="541147"/>
                    <a:pt x="5109337" y="518287"/>
                    <a:pt x="5124577" y="502920"/>
                  </a:cubicBezTo>
                  <a:cubicBezTo>
                    <a:pt x="5132197" y="487680"/>
                    <a:pt x="5155057" y="480060"/>
                    <a:pt x="5177917" y="487680"/>
                  </a:cubicBezTo>
                  <a:cubicBezTo>
                    <a:pt x="5193157" y="502920"/>
                    <a:pt x="5200777" y="525780"/>
                    <a:pt x="5185537" y="541147"/>
                  </a:cubicBezTo>
                  <a:cubicBezTo>
                    <a:pt x="5185537" y="556387"/>
                    <a:pt x="5170297" y="564007"/>
                    <a:pt x="5155057" y="564007"/>
                  </a:cubicBezTo>
                  <a:cubicBezTo>
                    <a:pt x="5147437" y="564007"/>
                    <a:pt x="5139817" y="556387"/>
                    <a:pt x="5139817" y="556387"/>
                  </a:cubicBezTo>
                  <a:close/>
                  <a:moveTo>
                    <a:pt x="1654810" y="533527"/>
                  </a:moveTo>
                  <a:cubicBezTo>
                    <a:pt x="1647190" y="518287"/>
                    <a:pt x="1654810" y="495427"/>
                    <a:pt x="1670050" y="480060"/>
                  </a:cubicBezTo>
                  <a:cubicBezTo>
                    <a:pt x="1685290" y="472440"/>
                    <a:pt x="1708150" y="480060"/>
                    <a:pt x="1723390" y="495300"/>
                  </a:cubicBezTo>
                  <a:cubicBezTo>
                    <a:pt x="1731010" y="510540"/>
                    <a:pt x="1723390" y="533400"/>
                    <a:pt x="1708150" y="548767"/>
                  </a:cubicBezTo>
                  <a:cubicBezTo>
                    <a:pt x="1700530" y="548767"/>
                    <a:pt x="1692910" y="556387"/>
                    <a:pt x="1685290" y="556387"/>
                  </a:cubicBezTo>
                  <a:cubicBezTo>
                    <a:pt x="1677670" y="556387"/>
                    <a:pt x="1662430" y="548767"/>
                    <a:pt x="1654810" y="533527"/>
                  </a:cubicBezTo>
                  <a:close/>
                  <a:moveTo>
                    <a:pt x="4949190" y="449580"/>
                  </a:moveTo>
                  <a:cubicBezTo>
                    <a:pt x="4933950" y="441960"/>
                    <a:pt x="4926330" y="419100"/>
                    <a:pt x="4933950" y="403860"/>
                  </a:cubicBezTo>
                  <a:cubicBezTo>
                    <a:pt x="4949190" y="381000"/>
                    <a:pt x="4972050" y="373380"/>
                    <a:pt x="4987290" y="381000"/>
                  </a:cubicBezTo>
                  <a:cubicBezTo>
                    <a:pt x="5002530" y="396240"/>
                    <a:pt x="5010150" y="419100"/>
                    <a:pt x="5002530" y="434467"/>
                  </a:cubicBezTo>
                  <a:cubicBezTo>
                    <a:pt x="4994910" y="449707"/>
                    <a:pt x="4979670" y="457327"/>
                    <a:pt x="4972050" y="457327"/>
                  </a:cubicBezTo>
                  <a:cubicBezTo>
                    <a:pt x="4964430" y="457327"/>
                    <a:pt x="4956810" y="457327"/>
                    <a:pt x="4949190" y="449707"/>
                  </a:cubicBezTo>
                  <a:close/>
                  <a:moveTo>
                    <a:pt x="1845437" y="426847"/>
                  </a:moveTo>
                  <a:cubicBezTo>
                    <a:pt x="1830197" y="411607"/>
                    <a:pt x="1837817" y="388747"/>
                    <a:pt x="1860677" y="381127"/>
                  </a:cubicBezTo>
                  <a:cubicBezTo>
                    <a:pt x="1875917" y="365887"/>
                    <a:pt x="1898777" y="373507"/>
                    <a:pt x="1906397" y="396367"/>
                  </a:cubicBezTo>
                  <a:cubicBezTo>
                    <a:pt x="1921637" y="411607"/>
                    <a:pt x="1914017" y="434467"/>
                    <a:pt x="1891157" y="442087"/>
                  </a:cubicBezTo>
                  <a:cubicBezTo>
                    <a:pt x="1891157" y="449707"/>
                    <a:pt x="1883537" y="449707"/>
                    <a:pt x="1875917" y="449707"/>
                  </a:cubicBezTo>
                  <a:cubicBezTo>
                    <a:pt x="1860677" y="449707"/>
                    <a:pt x="1845437" y="442087"/>
                    <a:pt x="1845437" y="426847"/>
                  </a:cubicBezTo>
                  <a:close/>
                  <a:moveTo>
                    <a:pt x="4758563" y="358140"/>
                  </a:moveTo>
                  <a:cubicBezTo>
                    <a:pt x="4743323" y="350520"/>
                    <a:pt x="4735703" y="327660"/>
                    <a:pt x="4743323" y="312420"/>
                  </a:cubicBezTo>
                  <a:cubicBezTo>
                    <a:pt x="4750943" y="289560"/>
                    <a:pt x="4773803" y="281940"/>
                    <a:pt x="4789043" y="289560"/>
                  </a:cubicBezTo>
                  <a:cubicBezTo>
                    <a:pt x="4811903" y="297180"/>
                    <a:pt x="4819523" y="320040"/>
                    <a:pt x="4811903" y="343027"/>
                  </a:cubicBezTo>
                  <a:cubicBezTo>
                    <a:pt x="4804283" y="358267"/>
                    <a:pt x="4789043" y="365887"/>
                    <a:pt x="4773803" y="365887"/>
                  </a:cubicBezTo>
                  <a:cubicBezTo>
                    <a:pt x="4773803" y="365887"/>
                    <a:pt x="4766183" y="365887"/>
                    <a:pt x="4758563" y="358267"/>
                  </a:cubicBezTo>
                  <a:close/>
                  <a:moveTo>
                    <a:pt x="2036064" y="335407"/>
                  </a:moveTo>
                  <a:cubicBezTo>
                    <a:pt x="2028444" y="312547"/>
                    <a:pt x="2036064" y="289687"/>
                    <a:pt x="2051304" y="281940"/>
                  </a:cubicBezTo>
                  <a:cubicBezTo>
                    <a:pt x="2074164" y="274320"/>
                    <a:pt x="2097024" y="281940"/>
                    <a:pt x="2104644" y="304800"/>
                  </a:cubicBezTo>
                  <a:cubicBezTo>
                    <a:pt x="2112264" y="320040"/>
                    <a:pt x="2104644" y="342900"/>
                    <a:pt x="2081784" y="358267"/>
                  </a:cubicBezTo>
                  <a:cubicBezTo>
                    <a:pt x="2081784" y="358267"/>
                    <a:pt x="2074164" y="358267"/>
                    <a:pt x="2066544" y="358267"/>
                  </a:cubicBezTo>
                  <a:cubicBezTo>
                    <a:pt x="2051304" y="358267"/>
                    <a:pt x="2043684" y="350647"/>
                    <a:pt x="2036064" y="335407"/>
                  </a:cubicBezTo>
                  <a:close/>
                  <a:moveTo>
                    <a:pt x="4567809" y="281940"/>
                  </a:moveTo>
                  <a:cubicBezTo>
                    <a:pt x="4544949" y="274320"/>
                    <a:pt x="4537329" y="251460"/>
                    <a:pt x="4544949" y="228473"/>
                  </a:cubicBezTo>
                  <a:cubicBezTo>
                    <a:pt x="4552569" y="213233"/>
                    <a:pt x="4567809" y="205613"/>
                    <a:pt x="4590669" y="213233"/>
                  </a:cubicBezTo>
                  <a:cubicBezTo>
                    <a:pt x="4613529" y="213233"/>
                    <a:pt x="4621149" y="236093"/>
                    <a:pt x="4613529" y="258953"/>
                  </a:cubicBezTo>
                  <a:cubicBezTo>
                    <a:pt x="4605909" y="274193"/>
                    <a:pt x="4590669" y="281813"/>
                    <a:pt x="4575429" y="281813"/>
                  </a:cubicBezTo>
                  <a:cubicBezTo>
                    <a:pt x="4575429" y="281813"/>
                    <a:pt x="4567809" y="281813"/>
                    <a:pt x="4567809" y="281813"/>
                  </a:cubicBezTo>
                  <a:close/>
                  <a:moveTo>
                    <a:pt x="2234311" y="251333"/>
                  </a:moveTo>
                  <a:cubicBezTo>
                    <a:pt x="2226691" y="236093"/>
                    <a:pt x="2234311" y="213233"/>
                    <a:pt x="2257171" y="205613"/>
                  </a:cubicBezTo>
                  <a:cubicBezTo>
                    <a:pt x="2272411" y="197993"/>
                    <a:pt x="2295271" y="205613"/>
                    <a:pt x="2302891" y="228473"/>
                  </a:cubicBezTo>
                  <a:cubicBezTo>
                    <a:pt x="2310511" y="243713"/>
                    <a:pt x="2302891" y="266573"/>
                    <a:pt x="2280031" y="274193"/>
                  </a:cubicBezTo>
                  <a:cubicBezTo>
                    <a:pt x="2280031" y="274193"/>
                    <a:pt x="2272411" y="281813"/>
                    <a:pt x="2272411" y="281813"/>
                  </a:cubicBezTo>
                  <a:cubicBezTo>
                    <a:pt x="2249551" y="281813"/>
                    <a:pt x="2241931" y="266573"/>
                    <a:pt x="2234311" y="251333"/>
                  </a:cubicBezTo>
                  <a:close/>
                  <a:moveTo>
                    <a:pt x="4361942" y="213233"/>
                  </a:moveTo>
                  <a:cubicBezTo>
                    <a:pt x="4346702" y="205613"/>
                    <a:pt x="4331462" y="190373"/>
                    <a:pt x="4339082" y="167513"/>
                  </a:cubicBezTo>
                  <a:cubicBezTo>
                    <a:pt x="4346702" y="144653"/>
                    <a:pt x="4361942" y="137033"/>
                    <a:pt x="4384802" y="144653"/>
                  </a:cubicBezTo>
                  <a:cubicBezTo>
                    <a:pt x="4407662" y="144653"/>
                    <a:pt x="4415282" y="167513"/>
                    <a:pt x="4407662" y="190373"/>
                  </a:cubicBezTo>
                  <a:cubicBezTo>
                    <a:pt x="4407662" y="205613"/>
                    <a:pt x="4392422" y="213233"/>
                    <a:pt x="4377182" y="213233"/>
                  </a:cubicBezTo>
                  <a:cubicBezTo>
                    <a:pt x="4369562" y="213233"/>
                    <a:pt x="4369562" y="213233"/>
                    <a:pt x="4361942" y="213233"/>
                  </a:cubicBezTo>
                  <a:close/>
                  <a:moveTo>
                    <a:pt x="2432558" y="182753"/>
                  </a:moveTo>
                  <a:cubicBezTo>
                    <a:pt x="2432558" y="167513"/>
                    <a:pt x="2440178" y="144653"/>
                    <a:pt x="2463038" y="137033"/>
                  </a:cubicBezTo>
                  <a:cubicBezTo>
                    <a:pt x="2478278" y="129413"/>
                    <a:pt x="2501138" y="144653"/>
                    <a:pt x="2508758" y="159893"/>
                  </a:cubicBezTo>
                  <a:cubicBezTo>
                    <a:pt x="2516378" y="182753"/>
                    <a:pt x="2501138" y="205613"/>
                    <a:pt x="2485898" y="213360"/>
                  </a:cubicBezTo>
                  <a:cubicBezTo>
                    <a:pt x="2478278" y="213360"/>
                    <a:pt x="2478278" y="213360"/>
                    <a:pt x="2470658" y="213360"/>
                  </a:cubicBezTo>
                  <a:cubicBezTo>
                    <a:pt x="2455418" y="213360"/>
                    <a:pt x="2440178" y="198120"/>
                    <a:pt x="2432558" y="182880"/>
                  </a:cubicBezTo>
                  <a:close/>
                  <a:moveTo>
                    <a:pt x="4155948" y="160020"/>
                  </a:moveTo>
                  <a:cubicBezTo>
                    <a:pt x="4140708" y="160020"/>
                    <a:pt x="4125468" y="137160"/>
                    <a:pt x="4133088" y="114300"/>
                  </a:cubicBezTo>
                  <a:cubicBezTo>
                    <a:pt x="4133088" y="91440"/>
                    <a:pt x="4155948" y="83820"/>
                    <a:pt x="4178808" y="83820"/>
                  </a:cubicBezTo>
                  <a:cubicBezTo>
                    <a:pt x="4194048" y="91440"/>
                    <a:pt x="4209288" y="114300"/>
                    <a:pt x="4201668" y="129540"/>
                  </a:cubicBezTo>
                  <a:cubicBezTo>
                    <a:pt x="4201668" y="152400"/>
                    <a:pt x="4186428" y="160020"/>
                    <a:pt x="4163568" y="160020"/>
                  </a:cubicBezTo>
                  <a:cubicBezTo>
                    <a:pt x="4163568" y="160020"/>
                    <a:pt x="4163568" y="160020"/>
                    <a:pt x="4155948" y="160020"/>
                  </a:cubicBezTo>
                  <a:close/>
                  <a:moveTo>
                    <a:pt x="2646045" y="129540"/>
                  </a:moveTo>
                  <a:cubicBezTo>
                    <a:pt x="2638425" y="106680"/>
                    <a:pt x="2653665" y="91440"/>
                    <a:pt x="2668905" y="83820"/>
                  </a:cubicBezTo>
                  <a:cubicBezTo>
                    <a:pt x="2691765" y="76200"/>
                    <a:pt x="2714625" y="91440"/>
                    <a:pt x="2714625" y="114300"/>
                  </a:cubicBezTo>
                  <a:cubicBezTo>
                    <a:pt x="2722245" y="129540"/>
                    <a:pt x="2707005" y="152400"/>
                    <a:pt x="2684145" y="160020"/>
                  </a:cubicBezTo>
                  <a:cubicBezTo>
                    <a:pt x="2684145" y="160020"/>
                    <a:pt x="2684145" y="160020"/>
                    <a:pt x="2676525" y="160020"/>
                  </a:cubicBezTo>
                  <a:cubicBezTo>
                    <a:pt x="2661285" y="160020"/>
                    <a:pt x="2646045" y="144780"/>
                    <a:pt x="2646045" y="129540"/>
                  </a:cubicBezTo>
                  <a:close/>
                  <a:moveTo>
                    <a:pt x="3950081" y="121920"/>
                  </a:moveTo>
                  <a:cubicBezTo>
                    <a:pt x="3927221" y="114300"/>
                    <a:pt x="3919601" y="99060"/>
                    <a:pt x="3919601" y="76200"/>
                  </a:cubicBezTo>
                  <a:cubicBezTo>
                    <a:pt x="3919601" y="53340"/>
                    <a:pt x="3942461" y="45720"/>
                    <a:pt x="3965321" y="45720"/>
                  </a:cubicBezTo>
                  <a:cubicBezTo>
                    <a:pt x="3980561" y="45720"/>
                    <a:pt x="3995801" y="68580"/>
                    <a:pt x="3995801" y="91440"/>
                  </a:cubicBezTo>
                  <a:cubicBezTo>
                    <a:pt x="3988181" y="106680"/>
                    <a:pt x="3972941" y="121920"/>
                    <a:pt x="3957701" y="121920"/>
                  </a:cubicBezTo>
                  <a:cubicBezTo>
                    <a:pt x="3957701" y="121920"/>
                    <a:pt x="3950081" y="121920"/>
                    <a:pt x="3950081" y="121920"/>
                  </a:cubicBezTo>
                  <a:close/>
                  <a:moveTo>
                    <a:pt x="2851912" y="83820"/>
                  </a:moveTo>
                  <a:cubicBezTo>
                    <a:pt x="2851912" y="68580"/>
                    <a:pt x="2867152" y="45720"/>
                    <a:pt x="2882392" y="45720"/>
                  </a:cubicBezTo>
                  <a:cubicBezTo>
                    <a:pt x="2905252" y="38100"/>
                    <a:pt x="2928112" y="53340"/>
                    <a:pt x="2928112" y="76200"/>
                  </a:cubicBezTo>
                  <a:cubicBezTo>
                    <a:pt x="2928112" y="99060"/>
                    <a:pt x="2920492" y="114300"/>
                    <a:pt x="2897632" y="121920"/>
                  </a:cubicBezTo>
                  <a:cubicBezTo>
                    <a:pt x="2897632" y="121920"/>
                    <a:pt x="2890012" y="121920"/>
                    <a:pt x="2890012" y="121920"/>
                  </a:cubicBezTo>
                  <a:cubicBezTo>
                    <a:pt x="2874772" y="121920"/>
                    <a:pt x="2851912" y="106680"/>
                    <a:pt x="2851912" y="83820"/>
                  </a:cubicBezTo>
                  <a:close/>
                  <a:moveTo>
                    <a:pt x="3744087" y="91440"/>
                  </a:moveTo>
                  <a:cubicBezTo>
                    <a:pt x="3721227" y="91440"/>
                    <a:pt x="3705987" y="76200"/>
                    <a:pt x="3705987" y="53340"/>
                  </a:cubicBezTo>
                  <a:cubicBezTo>
                    <a:pt x="3705987" y="30480"/>
                    <a:pt x="3728847" y="15240"/>
                    <a:pt x="3751707" y="15240"/>
                  </a:cubicBezTo>
                  <a:cubicBezTo>
                    <a:pt x="3766947" y="22860"/>
                    <a:pt x="3782187" y="38100"/>
                    <a:pt x="3782187" y="60960"/>
                  </a:cubicBezTo>
                  <a:cubicBezTo>
                    <a:pt x="3782187" y="76200"/>
                    <a:pt x="3766947" y="91440"/>
                    <a:pt x="3744087" y="91440"/>
                  </a:cubicBezTo>
                  <a:close/>
                  <a:moveTo>
                    <a:pt x="3065399" y="60960"/>
                  </a:moveTo>
                  <a:cubicBezTo>
                    <a:pt x="3065399" y="38100"/>
                    <a:pt x="3080639" y="15240"/>
                    <a:pt x="3095879" y="15240"/>
                  </a:cubicBezTo>
                  <a:cubicBezTo>
                    <a:pt x="3118739" y="15240"/>
                    <a:pt x="3141599" y="30480"/>
                    <a:pt x="3141599" y="53340"/>
                  </a:cubicBezTo>
                  <a:cubicBezTo>
                    <a:pt x="3141599" y="68580"/>
                    <a:pt x="3126359" y="91440"/>
                    <a:pt x="3103499" y="91440"/>
                  </a:cubicBezTo>
                  <a:cubicBezTo>
                    <a:pt x="3080639" y="91440"/>
                    <a:pt x="3065399" y="76200"/>
                    <a:pt x="3065399" y="60960"/>
                  </a:cubicBezTo>
                  <a:close/>
                  <a:moveTo>
                    <a:pt x="3530600" y="83820"/>
                  </a:moveTo>
                  <a:cubicBezTo>
                    <a:pt x="3507740" y="76200"/>
                    <a:pt x="3492500" y="60960"/>
                    <a:pt x="3492500" y="38100"/>
                  </a:cubicBezTo>
                  <a:cubicBezTo>
                    <a:pt x="3492500" y="22860"/>
                    <a:pt x="3507740" y="0"/>
                    <a:pt x="3530600" y="7620"/>
                  </a:cubicBezTo>
                  <a:cubicBezTo>
                    <a:pt x="3553460" y="7620"/>
                    <a:pt x="3568700" y="22860"/>
                    <a:pt x="3568700" y="45720"/>
                  </a:cubicBezTo>
                  <a:cubicBezTo>
                    <a:pt x="3568700" y="60960"/>
                    <a:pt x="3553460" y="83820"/>
                    <a:pt x="3530600" y="83820"/>
                  </a:cubicBezTo>
                  <a:close/>
                  <a:moveTo>
                    <a:pt x="3278886" y="45720"/>
                  </a:moveTo>
                  <a:cubicBezTo>
                    <a:pt x="3278886" y="22860"/>
                    <a:pt x="3294126" y="7620"/>
                    <a:pt x="3316986" y="0"/>
                  </a:cubicBezTo>
                  <a:cubicBezTo>
                    <a:pt x="3339846" y="0"/>
                    <a:pt x="3355086" y="22860"/>
                    <a:pt x="3355086" y="38100"/>
                  </a:cubicBezTo>
                  <a:cubicBezTo>
                    <a:pt x="3355086" y="60960"/>
                    <a:pt x="3339846" y="76200"/>
                    <a:pt x="3316986" y="76200"/>
                  </a:cubicBezTo>
                  <a:cubicBezTo>
                    <a:pt x="3294126" y="76200"/>
                    <a:pt x="3278886" y="60960"/>
                    <a:pt x="3278886" y="45720"/>
                  </a:cubicBez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5035582" y="2145857"/>
            <a:ext cx="2223718" cy="2218402"/>
            <a:chOff x="0" y="0"/>
            <a:chExt cx="2409120" cy="24033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09190" cy="2403348"/>
            </a:xfrm>
            <a:custGeom>
              <a:avLst/>
              <a:gdLst/>
              <a:ahLst/>
              <a:cxnLst/>
              <a:rect l="l" t="t" r="r" b="b"/>
              <a:pathLst>
                <a:path w="2409190" h="2403348">
                  <a:moveTo>
                    <a:pt x="0" y="1201674"/>
                  </a:moveTo>
                  <a:cubicBezTo>
                    <a:pt x="0" y="537972"/>
                    <a:pt x="539242" y="0"/>
                    <a:pt x="1204595" y="0"/>
                  </a:cubicBezTo>
                  <a:cubicBezTo>
                    <a:pt x="1869948" y="0"/>
                    <a:pt x="2409190" y="537972"/>
                    <a:pt x="2409190" y="1201674"/>
                  </a:cubicBezTo>
                  <a:cubicBezTo>
                    <a:pt x="2409190" y="1865376"/>
                    <a:pt x="1869948" y="2403348"/>
                    <a:pt x="1204595" y="2403348"/>
                  </a:cubicBezTo>
                  <a:cubicBezTo>
                    <a:pt x="539242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372985" y="3913002"/>
            <a:ext cx="507082" cy="515722"/>
            <a:chOff x="0" y="0"/>
            <a:chExt cx="549360" cy="558720"/>
          </a:xfrm>
        </p:grpSpPr>
        <p:sp>
          <p:nvSpPr>
            <p:cNvPr id="7" name="Freeform 7"/>
            <p:cNvSpPr/>
            <p:nvPr/>
          </p:nvSpPr>
          <p:spPr>
            <a:xfrm>
              <a:off x="38100" y="38100"/>
              <a:ext cx="473075" cy="482473"/>
            </a:xfrm>
            <a:custGeom>
              <a:avLst/>
              <a:gdLst/>
              <a:ahLst/>
              <a:cxnLst/>
              <a:rect l="l" t="t" r="r" b="b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549402" cy="558800"/>
            </a:xfrm>
            <a:custGeom>
              <a:avLst/>
              <a:gdLst/>
              <a:ahLst/>
              <a:cxnLst/>
              <a:rect l="l" t="t" r="r" b="b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035582" y="7039898"/>
            <a:ext cx="2223718" cy="2218402"/>
            <a:chOff x="0" y="0"/>
            <a:chExt cx="2409120" cy="24033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409190" cy="2403348"/>
            </a:xfrm>
            <a:custGeom>
              <a:avLst/>
              <a:gdLst/>
              <a:ahLst/>
              <a:cxnLst/>
              <a:rect l="l" t="t" r="r" b="b"/>
              <a:pathLst>
                <a:path w="2409190" h="2403348">
                  <a:moveTo>
                    <a:pt x="0" y="1201674"/>
                  </a:moveTo>
                  <a:cubicBezTo>
                    <a:pt x="0" y="537972"/>
                    <a:pt x="539242" y="0"/>
                    <a:pt x="1204595" y="0"/>
                  </a:cubicBezTo>
                  <a:cubicBezTo>
                    <a:pt x="1869948" y="0"/>
                    <a:pt x="2409190" y="537972"/>
                    <a:pt x="2409190" y="1201674"/>
                  </a:cubicBezTo>
                  <a:cubicBezTo>
                    <a:pt x="2409190" y="1865376"/>
                    <a:pt x="1869948" y="2403348"/>
                    <a:pt x="1204595" y="2403348"/>
                  </a:cubicBezTo>
                  <a:cubicBezTo>
                    <a:pt x="539242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372985" y="6975433"/>
            <a:ext cx="507082" cy="515722"/>
            <a:chOff x="0" y="0"/>
            <a:chExt cx="549360" cy="558720"/>
          </a:xfrm>
        </p:grpSpPr>
        <p:sp>
          <p:nvSpPr>
            <p:cNvPr id="12" name="Freeform 12"/>
            <p:cNvSpPr/>
            <p:nvPr/>
          </p:nvSpPr>
          <p:spPr>
            <a:xfrm>
              <a:off x="38100" y="38100"/>
              <a:ext cx="473075" cy="482473"/>
            </a:xfrm>
            <a:custGeom>
              <a:avLst/>
              <a:gdLst/>
              <a:ahLst/>
              <a:cxnLst/>
              <a:rect l="l" t="t" r="r" b="b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549402" cy="558800"/>
            </a:xfrm>
            <a:custGeom>
              <a:avLst/>
              <a:gdLst/>
              <a:ahLst/>
              <a:cxnLst/>
              <a:rect l="l" t="t" r="r" b="b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513878" y="7124966"/>
            <a:ext cx="219315" cy="216656"/>
            <a:chOff x="0" y="0"/>
            <a:chExt cx="237600" cy="2347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37490" cy="234696"/>
            </a:xfrm>
            <a:custGeom>
              <a:avLst/>
              <a:gdLst/>
              <a:ahLst/>
              <a:cxnLst/>
              <a:rect l="l" t="t" r="r" b="b"/>
              <a:pathLst>
                <a:path w="237490" h="234696">
                  <a:moveTo>
                    <a:pt x="0" y="117348"/>
                  </a:moveTo>
                  <a:cubicBezTo>
                    <a:pt x="0" y="52578"/>
                    <a:pt x="53213" y="0"/>
                    <a:pt x="118745" y="0"/>
                  </a:cubicBezTo>
                  <a:cubicBezTo>
                    <a:pt x="184277" y="0"/>
                    <a:pt x="237490" y="52578"/>
                    <a:pt x="237490" y="117348"/>
                  </a:cubicBezTo>
                  <a:cubicBezTo>
                    <a:pt x="237490" y="182118"/>
                    <a:pt x="184277" y="234696"/>
                    <a:pt x="118745" y="234696"/>
                  </a:cubicBezTo>
                  <a:cubicBezTo>
                    <a:pt x="53213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562723" y="7039898"/>
            <a:ext cx="2224383" cy="2218402"/>
            <a:chOff x="0" y="0"/>
            <a:chExt cx="2409840" cy="240336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409952" cy="2403348"/>
            </a:xfrm>
            <a:custGeom>
              <a:avLst/>
              <a:gdLst/>
              <a:ahLst/>
              <a:cxnLst/>
              <a:rect l="l" t="t" r="r" b="b"/>
              <a:pathLst>
                <a:path w="2409952" h="2403348">
                  <a:moveTo>
                    <a:pt x="0" y="1201674"/>
                  </a:moveTo>
                  <a:cubicBezTo>
                    <a:pt x="0" y="537972"/>
                    <a:pt x="539496" y="0"/>
                    <a:pt x="1204976" y="0"/>
                  </a:cubicBezTo>
                  <a:cubicBezTo>
                    <a:pt x="1870456" y="0"/>
                    <a:pt x="2409952" y="537972"/>
                    <a:pt x="2409952" y="1201674"/>
                  </a:cubicBezTo>
                  <a:cubicBezTo>
                    <a:pt x="2409952" y="1865376"/>
                    <a:pt x="1870456" y="2403348"/>
                    <a:pt x="1204976" y="2403348"/>
                  </a:cubicBezTo>
                  <a:cubicBezTo>
                    <a:pt x="539496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942620" y="6975433"/>
            <a:ext cx="507082" cy="515722"/>
            <a:chOff x="0" y="0"/>
            <a:chExt cx="549360" cy="558720"/>
          </a:xfrm>
        </p:grpSpPr>
        <p:sp>
          <p:nvSpPr>
            <p:cNvPr id="19" name="Freeform 19"/>
            <p:cNvSpPr/>
            <p:nvPr/>
          </p:nvSpPr>
          <p:spPr>
            <a:xfrm>
              <a:off x="38100" y="38100"/>
              <a:ext cx="473075" cy="482473"/>
            </a:xfrm>
            <a:custGeom>
              <a:avLst/>
              <a:gdLst/>
              <a:ahLst/>
              <a:cxnLst/>
              <a:rect l="l" t="t" r="r" b="b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549402" cy="558800"/>
            </a:xfrm>
            <a:custGeom>
              <a:avLst/>
              <a:gdLst/>
              <a:ahLst/>
              <a:cxnLst/>
              <a:rect l="l" t="t" r="r" b="b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088830" y="7124966"/>
            <a:ext cx="219979" cy="216656"/>
            <a:chOff x="0" y="0"/>
            <a:chExt cx="238320" cy="23472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38252" cy="234696"/>
            </a:xfrm>
            <a:custGeom>
              <a:avLst/>
              <a:gdLst/>
              <a:ahLst/>
              <a:cxnLst/>
              <a:rect l="l" t="t" r="r" b="b"/>
              <a:pathLst>
                <a:path w="238252" h="234696">
                  <a:moveTo>
                    <a:pt x="0" y="117348"/>
                  </a:moveTo>
                  <a:cubicBezTo>
                    <a:pt x="0" y="52578"/>
                    <a:pt x="53340" y="0"/>
                    <a:pt x="119126" y="0"/>
                  </a:cubicBezTo>
                  <a:cubicBezTo>
                    <a:pt x="184912" y="0"/>
                    <a:pt x="238252" y="52578"/>
                    <a:pt x="238252" y="117348"/>
                  </a:cubicBezTo>
                  <a:cubicBezTo>
                    <a:pt x="238252" y="182118"/>
                    <a:pt x="184912" y="234696"/>
                    <a:pt x="119126" y="234696"/>
                  </a:cubicBezTo>
                  <a:cubicBezTo>
                    <a:pt x="53340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562723" y="2145857"/>
            <a:ext cx="2224383" cy="2218402"/>
            <a:chOff x="0" y="0"/>
            <a:chExt cx="2409840" cy="240336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09952" cy="2403348"/>
            </a:xfrm>
            <a:custGeom>
              <a:avLst/>
              <a:gdLst/>
              <a:ahLst/>
              <a:cxnLst/>
              <a:rect l="l" t="t" r="r" b="b"/>
              <a:pathLst>
                <a:path w="2409952" h="2403348">
                  <a:moveTo>
                    <a:pt x="0" y="1201674"/>
                  </a:moveTo>
                  <a:cubicBezTo>
                    <a:pt x="0" y="537972"/>
                    <a:pt x="539496" y="0"/>
                    <a:pt x="1204976" y="0"/>
                  </a:cubicBezTo>
                  <a:cubicBezTo>
                    <a:pt x="1870456" y="0"/>
                    <a:pt x="2409952" y="537972"/>
                    <a:pt x="2409952" y="1201674"/>
                  </a:cubicBezTo>
                  <a:cubicBezTo>
                    <a:pt x="2409952" y="1865376"/>
                    <a:pt x="1870456" y="2403348"/>
                    <a:pt x="1204976" y="2403348"/>
                  </a:cubicBezTo>
                  <a:cubicBezTo>
                    <a:pt x="539496" y="2403348"/>
                    <a:pt x="0" y="1865376"/>
                    <a:pt x="0" y="1201674"/>
                  </a:cubicBez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942620" y="3913002"/>
            <a:ext cx="507082" cy="515722"/>
            <a:chOff x="0" y="0"/>
            <a:chExt cx="549360" cy="558720"/>
          </a:xfrm>
        </p:grpSpPr>
        <p:sp>
          <p:nvSpPr>
            <p:cNvPr id="26" name="Freeform 26"/>
            <p:cNvSpPr/>
            <p:nvPr/>
          </p:nvSpPr>
          <p:spPr>
            <a:xfrm>
              <a:off x="38100" y="38100"/>
              <a:ext cx="473075" cy="482473"/>
            </a:xfrm>
            <a:custGeom>
              <a:avLst/>
              <a:gdLst/>
              <a:ahLst/>
              <a:cxnLst/>
              <a:rect l="l" t="t" r="r" b="b"/>
              <a:pathLst>
                <a:path w="473075" h="482473">
                  <a:moveTo>
                    <a:pt x="0" y="241300"/>
                  </a:moveTo>
                  <a:cubicBezTo>
                    <a:pt x="0" y="108077"/>
                    <a:pt x="105918" y="0"/>
                    <a:pt x="236601" y="0"/>
                  </a:cubicBezTo>
                  <a:cubicBezTo>
                    <a:pt x="367284" y="0"/>
                    <a:pt x="473075" y="108077"/>
                    <a:pt x="473075" y="241300"/>
                  </a:cubicBezTo>
                  <a:cubicBezTo>
                    <a:pt x="473075" y="374523"/>
                    <a:pt x="367157" y="482473"/>
                    <a:pt x="236601" y="482473"/>
                  </a:cubicBezTo>
                  <a:cubicBezTo>
                    <a:pt x="106045" y="482473"/>
                    <a:pt x="0" y="374523"/>
                    <a:pt x="0" y="241300"/>
                  </a:cubicBez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549402" cy="558800"/>
            </a:xfrm>
            <a:custGeom>
              <a:avLst/>
              <a:gdLst/>
              <a:ahLst/>
              <a:cxnLst/>
              <a:rect l="l" t="t" r="r" b="b"/>
              <a:pathLst>
                <a:path w="549402" h="558800">
                  <a:moveTo>
                    <a:pt x="0" y="279400"/>
                  </a:moveTo>
                  <a:cubicBezTo>
                    <a:pt x="0" y="125730"/>
                    <a:pt x="122301" y="0"/>
                    <a:pt x="274701" y="0"/>
                  </a:cubicBezTo>
                  <a:lnTo>
                    <a:pt x="274701" y="38100"/>
                  </a:lnTo>
                  <a:lnTo>
                    <a:pt x="274701" y="0"/>
                  </a:lnTo>
                  <a:cubicBezTo>
                    <a:pt x="427101" y="0"/>
                    <a:pt x="549402" y="125730"/>
                    <a:pt x="549402" y="279400"/>
                  </a:cubicBezTo>
                  <a:lnTo>
                    <a:pt x="511302" y="279400"/>
                  </a:lnTo>
                  <a:lnTo>
                    <a:pt x="549402" y="279400"/>
                  </a:lnTo>
                  <a:cubicBezTo>
                    <a:pt x="549402" y="432943"/>
                    <a:pt x="427101" y="558800"/>
                    <a:pt x="274701" y="558800"/>
                  </a:cubicBezTo>
                  <a:lnTo>
                    <a:pt x="274701" y="520700"/>
                  </a:lnTo>
                  <a:lnTo>
                    <a:pt x="274701" y="558800"/>
                  </a:lnTo>
                  <a:cubicBezTo>
                    <a:pt x="122301" y="558673"/>
                    <a:pt x="0" y="432943"/>
                    <a:pt x="0" y="279400"/>
                  </a:cubicBezTo>
                  <a:lnTo>
                    <a:pt x="38100" y="279400"/>
                  </a:lnTo>
                  <a:lnTo>
                    <a:pt x="76200" y="279400"/>
                  </a:lnTo>
                  <a:lnTo>
                    <a:pt x="38100" y="279400"/>
                  </a:lnTo>
                  <a:lnTo>
                    <a:pt x="0" y="279400"/>
                  </a:lnTo>
                  <a:moveTo>
                    <a:pt x="76327" y="279400"/>
                  </a:moveTo>
                  <a:cubicBezTo>
                    <a:pt x="76327" y="300482"/>
                    <a:pt x="59182" y="317500"/>
                    <a:pt x="38227" y="317500"/>
                  </a:cubicBezTo>
                  <a:cubicBezTo>
                    <a:pt x="17272" y="317500"/>
                    <a:pt x="127" y="300355"/>
                    <a:pt x="127" y="279400"/>
                  </a:cubicBezTo>
                  <a:cubicBezTo>
                    <a:pt x="127" y="258445"/>
                    <a:pt x="17272" y="241300"/>
                    <a:pt x="38227" y="241300"/>
                  </a:cubicBezTo>
                  <a:cubicBezTo>
                    <a:pt x="59182" y="241300"/>
                    <a:pt x="76327" y="258445"/>
                    <a:pt x="76327" y="279400"/>
                  </a:cubicBezTo>
                  <a:cubicBezTo>
                    <a:pt x="76327" y="392303"/>
                    <a:pt x="165862" y="482473"/>
                    <a:pt x="274701" y="482473"/>
                  </a:cubicBezTo>
                  <a:cubicBezTo>
                    <a:pt x="383540" y="482473"/>
                    <a:pt x="473075" y="392176"/>
                    <a:pt x="473075" y="279400"/>
                  </a:cubicBezTo>
                  <a:cubicBezTo>
                    <a:pt x="473075" y="166624"/>
                    <a:pt x="383540" y="76327"/>
                    <a:pt x="274701" y="76327"/>
                  </a:cubicBezTo>
                  <a:lnTo>
                    <a:pt x="274701" y="38100"/>
                  </a:lnTo>
                  <a:lnTo>
                    <a:pt x="274701" y="76200"/>
                  </a:lnTo>
                  <a:cubicBezTo>
                    <a:pt x="165862" y="76327"/>
                    <a:pt x="76327" y="166497"/>
                    <a:pt x="76327" y="279400"/>
                  </a:cubicBez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516869" y="4062535"/>
            <a:ext cx="219315" cy="216656"/>
            <a:chOff x="0" y="0"/>
            <a:chExt cx="237600" cy="23472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37490" cy="234696"/>
            </a:xfrm>
            <a:custGeom>
              <a:avLst/>
              <a:gdLst/>
              <a:ahLst/>
              <a:cxnLst/>
              <a:rect l="l" t="t" r="r" b="b"/>
              <a:pathLst>
                <a:path w="237490" h="234696">
                  <a:moveTo>
                    <a:pt x="0" y="117348"/>
                  </a:moveTo>
                  <a:cubicBezTo>
                    <a:pt x="0" y="52578"/>
                    <a:pt x="53213" y="0"/>
                    <a:pt x="118745" y="0"/>
                  </a:cubicBezTo>
                  <a:cubicBezTo>
                    <a:pt x="184277" y="0"/>
                    <a:pt x="237490" y="52578"/>
                    <a:pt x="237490" y="117348"/>
                  </a:cubicBezTo>
                  <a:cubicBezTo>
                    <a:pt x="237490" y="182118"/>
                    <a:pt x="184277" y="234696"/>
                    <a:pt x="118745" y="234696"/>
                  </a:cubicBezTo>
                  <a:cubicBezTo>
                    <a:pt x="53213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089494" y="4062535"/>
            <a:ext cx="219315" cy="216656"/>
            <a:chOff x="0" y="0"/>
            <a:chExt cx="237600" cy="23472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37490" cy="234696"/>
            </a:xfrm>
            <a:custGeom>
              <a:avLst/>
              <a:gdLst/>
              <a:ahLst/>
              <a:cxnLst/>
              <a:rect l="l" t="t" r="r" b="b"/>
              <a:pathLst>
                <a:path w="237490" h="234696">
                  <a:moveTo>
                    <a:pt x="0" y="117348"/>
                  </a:moveTo>
                  <a:cubicBezTo>
                    <a:pt x="0" y="52578"/>
                    <a:pt x="53213" y="0"/>
                    <a:pt x="118745" y="0"/>
                  </a:cubicBezTo>
                  <a:cubicBezTo>
                    <a:pt x="184277" y="0"/>
                    <a:pt x="237490" y="52578"/>
                    <a:pt x="237490" y="117348"/>
                  </a:cubicBezTo>
                  <a:cubicBezTo>
                    <a:pt x="237490" y="182118"/>
                    <a:pt x="184277" y="234696"/>
                    <a:pt x="118745" y="234696"/>
                  </a:cubicBezTo>
                  <a:cubicBezTo>
                    <a:pt x="53213" y="234696"/>
                    <a:pt x="0" y="182118"/>
                    <a:pt x="0" y="11734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32" name="Freeform 32"/>
          <p:cNvSpPr/>
          <p:nvPr/>
        </p:nvSpPr>
        <p:spPr>
          <a:xfrm>
            <a:off x="15398008" y="7491155"/>
            <a:ext cx="1489037" cy="1302230"/>
          </a:xfrm>
          <a:custGeom>
            <a:avLst/>
            <a:gdLst/>
            <a:ahLst/>
            <a:cxnLst/>
            <a:rect l="l" t="t" r="r" b="b"/>
            <a:pathLst>
              <a:path w="1489037" h="1302230">
                <a:moveTo>
                  <a:pt x="0" y="0"/>
                </a:moveTo>
                <a:lnTo>
                  <a:pt x="1489037" y="0"/>
                </a:lnTo>
                <a:lnTo>
                  <a:pt x="1489037" y="1302230"/>
                </a:lnTo>
                <a:lnTo>
                  <a:pt x="0" y="1302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3" name="Freeform 33"/>
          <p:cNvSpPr/>
          <p:nvPr/>
        </p:nvSpPr>
        <p:spPr>
          <a:xfrm>
            <a:off x="15398008" y="2676676"/>
            <a:ext cx="1498866" cy="1205944"/>
          </a:xfrm>
          <a:custGeom>
            <a:avLst/>
            <a:gdLst/>
            <a:ahLst/>
            <a:cxnLst/>
            <a:rect l="l" t="t" r="r" b="b"/>
            <a:pathLst>
              <a:path w="1498866" h="1205944">
                <a:moveTo>
                  <a:pt x="0" y="0"/>
                </a:moveTo>
                <a:lnTo>
                  <a:pt x="1498866" y="0"/>
                </a:lnTo>
                <a:lnTo>
                  <a:pt x="1498866" y="1205944"/>
                </a:lnTo>
                <a:lnTo>
                  <a:pt x="0" y="12059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4" name="Freeform 34"/>
          <p:cNvSpPr/>
          <p:nvPr/>
        </p:nvSpPr>
        <p:spPr>
          <a:xfrm>
            <a:off x="6987774" y="2605605"/>
            <a:ext cx="1408888" cy="1280807"/>
          </a:xfrm>
          <a:custGeom>
            <a:avLst/>
            <a:gdLst/>
            <a:ahLst/>
            <a:cxnLst/>
            <a:rect l="l" t="t" r="r" b="b"/>
            <a:pathLst>
              <a:path w="1408888" h="1280807">
                <a:moveTo>
                  <a:pt x="0" y="0"/>
                </a:moveTo>
                <a:lnTo>
                  <a:pt x="1408888" y="0"/>
                </a:lnTo>
                <a:lnTo>
                  <a:pt x="1408888" y="1280807"/>
                </a:lnTo>
                <a:lnTo>
                  <a:pt x="0" y="1280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5" name="Freeform 35"/>
          <p:cNvSpPr/>
          <p:nvPr/>
        </p:nvSpPr>
        <p:spPr>
          <a:xfrm>
            <a:off x="6927575" y="7587964"/>
            <a:ext cx="1469087" cy="1268924"/>
          </a:xfrm>
          <a:custGeom>
            <a:avLst/>
            <a:gdLst/>
            <a:ahLst/>
            <a:cxnLst/>
            <a:rect l="l" t="t" r="r" b="b"/>
            <a:pathLst>
              <a:path w="1469087" h="1268924">
                <a:moveTo>
                  <a:pt x="0" y="0"/>
                </a:moveTo>
                <a:lnTo>
                  <a:pt x="1469087" y="0"/>
                </a:lnTo>
                <a:lnTo>
                  <a:pt x="1469087" y="1268924"/>
                </a:lnTo>
                <a:lnTo>
                  <a:pt x="0" y="12689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36" name="Group 36"/>
          <p:cNvGrpSpPr/>
          <p:nvPr/>
        </p:nvGrpSpPr>
        <p:grpSpPr>
          <a:xfrm>
            <a:off x="9655291" y="3446026"/>
            <a:ext cx="4512106" cy="4512106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0" cap="sq">
              <a:solidFill>
                <a:srgbClr val="323392"/>
              </a:solidFill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384174" y="1102595"/>
            <a:ext cx="5603600" cy="1063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56"/>
              </a:lnSpc>
              <a:spcBef>
                <a:spcPct val="0"/>
              </a:spcBef>
            </a:pPr>
            <a:r>
              <a:rPr lang="en-US" sz="5765" spc="565">
                <a:solidFill>
                  <a:srgbClr val="231F20"/>
                </a:solidFill>
                <a:latin typeface="Codec Pro ExtraBold"/>
              </a:rPr>
              <a:t>Introducción</a:t>
            </a:r>
          </a:p>
        </p:txBody>
      </p:sp>
      <p:sp>
        <p:nvSpPr>
          <p:cNvPr id="40" name="Freeform 40"/>
          <p:cNvSpPr/>
          <p:nvPr/>
        </p:nvSpPr>
        <p:spPr>
          <a:xfrm>
            <a:off x="16322124" y="7754894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>
                <a:moveTo>
                  <a:pt x="0" y="0"/>
                </a:moveTo>
                <a:lnTo>
                  <a:pt x="4118443" y="0"/>
                </a:lnTo>
                <a:lnTo>
                  <a:pt x="4118443" y="3654183"/>
                </a:lnTo>
                <a:lnTo>
                  <a:pt x="0" y="36541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1" name="Freeform 41"/>
          <p:cNvSpPr/>
          <p:nvPr/>
        </p:nvSpPr>
        <p:spPr>
          <a:xfrm flipH="1" flipV="1">
            <a:off x="-2059222" y="-798391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>
                <a:moveTo>
                  <a:pt x="4118444" y="3654182"/>
                </a:moveTo>
                <a:lnTo>
                  <a:pt x="0" y="3654182"/>
                </a:lnTo>
                <a:lnTo>
                  <a:pt x="0" y="0"/>
                </a:lnTo>
                <a:lnTo>
                  <a:pt x="4118444" y="0"/>
                </a:lnTo>
                <a:lnTo>
                  <a:pt x="4118444" y="3654182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2" name="Freeform 42"/>
          <p:cNvSpPr/>
          <p:nvPr/>
        </p:nvSpPr>
        <p:spPr>
          <a:xfrm>
            <a:off x="10398234" y="4104188"/>
            <a:ext cx="2985059" cy="3020778"/>
          </a:xfrm>
          <a:custGeom>
            <a:avLst/>
            <a:gdLst/>
            <a:ahLst/>
            <a:cxnLst/>
            <a:rect l="l" t="t" r="r" b="b"/>
            <a:pathLst>
              <a:path w="2985059" h="3020778">
                <a:moveTo>
                  <a:pt x="0" y="0"/>
                </a:moveTo>
                <a:lnTo>
                  <a:pt x="2985059" y="0"/>
                </a:lnTo>
                <a:lnTo>
                  <a:pt x="2985059" y="3020778"/>
                </a:lnTo>
                <a:lnTo>
                  <a:pt x="0" y="302077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598" r="-598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3" name="Freeform 43"/>
          <p:cNvSpPr/>
          <p:nvPr/>
        </p:nvSpPr>
        <p:spPr>
          <a:xfrm>
            <a:off x="17244782" y="9258300"/>
            <a:ext cx="1043218" cy="1028700"/>
          </a:xfrm>
          <a:custGeom>
            <a:avLst/>
            <a:gdLst/>
            <a:ahLst/>
            <a:cxnLst/>
            <a:rect l="l" t="t" r="r" b="b"/>
            <a:pathLst>
              <a:path w="1043218" h="1028700">
                <a:moveTo>
                  <a:pt x="0" y="0"/>
                </a:moveTo>
                <a:lnTo>
                  <a:pt x="1043218" y="0"/>
                </a:lnTo>
                <a:lnTo>
                  <a:pt x="1043218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44" name="TextBox 44"/>
          <p:cNvSpPr txBox="1"/>
          <p:nvPr/>
        </p:nvSpPr>
        <p:spPr>
          <a:xfrm>
            <a:off x="114023" y="3752823"/>
            <a:ext cx="6575427" cy="4329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306"/>
              </a:lnSpc>
              <a:spcBef>
                <a:spcPct val="0"/>
              </a:spcBef>
            </a:pPr>
            <a:r>
              <a:rPr lang="en-US" sz="3120" spc="305">
                <a:solidFill>
                  <a:srgbClr val="231F20"/>
                </a:solidFill>
                <a:latin typeface="Open Sauce"/>
              </a:rPr>
              <a:t>Con el objetivo de elaborar el mapa de procesos de la Universidad de Ciencias Médicas de Pinar del Río, se identificaron los procesos realizados, clasificándolos en estratégicos, claves y de apoyo.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92495" y="757392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3" name="Group 3"/>
          <p:cNvGrpSpPr/>
          <p:nvPr/>
        </p:nvGrpSpPr>
        <p:grpSpPr>
          <a:xfrm>
            <a:off x="16887962" y="5985119"/>
            <a:ext cx="2085109" cy="208510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2339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1449381" y="853038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7" name="Group 7"/>
          <p:cNvGrpSpPr/>
          <p:nvPr/>
        </p:nvGrpSpPr>
        <p:grpSpPr>
          <a:xfrm>
            <a:off x="-2120947" y="-4497776"/>
            <a:ext cx="8282940" cy="8282940"/>
            <a:chOff x="0" y="0"/>
            <a:chExt cx="818109" cy="8181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8109" cy="818109"/>
            </a:xfrm>
            <a:custGeom>
              <a:avLst/>
              <a:gdLst/>
              <a:ahLst/>
              <a:cxnLst/>
              <a:rect l="l" t="t" r="r" b="b"/>
              <a:pathLst>
                <a:path w="818109" h="818109">
                  <a:moveTo>
                    <a:pt x="409055" y="0"/>
                  </a:moveTo>
                  <a:cubicBezTo>
                    <a:pt x="183140" y="0"/>
                    <a:pt x="0" y="183140"/>
                    <a:pt x="0" y="409055"/>
                  </a:cubicBezTo>
                  <a:cubicBezTo>
                    <a:pt x="0" y="634969"/>
                    <a:pt x="183140" y="818109"/>
                    <a:pt x="409055" y="818109"/>
                  </a:cubicBezTo>
                  <a:cubicBezTo>
                    <a:pt x="634969" y="818109"/>
                    <a:pt x="818109" y="634969"/>
                    <a:pt x="818109" y="409055"/>
                  </a:cubicBezTo>
                  <a:cubicBezTo>
                    <a:pt x="818109" y="183140"/>
                    <a:pt x="634969" y="0"/>
                    <a:pt x="409055" y="0"/>
                  </a:cubicBezTo>
                  <a:close/>
                </a:path>
              </a:pathLst>
            </a:custGeom>
            <a:solidFill>
              <a:srgbClr val="32339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7244782" y="9258300"/>
            <a:ext cx="1043218" cy="1028700"/>
          </a:xfrm>
          <a:custGeom>
            <a:avLst/>
            <a:gdLst/>
            <a:ahLst/>
            <a:cxnLst/>
            <a:rect l="l" t="t" r="r" b="b"/>
            <a:pathLst>
              <a:path w="1043218" h="1028700">
                <a:moveTo>
                  <a:pt x="0" y="0"/>
                </a:moveTo>
                <a:lnTo>
                  <a:pt x="1043218" y="0"/>
                </a:lnTo>
                <a:lnTo>
                  <a:pt x="1043218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>
          <a:xfrm>
            <a:off x="16688444" y="269198"/>
            <a:ext cx="1077947" cy="2163763"/>
          </a:xfrm>
          <a:custGeom>
            <a:avLst/>
            <a:gdLst/>
            <a:ahLst/>
            <a:cxnLst/>
            <a:rect l="l" t="t" r="r" b="b"/>
            <a:pathLst>
              <a:path w="1077947" h="2163763">
                <a:moveTo>
                  <a:pt x="0" y="0"/>
                </a:moveTo>
                <a:lnTo>
                  <a:pt x="1077947" y="0"/>
                </a:lnTo>
                <a:lnTo>
                  <a:pt x="1077947" y="2163763"/>
                </a:lnTo>
                <a:lnTo>
                  <a:pt x="0" y="21637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2" name="Freeform 12"/>
          <p:cNvSpPr/>
          <p:nvPr/>
        </p:nvSpPr>
        <p:spPr>
          <a:xfrm>
            <a:off x="1980629" y="6131406"/>
            <a:ext cx="1261555" cy="1261555"/>
          </a:xfrm>
          <a:custGeom>
            <a:avLst/>
            <a:gdLst/>
            <a:ahLst/>
            <a:cxnLst/>
            <a:rect l="l" t="t" r="r" b="b"/>
            <a:pathLst>
              <a:path w="1261555" h="1261555">
                <a:moveTo>
                  <a:pt x="0" y="0"/>
                </a:moveTo>
                <a:lnTo>
                  <a:pt x="1261555" y="0"/>
                </a:lnTo>
                <a:lnTo>
                  <a:pt x="1261555" y="1261555"/>
                </a:lnTo>
                <a:lnTo>
                  <a:pt x="0" y="12615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3" name="TextBox 13"/>
          <p:cNvSpPr txBox="1"/>
          <p:nvPr/>
        </p:nvSpPr>
        <p:spPr>
          <a:xfrm>
            <a:off x="543451" y="762000"/>
            <a:ext cx="4789828" cy="147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14"/>
              </a:lnSpc>
              <a:spcBef>
                <a:spcPct val="0"/>
              </a:spcBef>
            </a:pPr>
            <a:r>
              <a:rPr lang="en-US" sz="7981" u="sng" spc="782">
                <a:solidFill>
                  <a:srgbClr val="FFFFFF"/>
                </a:solidFill>
                <a:latin typeface="Codec Pro ExtraBold"/>
              </a:rPr>
              <a:t>Misión</a:t>
            </a:r>
          </a:p>
        </p:txBody>
      </p:sp>
      <p:sp>
        <p:nvSpPr>
          <p:cNvPr id="15" name="Freeform 15"/>
          <p:cNvSpPr/>
          <p:nvPr/>
        </p:nvSpPr>
        <p:spPr>
          <a:xfrm>
            <a:off x="4796171" y="2683401"/>
            <a:ext cx="8695658" cy="6540261"/>
          </a:xfrm>
          <a:custGeom>
            <a:avLst/>
            <a:gdLst/>
            <a:ahLst/>
            <a:cxnLst/>
            <a:rect l="l" t="t" r="r" b="b"/>
            <a:pathLst>
              <a:path w="2565279" h="1929422">
                <a:moveTo>
                  <a:pt x="2485861" y="0"/>
                </a:moveTo>
                <a:lnTo>
                  <a:pt x="79418" y="0"/>
                </a:lnTo>
                <a:cubicBezTo>
                  <a:pt x="79418" y="43699"/>
                  <a:pt x="44079" y="79418"/>
                  <a:pt x="0" y="79418"/>
                </a:cubicBezTo>
                <a:lnTo>
                  <a:pt x="0" y="1850004"/>
                </a:lnTo>
                <a:cubicBezTo>
                  <a:pt x="43699" y="1850004"/>
                  <a:pt x="79418" y="1885343"/>
                  <a:pt x="79418" y="1929422"/>
                </a:cubicBezTo>
                <a:lnTo>
                  <a:pt x="2485861" y="1929422"/>
                </a:lnTo>
                <a:cubicBezTo>
                  <a:pt x="2485861" y="1885723"/>
                  <a:pt x="2521200" y="1850004"/>
                  <a:pt x="2565279" y="1850004"/>
                </a:cubicBezTo>
                <a:lnTo>
                  <a:pt x="2565279" y="79418"/>
                </a:lnTo>
                <a:cubicBezTo>
                  <a:pt x="2521580" y="79418"/>
                  <a:pt x="2485861" y="44079"/>
                  <a:pt x="2485861" y="0"/>
                </a:cubicBezTo>
                <a:close/>
              </a:path>
            </a:pathLst>
          </a:custGeom>
          <a:solidFill>
            <a:srgbClr val="323392"/>
          </a:solidFill>
        </p:spPr>
        <p:txBody>
          <a:bodyPr/>
          <a:lstStyle/>
          <a:p>
            <a:pPr algn="ctr"/>
            <a:r>
              <a:rPr lang="en-US" sz="4400" dirty="0" err="1">
                <a:solidFill>
                  <a:srgbClr val="FFFFFF"/>
                </a:solidFill>
                <a:latin typeface="Open Sauce"/>
              </a:rPr>
              <a:t>Liderar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en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la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formación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de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profesionales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de la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salud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, la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investigación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y la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promoción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de la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misma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,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respaldados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por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la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gestión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eficaz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de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nuestros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procesos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,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el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compromiso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con la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calidad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y la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mejora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continua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en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todas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nuestras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Open Sauce"/>
              </a:rPr>
              <a:t>actividades</a:t>
            </a:r>
            <a:r>
              <a:rPr lang="en-US" sz="4400" dirty="0">
                <a:solidFill>
                  <a:srgbClr val="FFFFFF"/>
                </a:solidFill>
                <a:latin typeface="Open Sauce"/>
              </a:rPr>
              <a:t>.</a:t>
            </a:r>
          </a:p>
          <a:p>
            <a:endParaRPr lang="es-AR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92495" y="757392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3" name="Group 3"/>
          <p:cNvGrpSpPr/>
          <p:nvPr/>
        </p:nvGrpSpPr>
        <p:grpSpPr>
          <a:xfrm>
            <a:off x="16887962" y="5985119"/>
            <a:ext cx="2085109" cy="208510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2339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1449381" y="853038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7" name="Group 7"/>
          <p:cNvGrpSpPr/>
          <p:nvPr/>
        </p:nvGrpSpPr>
        <p:grpSpPr>
          <a:xfrm>
            <a:off x="-2120947" y="-4497776"/>
            <a:ext cx="8283167" cy="828316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2339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7244782" y="9258300"/>
            <a:ext cx="1043218" cy="1028700"/>
          </a:xfrm>
          <a:custGeom>
            <a:avLst/>
            <a:gdLst/>
            <a:ahLst/>
            <a:cxnLst/>
            <a:rect l="l" t="t" r="r" b="b"/>
            <a:pathLst>
              <a:path w="1043218" h="1028700">
                <a:moveTo>
                  <a:pt x="0" y="0"/>
                </a:moveTo>
                <a:lnTo>
                  <a:pt x="1043218" y="0"/>
                </a:lnTo>
                <a:lnTo>
                  <a:pt x="1043218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>
          <a:xfrm>
            <a:off x="15674246" y="369208"/>
            <a:ext cx="2256271" cy="1875659"/>
          </a:xfrm>
          <a:custGeom>
            <a:avLst/>
            <a:gdLst/>
            <a:ahLst/>
            <a:cxnLst/>
            <a:rect l="l" t="t" r="r" b="b"/>
            <a:pathLst>
              <a:path w="2256271" h="1875659">
                <a:moveTo>
                  <a:pt x="0" y="0"/>
                </a:moveTo>
                <a:lnTo>
                  <a:pt x="2256271" y="0"/>
                </a:lnTo>
                <a:lnTo>
                  <a:pt x="2256271" y="1875659"/>
                </a:lnTo>
                <a:lnTo>
                  <a:pt x="0" y="18756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2" name="Freeform 12"/>
          <p:cNvSpPr/>
          <p:nvPr/>
        </p:nvSpPr>
        <p:spPr>
          <a:xfrm>
            <a:off x="1915866" y="5985119"/>
            <a:ext cx="1322073" cy="1322073"/>
          </a:xfrm>
          <a:custGeom>
            <a:avLst/>
            <a:gdLst/>
            <a:ahLst/>
            <a:cxnLst/>
            <a:rect l="l" t="t" r="r" b="b"/>
            <a:pathLst>
              <a:path w="1322073" h="1322073">
                <a:moveTo>
                  <a:pt x="0" y="0"/>
                </a:moveTo>
                <a:lnTo>
                  <a:pt x="1322073" y="0"/>
                </a:lnTo>
                <a:lnTo>
                  <a:pt x="1322073" y="1322073"/>
                </a:lnTo>
                <a:lnTo>
                  <a:pt x="0" y="13220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13" name="Group 13"/>
          <p:cNvGrpSpPr/>
          <p:nvPr/>
        </p:nvGrpSpPr>
        <p:grpSpPr>
          <a:xfrm>
            <a:off x="4796171" y="2838555"/>
            <a:ext cx="8695658" cy="6540261"/>
            <a:chOff x="0" y="0"/>
            <a:chExt cx="2565279" cy="192942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65279" cy="1929422"/>
            </a:xfrm>
            <a:custGeom>
              <a:avLst/>
              <a:gdLst/>
              <a:ahLst/>
              <a:cxnLst/>
              <a:rect l="l" t="t" r="r" b="b"/>
              <a:pathLst>
                <a:path w="2565279" h="1929422">
                  <a:moveTo>
                    <a:pt x="2485861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1850004"/>
                  </a:lnTo>
                  <a:cubicBezTo>
                    <a:pt x="43699" y="1850004"/>
                    <a:pt x="79418" y="1885343"/>
                    <a:pt x="79418" y="1929422"/>
                  </a:cubicBezTo>
                  <a:lnTo>
                    <a:pt x="2485861" y="1929422"/>
                  </a:lnTo>
                  <a:cubicBezTo>
                    <a:pt x="2485861" y="1885723"/>
                    <a:pt x="2521200" y="1850004"/>
                    <a:pt x="2565279" y="1850004"/>
                  </a:cubicBezTo>
                  <a:lnTo>
                    <a:pt x="2565279" y="79418"/>
                  </a:lnTo>
                  <a:cubicBezTo>
                    <a:pt x="2521580" y="79418"/>
                    <a:pt x="2485861" y="44079"/>
                    <a:pt x="2485861" y="0"/>
                  </a:cubicBez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pPr algn="ctr"/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Alcanzar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la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excelencia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en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la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formación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, la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investigación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y la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atención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médica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,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así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como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su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compromiso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con la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inclusión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, la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ética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y la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responsabilidad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social.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También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destaca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su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deseo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de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liderar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en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innovación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y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tecnología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en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el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campo de la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salud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, y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su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ambición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de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tener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un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impacto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 </a:t>
              </a:r>
              <a:r>
                <a:rPr lang="en-US" sz="4000" dirty="0" err="1">
                  <a:solidFill>
                    <a:srgbClr val="FFFFFF"/>
                  </a:solidFill>
                  <a:latin typeface="Open Sauce"/>
                </a:rPr>
                <a:t>globalmente</a:t>
              </a:r>
              <a:r>
                <a:rPr lang="en-US" sz="4000" dirty="0">
                  <a:solidFill>
                    <a:srgbClr val="FFFFFF"/>
                  </a:solidFill>
                  <a:latin typeface="Open Sauce"/>
                </a:rPr>
                <a:t>.</a:t>
              </a:r>
              <a:endParaRPr lang="es-AR" sz="4000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8100" y="0"/>
              <a:ext cx="7366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19"/>
                </a:lnSpc>
              </a:pPr>
              <a:endParaRPr lang="en-US" sz="3399" dirty="0">
                <a:solidFill>
                  <a:srgbClr val="FFFFFF"/>
                </a:solidFill>
                <a:latin typeface="Open Sauce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51412" y="719678"/>
            <a:ext cx="4789828" cy="1525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428"/>
              </a:lnSpc>
              <a:spcBef>
                <a:spcPct val="0"/>
              </a:spcBef>
            </a:pPr>
            <a:r>
              <a:rPr lang="en-US" sz="8281" u="sng" spc="811">
                <a:solidFill>
                  <a:srgbClr val="FFFFFF"/>
                </a:solidFill>
                <a:latin typeface="Codec Pro ExtraBold"/>
              </a:rPr>
              <a:t>Visión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>
            <a:off x="1028700" y="206143"/>
            <a:ext cx="16230600" cy="9874715"/>
          </a:xfrm>
          <a:custGeom>
            <a:avLst/>
            <a:gdLst/>
            <a:ahLst/>
            <a:cxnLst/>
            <a:rect l="l" t="t" r="r" b="b"/>
            <a:pathLst>
              <a:path w="16230600" h="9874715">
                <a:moveTo>
                  <a:pt x="0" y="0"/>
                </a:moveTo>
                <a:lnTo>
                  <a:pt x="16230600" y="0"/>
                </a:lnTo>
                <a:lnTo>
                  <a:pt x="16230600" y="9874714"/>
                </a:lnTo>
                <a:lnTo>
                  <a:pt x="0" y="9874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4" name="Group 4"/>
          <p:cNvGrpSpPr/>
          <p:nvPr/>
        </p:nvGrpSpPr>
        <p:grpSpPr>
          <a:xfrm rot="596911">
            <a:off x="16943891" y="1719815"/>
            <a:ext cx="21026341" cy="12831921"/>
            <a:chOff x="0" y="0"/>
            <a:chExt cx="5537802" cy="337960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37802" cy="3379601"/>
            </a:xfrm>
            <a:custGeom>
              <a:avLst/>
              <a:gdLst/>
              <a:ahLst/>
              <a:cxnLst/>
              <a:rect l="l" t="t" r="r" b="b"/>
              <a:pathLst>
                <a:path w="5537802" h="3379601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2581905" y="1028700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8" name="Group 8"/>
          <p:cNvGrpSpPr/>
          <p:nvPr/>
        </p:nvGrpSpPr>
        <p:grpSpPr>
          <a:xfrm>
            <a:off x="-5399956" y="-4812366"/>
            <a:ext cx="8637895" cy="863789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2339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379716" y="8706446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2" name="Freeform 12"/>
          <p:cNvSpPr/>
          <p:nvPr/>
        </p:nvSpPr>
        <p:spPr>
          <a:xfrm rot="-7162177">
            <a:off x="15200078" y="-2100297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>
                <a:moveTo>
                  <a:pt x="0" y="0"/>
                </a:moveTo>
                <a:lnTo>
                  <a:pt x="4118444" y="0"/>
                </a:lnTo>
                <a:lnTo>
                  <a:pt x="4118444" y="3654183"/>
                </a:lnTo>
                <a:lnTo>
                  <a:pt x="0" y="36541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3" name="Freeform 13"/>
          <p:cNvSpPr/>
          <p:nvPr/>
        </p:nvSpPr>
        <p:spPr>
          <a:xfrm>
            <a:off x="569672" y="206143"/>
            <a:ext cx="1021184" cy="1343663"/>
          </a:xfrm>
          <a:custGeom>
            <a:avLst/>
            <a:gdLst/>
            <a:ahLst/>
            <a:cxnLst/>
            <a:rect l="l" t="t" r="r" b="b"/>
            <a:pathLst>
              <a:path w="1021184" h="1343663">
                <a:moveTo>
                  <a:pt x="0" y="0"/>
                </a:moveTo>
                <a:lnTo>
                  <a:pt x="1021183" y="0"/>
                </a:lnTo>
                <a:lnTo>
                  <a:pt x="1021183" y="1343662"/>
                </a:lnTo>
                <a:lnTo>
                  <a:pt x="0" y="13436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4" name="Freeform 14"/>
          <p:cNvSpPr/>
          <p:nvPr/>
        </p:nvSpPr>
        <p:spPr>
          <a:xfrm>
            <a:off x="17244782" y="9258300"/>
            <a:ext cx="1043218" cy="1028700"/>
          </a:xfrm>
          <a:custGeom>
            <a:avLst/>
            <a:gdLst/>
            <a:ahLst/>
            <a:cxnLst/>
            <a:rect l="l" t="t" r="r" b="b"/>
            <a:pathLst>
              <a:path w="1043218" h="1028700">
                <a:moveTo>
                  <a:pt x="0" y="0"/>
                </a:moveTo>
                <a:lnTo>
                  <a:pt x="1043218" y="0"/>
                </a:lnTo>
                <a:lnTo>
                  <a:pt x="1043218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3" name="TextBox 3"/>
          <p:cNvSpPr txBox="1"/>
          <p:nvPr/>
        </p:nvSpPr>
        <p:spPr>
          <a:xfrm>
            <a:off x="2390724" y="5760365"/>
            <a:ext cx="7802217" cy="4196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27"/>
              </a:lnSpc>
            </a:pPr>
            <a:r>
              <a:rPr lang="en-US" sz="2377" dirty="0" err="1">
                <a:solidFill>
                  <a:srgbClr val="000000"/>
                </a:solidFill>
                <a:latin typeface="Open Sauce Italics"/>
              </a:rPr>
              <a:t>Realizado</a:t>
            </a:r>
            <a:r>
              <a:rPr lang="en-US" sz="2377" dirty="0">
                <a:solidFill>
                  <a:srgbClr val="000000"/>
                </a:solidFill>
                <a:latin typeface="Open Sauce Italics"/>
              </a:rPr>
              <a:t> </a:t>
            </a:r>
            <a:r>
              <a:rPr lang="en-US" sz="2377" dirty="0" err="1">
                <a:solidFill>
                  <a:srgbClr val="000000"/>
                </a:solidFill>
                <a:latin typeface="Open Sauce Italics"/>
              </a:rPr>
              <a:t>por</a:t>
            </a:r>
            <a:r>
              <a:rPr lang="en-US" sz="2377" dirty="0">
                <a:solidFill>
                  <a:srgbClr val="000000"/>
                </a:solidFill>
                <a:latin typeface="Open Sauce Italics"/>
              </a:rPr>
              <a:t>:</a:t>
            </a:r>
          </a:p>
          <a:p>
            <a:pPr>
              <a:lnSpc>
                <a:spcPts val="3327"/>
              </a:lnSpc>
            </a:pPr>
            <a:r>
              <a:rPr lang="en-US" sz="2377" dirty="0">
                <a:solidFill>
                  <a:srgbClr val="000000"/>
                </a:solidFill>
                <a:latin typeface="Open Sauce Italics"/>
              </a:rPr>
              <a:t>Tomás Palazzesi</a:t>
            </a:r>
          </a:p>
          <a:p>
            <a:pPr>
              <a:lnSpc>
                <a:spcPts val="3327"/>
              </a:lnSpc>
            </a:pPr>
            <a:r>
              <a:rPr lang="en-US" sz="2377" dirty="0" err="1">
                <a:solidFill>
                  <a:srgbClr val="000000"/>
                </a:solidFill>
                <a:latin typeface="Open Sauce Italics"/>
              </a:rPr>
              <a:t>Agustín</a:t>
            </a:r>
            <a:r>
              <a:rPr lang="en-US" sz="2377" dirty="0">
                <a:solidFill>
                  <a:srgbClr val="000000"/>
                </a:solidFill>
                <a:latin typeface="Open Sauce Italics"/>
              </a:rPr>
              <a:t> Herzkovich</a:t>
            </a:r>
          </a:p>
          <a:p>
            <a:pPr>
              <a:lnSpc>
                <a:spcPts val="3327"/>
              </a:lnSpc>
            </a:pPr>
            <a:r>
              <a:rPr lang="en-US" sz="2377" dirty="0">
                <a:solidFill>
                  <a:srgbClr val="000000"/>
                </a:solidFill>
                <a:latin typeface="Open Sauce Italics"/>
              </a:rPr>
              <a:t>Gad Stamati</a:t>
            </a:r>
          </a:p>
          <a:p>
            <a:pPr>
              <a:lnSpc>
                <a:spcPts val="3327"/>
              </a:lnSpc>
            </a:pPr>
            <a:r>
              <a:rPr lang="en-US" sz="2377" dirty="0" err="1">
                <a:solidFill>
                  <a:srgbClr val="000000"/>
                </a:solidFill>
                <a:latin typeface="Open Sauce Italics"/>
              </a:rPr>
              <a:t>Tadeo</a:t>
            </a:r>
            <a:r>
              <a:rPr lang="en-US" sz="2377" dirty="0">
                <a:solidFill>
                  <a:srgbClr val="000000"/>
                </a:solidFill>
                <a:latin typeface="Open Sauce Italics"/>
              </a:rPr>
              <a:t> Sorrentino</a:t>
            </a:r>
          </a:p>
          <a:p>
            <a:pPr>
              <a:lnSpc>
                <a:spcPts val="3327"/>
              </a:lnSpc>
            </a:pPr>
            <a:r>
              <a:rPr lang="en-US" sz="2377" dirty="0">
                <a:solidFill>
                  <a:srgbClr val="000000"/>
                </a:solidFill>
                <a:latin typeface="Open Sauce Italics"/>
              </a:rPr>
              <a:t>Elías Adorno</a:t>
            </a:r>
          </a:p>
          <a:p>
            <a:pPr>
              <a:lnSpc>
                <a:spcPts val="3327"/>
              </a:lnSpc>
            </a:pPr>
            <a:r>
              <a:rPr lang="en-US" sz="2377" dirty="0" err="1">
                <a:solidFill>
                  <a:srgbClr val="000000"/>
                </a:solidFill>
                <a:latin typeface="Open Sauce Italics"/>
              </a:rPr>
              <a:t>Máximo</a:t>
            </a:r>
            <a:r>
              <a:rPr lang="en-US" sz="2377" dirty="0">
                <a:solidFill>
                  <a:srgbClr val="000000"/>
                </a:solidFill>
                <a:latin typeface="Open Sauce Italics"/>
              </a:rPr>
              <a:t> Punta</a:t>
            </a:r>
          </a:p>
          <a:p>
            <a:pPr>
              <a:lnSpc>
                <a:spcPts val="3327"/>
              </a:lnSpc>
            </a:pPr>
            <a:r>
              <a:rPr lang="en-US" sz="2377" dirty="0">
                <a:solidFill>
                  <a:srgbClr val="000000"/>
                </a:solidFill>
                <a:latin typeface="Open Sauce Italics"/>
              </a:rPr>
              <a:t>Eduardo Goytendia</a:t>
            </a:r>
          </a:p>
          <a:p>
            <a:pPr>
              <a:lnSpc>
                <a:spcPts val="3327"/>
              </a:lnSpc>
            </a:pPr>
            <a:r>
              <a:rPr lang="en-US" sz="2377" dirty="0">
                <a:solidFill>
                  <a:srgbClr val="000000"/>
                </a:solidFill>
                <a:latin typeface="Open Sauce Italics"/>
              </a:rPr>
              <a:t> </a:t>
            </a:r>
          </a:p>
          <a:p>
            <a:pPr marL="0" lvl="0" indent="0">
              <a:lnSpc>
                <a:spcPts val="3327"/>
              </a:lnSpc>
              <a:spcBef>
                <a:spcPct val="0"/>
              </a:spcBef>
            </a:pPr>
            <a:endParaRPr lang="en-US" sz="2377" dirty="0">
              <a:solidFill>
                <a:srgbClr val="000000"/>
              </a:solidFill>
              <a:latin typeface="Open Sauce Itali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703934" y="2953576"/>
            <a:ext cx="6272125" cy="2428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771"/>
              </a:lnSpc>
            </a:pPr>
            <a:r>
              <a:rPr lang="en-US" sz="9431" spc="1018">
                <a:solidFill>
                  <a:srgbClr val="231F20"/>
                </a:solidFill>
                <a:latin typeface="Codec Pro ExtraBold"/>
              </a:rPr>
              <a:t>MUCHAS GRACIAS</a:t>
            </a: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684427" y="0"/>
            <a:ext cx="8603573" cy="10287000"/>
            <a:chOff x="0" y="0"/>
            <a:chExt cx="8603361" cy="10286746"/>
          </a:xfrm>
        </p:grpSpPr>
        <p:sp>
          <p:nvSpPr>
            <p:cNvPr id="6" name="Freeform 6"/>
            <p:cNvSpPr/>
            <p:nvPr/>
          </p:nvSpPr>
          <p:spPr>
            <a:xfrm>
              <a:off x="-2794" y="-128"/>
              <a:ext cx="8606155" cy="10286874"/>
            </a:xfrm>
            <a:custGeom>
              <a:avLst/>
              <a:gdLst/>
              <a:ahLst/>
              <a:cxnLst/>
              <a:rect l="l" t="t" r="r" b="b"/>
              <a:pathLst>
                <a:path w="8606155" h="10286874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3"/>
              <a:stretch>
                <a:fillRect l="-29711" r="-29711"/>
              </a:stretch>
            </a:blipFill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7" name="Group 7"/>
          <p:cNvGrpSpPr/>
          <p:nvPr/>
        </p:nvGrpSpPr>
        <p:grpSpPr>
          <a:xfrm rot="826432">
            <a:off x="-18353104" y="-3567159"/>
            <a:ext cx="21026341" cy="12831921"/>
            <a:chOff x="0" y="0"/>
            <a:chExt cx="5537802" cy="337960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37802" cy="3379601"/>
            </a:xfrm>
            <a:custGeom>
              <a:avLst/>
              <a:gdLst/>
              <a:ahLst/>
              <a:cxnLst/>
              <a:rect l="l" t="t" r="r" b="b"/>
              <a:pathLst>
                <a:path w="5537802" h="3379601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773821">
            <a:off x="10036024" y="4365564"/>
            <a:ext cx="313833" cy="8482349"/>
            <a:chOff x="0" y="0"/>
            <a:chExt cx="82656" cy="22340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2656" cy="2234034"/>
            </a:xfrm>
            <a:custGeom>
              <a:avLst/>
              <a:gdLst/>
              <a:ahLst/>
              <a:cxnLst/>
              <a:rect l="l" t="t" r="r" b="b"/>
              <a:pathLst>
                <a:path w="82656" h="2234034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773821">
            <a:off x="3741572" y="-4834013"/>
            <a:ext cx="313833" cy="8482349"/>
            <a:chOff x="0" y="0"/>
            <a:chExt cx="82656" cy="223403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2656" cy="2234034"/>
            </a:xfrm>
            <a:custGeom>
              <a:avLst/>
              <a:gdLst/>
              <a:ahLst/>
              <a:cxnLst/>
              <a:rect l="l" t="t" r="r" b="b"/>
              <a:pathLst>
                <a:path w="82656" h="2234034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2339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7244782" y="9258300"/>
            <a:ext cx="1043218" cy="1028700"/>
          </a:xfrm>
          <a:custGeom>
            <a:avLst/>
            <a:gdLst/>
            <a:ahLst/>
            <a:cxnLst/>
            <a:rect l="l" t="t" r="r" b="b"/>
            <a:pathLst>
              <a:path w="1043218" h="1028700">
                <a:moveTo>
                  <a:pt x="0" y="0"/>
                </a:moveTo>
                <a:lnTo>
                  <a:pt x="1043218" y="0"/>
                </a:lnTo>
                <a:lnTo>
                  <a:pt x="1043218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7" name="Freeform 17"/>
          <p:cNvSpPr/>
          <p:nvPr/>
        </p:nvSpPr>
        <p:spPr>
          <a:xfrm>
            <a:off x="477797" y="325393"/>
            <a:ext cx="1655803" cy="1236707"/>
          </a:xfrm>
          <a:custGeom>
            <a:avLst/>
            <a:gdLst/>
            <a:ahLst/>
            <a:cxnLst/>
            <a:rect l="l" t="t" r="r" b="b"/>
            <a:pathLst>
              <a:path w="2321106" h="2038353">
                <a:moveTo>
                  <a:pt x="0" y="0"/>
                </a:moveTo>
                <a:lnTo>
                  <a:pt x="2321105" y="0"/>
                </a:lnTo>
                <a:lnTo>
                  <a:pt x="2321105" y="2038352"/>
                </a:lnTo>
                <a:lnTo>
                  <a:pt x="0" y="20383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160</Words>
  <Application>Microsoft Office PowerPoint</Application>
  <PresentationFormat>Personalizado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Open Sauce Italics</vt:lpstr>
      <vt:lpstr>Calibri</vt:lpstr>
      <vt:lpstr>Arial</vt:lpstr>
      <vt:lpstr>Open Sauce</vt:lpstr>
      <vt:lpstr>Codec Pro ExtraBold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Mapa de Procesos de Negocios</dc:title>
  <cp:lastModifiedBy>agustin herzkovich</cp:lastModifiedBy>
  <cp:revision>1</cp:revision>
  <dcterms:created xsi:type="dcterms:W3CDTF">2006-08-16T00:00:00Z</dcterms:created>
  <dcterms:modified xsi:type="dcterms:W3CDTF">2023-10-12T00:41:54Z</dcterms:modified>
  <dc:identifier>DAFwD13-TRQ</dc:identifier>
</cp:coreProperties>
</file>