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13716000" cx="24371300"/>
  <p:notesSz cx="7104050" cy="10234600"/>
  <p:embeddedFontLst>
    <p:embeddedFont>
      <p:font typeface="Lato"/>
      <p:regular r:id="rId11"/>
      <p:bold r:id="rId12"/>
      <p:italic r:id="rId13"/>
      <p:boldItalic r:id="rId14"/>
    </p:embeddedFont>
    <p:embeddedFont>
      <p:font typeface="Lato Light"/>
      <p:regular r:id="rId15"/>
      <p:bold r:id="rId16"/>
      <p:italic r:id="rId17"/>
      <p:boldItalic r:id="rId18"/>
    </p:embeddedFont>
    <p:embeddedFont>
      <p:font typeface="Lato Black"/>
      <p:bold r:id="rId19"/>
      <p:boldItalic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000000"/>
          </p15:clr>
        </p15:guide>
        <p15:guide id="2" pos="7676">
          <p15:clr>
            <a:srgbClr val="000000"/>
          </p15:clr>
        </p15:guide>
      </p15:sldGuideLst>
    </p:ext>
    <p:ext uri="{2D200454-40CA-4A62-9FC3-DE9A4176ACB9}">
      <p15:notesGuideLst>
        <p15:guide id="1" orient="horz" pos="3224">
          <p15:clr>
            <a:srgbClr val="000000"/>
          </p15:clr>
        </p15:guide>
        <p15:guide id="2" pos="2238">
          <p15:clr>
            <a:srgbClr val="000000"/>
          </p15:clr>
        </p15:guide>
      </p15:notesGuideLst>
    </p:ext>
    <p:ext uri="GoogleSlidesCustomDataVersion2">
      <go:slidesCustomData xmlns:go="http://customooxmlschemas.google.com/" r:id="rId25" roundtripDataSignature="AMtx7mgpw+hP0leOZDI7znf6AGdD397r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76"/>
      </p:guideLst>
    </p:cSldViewPr>
  </p:slideViewPr>
  <p:notesViewPr>
    <p:cSldViewPr snapToGrid="0">
      <p:cViewPr varScale="1">
        <p:scale>
          <a:sx n="100" d="100"/>
          <a:sy n="100" d="100"/>
        </p:scale>
        <p:origin x="0" y="0"/>
      </p:cViewPr>
      <p:guideLst>
        <p:guide pos="3224" orient="horz"/>
        <p:guide pos="2238"/>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LatoBlack-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Lato-regular.fntdata"/><Relationship Id="rId10" Type="http://schemas.openxmlformats.org/officeDocument/2006/relationships/slide" Target="slides/slide5.xml"/><Relationship Id="rId13" Type="http://schemas.openxmlformats.org/officeDocument/2006/relationships/font" Target="fonts/Lato-italic.fntdata"/><Relationship Id="rId12" Type="http://schemas.openxmlformats.org/officeDocument/2006/relationships/font" Target="fonts/Lato-bold.fntdata"/><Relationship Id="rId15" Type="http://schemas.openxmlformats.org/officeDocument/2006/relationships/font" Target="fonts/LatoLight-regular.fntdata"/><Relationship Id="rId14" Type="http://schemas.openxmlformats.org/officeDocument/2006/relationships/font" Target="fonts/Lato-boldItalic.fntdata"/><Relationship Id="rId17" Type="http://schemas.openxmlformats.org/officeDocument/2006/relationships/font" Target="fonts/LatoLight-italic.fntdata"/><Relationship Id="rId16" Type="http://schemas.openxmlformats.org/officeDocument/2006/relationships/font" Target="fonts/LatoLight-bold.fntdata"/><Relationship Id="rId19" Type="http://schemas.openxmlformats.org/officeDocument/2006/relationships/font" Target="fonts/LatoBlack-bold.fntdata"/><Relationship Id="rId18" Type="http://schemas.openxmlformats.org/officeDocument/2006/relationships/font" Target="fonts/LatoLight-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44463" y="768350"/>
            <a:ext cx="6815137"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47209" y="4861441"/>
            <a:ext cx="5209646" cy="4605576"/>
          </a:xfrm>
          <a:prstGeom prst="rect">
            <a:avLst/>
          </a:prstGeom>
          <a:noFill/>
          <a:ln>
            <a:noFill/>
          </a:ln>
        </p:spPr>
        <p:txBody>
          <a:bodyPr anchorCtr="0" anchor="t" bIns="49500" lIns="99050" spcFirstLastPara="1" rIns="99050" wrap="square" tIns="49500">
            <a:noAutofit/>
          </a:bodyPr>
          <a:lstStyle>
            <a:lvl1pPr indent="-228600" lvl="0" marL="4572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1pPr>
            <a:lvl2pPr indent="-228600" lvl="1" marL="9144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2pPr>
            <a:lvl3pPr indent="-228600" lvl="2" marL="13716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3pPr>
            <a:lvl4pPr indent="-228600" lvl="3" marL="18288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4pPr>
            <a:lvl5pPr indent="-228600" lvl="4" marL="22860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5pPr>
            <a:lvl6pPr indent="-228600" lvl="5" marL="27432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6pPr>
            <a:lvl7pPr indent="-228600" lvl="6" marL="32004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7pPr>
            <a:lvl8pPr indent="-228600" lvl="7" marL="36576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8pPr>
            <a:lvl9pPr indent="-228600" lvl="8" marL="4114800" marR="0" rtl="0" algn="l">
              <a:lnSpc>
                <a:spcPct val="125000"/>
              </a:lnSpc>
              <a:spcBef>
                <a:spcPts val="0"/>
              </a:spcBef>
              <a:spcAft>
                <a:spcPts val="0"/>
              </a:spcAft>
              <a:buClr>
                <a:srgbClr val="000000"/>
              </a:buClr>
              <a:buSzPts val="1400"/>
              <a:buFont typeface="Arial"/>
              <a:buNone/>
              <a:defRPr b="0" i="0" sz="2400" u="none" cap="none" strike="noStrike">
                <a:solidFill>
                  <a:srgbClr val="000000"/>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 name="Shape 12"/>
        <p:cNvGrpSpPr/>
        <p:nvPr/>
      </p:nvGrpSpPr>
      <p:grpSpPr>
        <a:xfrm>
          <a:off x="0" y="0"/>
          <a:ext cx="0" cy="0"/>
          <a:chOff x="0" y="0"/>
          <a:chExt cx="0" cy="0"/>
        </a:xfrm>
      </p:grpSpPr>
      <p:sp>
        <p:nvSpPr>
          <p:cNvPr id="13" name="Google Shape;13;p7:notes"/>
          <p:cNvSpPr txBox="1"/>
          <p:nvPr>
            <p:ph idx="1" type="body"/>
          </p:nvPr>
        </p:nvSpPr>
        <p:spPr>
          <a:xfrm>
            <a:off x="947209" y="4861441"/>
            <a:ext cx="5209646" cy="4605576"/>
          </a:xfrm>
          <a:prstGeom prst="rect">
            <a:avLst/>
          </a:prstGeom>
          <a:noFill/>
          <a:ln>
            <a:noFill/>
          </a:ln>
        </p:spPr>
        <p:txBody>
          <a:bodyPr anchorCtr="0" anchor="t" bIns="49500" lIns="99050" spcFirstLastPara="1" rIns="99050" wrap="square" tIns="49500">
            <a:noAutofit/>
          </a:bodyPr>
          <a:lstStyle/>
          <a:p>
            <a:pPr indent="0" lvl="0" marL="0" rtl="0" algn="l">
              <a:lnSpc>
                <a:spcPct val="125000"/>
              </a:lnSpc>
              <a:spcBef>
                <a:spcPts val="0"/>
              </a:spcBef>
              <a:spcAft>
                <a:spcPts val="0"/>
              </a:spcAft>
              <a:buSzPts val="1400"/>
              <a:buNone/>
            </a:pPr>
            <a:r>
              <a:t/>
            </a:r>
            <a:endParaRPr/>
          </a:p>
        </p:txBody>
      </p:sp>
      <p:sp>
        <p:nvSpPr>
          <p:cNvPr id="14" name="Google Shape;14;p7:notes"/>
          <p:cNvSpPr/>
          <p:nvPr>
            <p:ph idx="2" type="sldImg"/>
          </p:nvPr>
        </p:nvSpPr>
        <p:spPr>
          <a:xfrm>
            <a:off x="144463" y="768350"/>
            <a:ext cx="6815137" cy="38369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144463" y="768350"/>
            <a:ext cx="6815137"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1:notes"/>
          <p:cNvSpPr txBox="1"/>
          <p:nvPr>
            <p:ph idx="1" type="body"/>
          </p:nvPr>
        </p:nvSpPr>
        <p:spPr>
          <a:xfrm>
            <a:off x="947209" y="4861441"/>
            <a:ext cx="5209646" cy="4605576"/>
          </a:xfrm>
          <a:prstGeom prst="rect">
            <a:avLst/>
          </a:prstGeom>
          <a:noFill/>
          <a:ln>
            <a:noFill/>
          </a:ln>
        </p:spPr>
        <p:txBody>
          <a:bodyPr anchorCtr="0" anchor="t" bIns="49500" lIns="99050" spcFirstLastPara="1" rIns="99050" wrap="square" tIns="49500">
            <a:normAutofit/>
          </a:bodyPr>
          <a:lstStyle/>
          <a:p>
            <a:pPr indent="-228600" lvl="0" marL="457200" marR="0" rtl="0" algn="l">
              <a:lnSpc>
                <a:spcPct val="105000"/>
              </a:lnSpc>
              <a:spcBef>
                <a:spcPts val="0"/>
              </a:spcBef>
              <a:spcAft>
                <a:spcPts val="0"/>
              </a:spcAft>
              <a:buSzPts val="1400"/>
              <a:buNone/>
            </a:pPr>
            <a:r>
              <a:t/>
            </a:r>
            <a:endParaRPr sz="78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24e816005d0_0_1:notes"/>
          <p:cNvSpPr/>
          <p:nvPr>
            <p:ph idx="2" type="sldImg"/>
          </p:nvPr>
        </p:nvSpPr>
        <p:spPr>
          <a:xfrm>
            <a:off x="144463" y="768350"/>
            <a:ext cx="68151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 name="Google Shape;47;g24e816005d0_0_1:notes"/>
          <p:cNvSpPr txBox="1"/>
          <p:nvPr>
            <p:ph idx="1" type="body"/>
          </p:nvPr>
        </p:nvSpPr>
        <p:spPr>
          <a:xfrm>
            <a:off x="947209" y="4861441"/>
            <a:ext cx="5209500" cy="4605600"/>
          </a:xfrm>
          <a:prstGeom prst="rect">
            <a:avLst/>
          </a:prstGeom>
          <a:noFill/>
          <a:ln>
            <a:noFill/>
          </a:ln>
        </p:spPr>
        <p:txBody>
          <a:bodyPr anchorCtr="0" anchor="t" bIns="49500" lIns="99050" spcFirstLastPara="1" rIns="99050" wrap="square" tIns="49500">
            <a:noAutofit/>
          </a:bodyPr>
          <a:lstStyle/>
          <a:p>
            <a:pPr indent="-228600" lvl="0" marL="457200" marR="0" rtl="0" algn="l">
              <a:lnSpc>
                <a:spcPct val="105000"/>
              </a:lnSpc>
              <a:spcBef>
                <a:spcPts val="0"/>
              </a:spcBef>
              <a:spcAft>
                <a:spcPts val="0"/>
              </a:spcAft>
              <a:buSzPts val="1400"/>
              <a:buNone/>
            </a:pPr>
            <a:r>
              <a:t/>
            </a:r>
            <a:endParaRPr sz="78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e816005d0_0_16:notes"/>
          <p:cNvSpPr/>
          <p:nvPr>
            <p:ph idx="2" type="sldImg"/>
          </p:nvPr>
        </p:nvSpPr>
        <p:spPr>
          <a:xfrm>
            <a:off x="144463" y="768350"/>
            <a:ext cx="68151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g24e816005d0_0_16:notes"/>
          <p:cNvSpPr txBox="1"/>
          <p:nvPr>
            <p:ph idx="1" type="body"/>
          </p:nvPr>
        </p:nvSpPr>
        <p:spPr>
          <a:xfrm>
            <a:off x="947209" y="4861441"/>
            <a:ext cx="5209500" cy="4605600"/>
          </a:xfrm>
          <a:prstGeom prst="rect">
            <a:avLst/>
          </a:prstGeom>
          <a:noFill/>
          <a:ln>
            <a:noFill/>
          </a:ln>
        </p:spPr>
        <p:txBody>
          <a:bodyPr anchorCtr="0" anchor="t" bIns="49500" lIns="99050" spcFirstLastPara="1" rIns="99050" wrap="square" tIns="49500">
            <a:noAutofit/>
          </a:bodyPr>
          <a:lstStyle/>
          <a:p>
            <a:pPr indent="-228600" lvl="0" marL="457200" marR="0" rtl="0" algn="l">
              <a:lnSpc>
                <a:spcPct val="105000"/>
              </a:lnSpc>
              <a:spcBef>
                <a:spcPts val="0"/>
              </a:spcBef>
              <a:spcAft>
                <a:spcPts val="0"/>
              </a:spcAft>
              <a:buSzPts val="1400"/>
              <a:buNone/>
            </a:pPr>
            <a:r>
              <a:t/>
            </a:r>
            <a:endParaRPr sz="78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47:notes"/>
          <p:cNvSpPr txBox="1"/>
          <p:nvPr>
            <p:ph idx="1" type="body"/>
          </p:nvPr>
        </p:nvSpPr>
        <p:spPr>
          <a:xfrm>
            <a:off x="947209" y="4861441"/>
            <a:ext cx="5209646" cy="4605576"/>
          </a:xfrm>
          <a:prstGeom prst="rect">
            <a:avLst/>
          </a:prstGeom>
          <a:noFill/>
          <a:ln>
            <a:noFill/>
          </a:ln>
        </p:spPr>
        <p:txBody>
          <a:bodyPr anchorCtr="0" anchor="t" bIns="49500" lIns="99050" spcFirstLastPara="1" rIns="99050" wrap="square" tIns="49500">
            <a:noAutofit/>
          </a:bodyPr>
          <a:lstStyle/>
          <a:p>
            <a:pPr indent="0" lvl="0" marL="0" rtl="0" algn="l">
              <a:lnSpc>
                <a:spcPct val="125000"/>
              </a:lnSpc>
              <a:spcBef>
                <a:spcPts val="0"/>
              </a:spcBef>
              <a:spcAft>
                <a:spcPts val="0"/>
              </a:spcAft>
              <a:buSzPts val="1400"/>
              <a:buNone/>
            </a:pPr>
            <a:r>
              <a:t/>
            </a:r>
            <a:endParaRPr/>
          </a:p>
        </p:txBody>
      </p:sp>
      <p:sp>
        <p:nvSpPr>
          <p:cNvPr id="83" name="Google Shape;83;p247:notes"/>
          <p:cNvSpPr/>
          <p:nvPr>
            <p:ph idx="2" type="sldImg"/>
          </p:nvPr>
        </p:nvSpPr>
        <p:spPr>
          <a:xfrm>
            <a:off x="144463" y="768350"/>
            <a:ext cx="6815137" cy="383698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 name="Shape 9"/>
        <p:cNvGrpSpPr/>
        <p:nvPr/>
      </p:nvGrpSpPr>
      <p:grpSpPr>
        <a:xfrm>
          <a:off x="0" y="0"/>
          <a:ext cx="0" cy="0"/>
          <a:chOff x="0" y="0"/>
          <a:chExt cx="0" cy="0"/>
        </a:xfrm>
      </p:grpSpPr>
      <p:sp>
        <p:nvSpPr>
          <p:cNvPr id="10" name="Google Shape;10;p225"/>
          <p:cNvSpPr/>
          <p:nvPr/>
        </p:nvSpPr>
        <p:spPr>
          <a:xfrm>
            <a:off x="22432556" y="971902"/>
            <a:ext cx="687535" cy="687535"/>
          </a:xfrm>
          <a:prstGeom prst="ellipse">
            <a:avLst/>
          </a:prstGeom>
          <a:solidFill>
            <a:srgbClr val="73757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400"/>
              <a:buFont typeface="Lato Light"/>
              <a:buNone/>
            </a:pPr>
            <a:r>
              <a:t/>
            </a:r>
            <a:endParaRPr b="0" i="0" sz="4400" u="none" cap="none" strike="noStrike">
              <a:solidFill>
                <a:srgbClr val="FFFFFF"/>
              </a:solidFill>
              <a:latin typeface="Lato Light"/>
              <a:ea typeface="Lato Light"/>
              <a:cs typeface="Lato Light"/>
              <a:sym typeface="Lato Light"/>
            </a:endParaRPr>
          </a:p>
        </p:txBody>
      </p:sp>
      <p:sp>
        <p:nvSpPr>
          <p:cNvPr id="11" name="Google Shape;11;p225"/>
          <p:cNvSpPr txBox="1"/>
          <p:nvPr>
            <p:ph idx="12" type="sldNum"/>
          </p:nvPr>
        </p:nvSpPr>
        <p:spPr>
          <a:xfrm>
            <a:off x="22151297" y="1098499"/>
            <a:ext cx="1250052" cy="434341"/>
          </a:xfrm>
          <a:prstGeom prst="rect">
            <a:avLst/>
          </a:prstGeom>
          <a:noFill/>
          <a:ln>
            <a:noFill/>
          </a:ln>
        </p:spPr>
        <p:txBody>
          <a:bodyPr anchorCtr="0" anchor="ctr" bIns="45700" lIns="45700" spcFirstLastPara="1" rIns="45700" wrap="square" tIns="45700">
            <a:spAutoFit/>
          </a:bodyPr>
          <a:lstStyle>
            <a:lvl1pPr indent="0" lvl="0"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1pPr>
            <a:lvl2pPr indent="0" lvl="1"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2pPr>
            <a:lvl3pPr indent="0" lvl="2"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3pPr>
            <a:lvl4pPr indent="0" lvl="3"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4pPr>
            <a:lvl5pPr indent="0" lvl="4"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5pPr>
            <a:lvl6pPr indent="0" lvl="5"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6pPr>
            <a:lvl7pPr indent="0" lvl="6"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7pPr>
            <a:lvl8pPr indent="0" lvl="7"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8pPr>
            <a:lvl9pPr indent="0" lvl="8" marL="0" marR="0" algn="ctr">
              <a:lnSpc>
                <a:spcPct val="100000"/>
              </a:lnSpc>
              <a:spcBef>
                <a:spcPts val="0"/>
              </a:spcBef>
              <a:spcAft>
                <a:spcPts val="0"/>
              </a:spcAft>
              <a:buClr>
                <a:srgbClr val="FFFFFF"/>
              </a:buClr>
              <a:buSzPts val="2200"/>
              <a:buFont typeface="Lato"/>
              <a:buNone/>
              <a:defRPr b="0" i="0" sz="2200" u="none" cap="none" strike="noStrike">
                <a:solidFill>
                  <a:srgbClr val="FFFFFF"/>
                </a:solidFill>
                <a:latin typeface="Lato"/>
                <a:ea typeface="Lato"/>
                <a:cs typeface="Lato"/>
                <a:sym typeface="Lato"/>
              </a:defRPr>
            </a:lvl9pPr>
          </a:lstStyle>
          <a:p>
            <a:pPr indent="0" lvl="0" marL="0" rtl="0" algn="ctr">
              <a:spcBef>
                <a:spcPts val="0"/>
              </a:spcBef>
              <a:spcAft>
                <a:spcPts val="0"/>
              </a:spcAft>
              <a:buNone/>
            </a:pPr>
            <a:fld id="{00000000-1234-1234-1234-123412341234}" type="slidenum">
              <a:rPr lang="en-US"/>
              <a:t>‹#›</a:t>
            </a:fld>
            <a:endParaRPr sz="2800">
              <a:latin typeface="Helvetica Neue"/>
              <a:ea typeface="Helvetica Neue"/>
              <a:cs typeface="Helvetica Neue"/>
              <a:sym typeface="Helvetica Neue"/>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23"/>
          <p:cNvSpPr txBox="1"/>
          <p:nvPr>
            <p:ph idx="12" type="sldNum"/>
          </p:nvPr>
        </p:nvSpPr>
        <p:spPr>
          <a:xfrm>
            <a:off x="23076809" y="838893"/>
            <a:ext cx="762001" cy="614645"/>
          </a:xfrm>
          <a:prstGeom prst="rect">
            <a:avLst/>
          </a:prstGeom>
          <a:noFill/>
          <a:ln>
            <a:noFill/>
          </a:ln>
        </p:spPr>
        <p:txBody>
          <a:bodyPr anchorCtr="0" anchor="ctr" bIns="91400" lIns="91400" spcFirstLastPara="1" rIns="91400" wrap="square" tIns="91400">
            <a:spAutoFit/>
          </a:bodyPr>
          <a:lstStyle>
            <a:lvl1pPr indent="0" lvl="0"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FFFFFF"/>
              </a:buClr>
              <a:buSzPts val="2800"/>
              <a:buFont typeface="Helvetica Neue"/>
              <a:buNone/>
              <a:defRPr b="0" i="0" sz="2800" u="none" cap="none" strike="noStrike">
                <a:solidFill>
                  <a:srgbClr val="FFFFFF"/>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7" name="Google Shape;7;p223"/>
          <p:cNvSpPr txBox="1"/>
          <p:nvPr>
            <p:ph type="title"/>
          </p:nvPr>
        </p:nvSpPr>
        <p:spPr>
          <a:xfrm>
            <a:off x="1218564" y="184149"/>
            <a:ext cx="21934171" cy="3016251"/>
          </a:xfrm>
          <a:prstGeom prst="rect">
            <a:avLst/>
          </a:prstGeom>
          <a:noFill/>
          <a:ln>
            <a:noFill/>
          </a:ln>
        </p:spPr>
        <p:txBody>
          <a:bodyPr anchorCtr="0" anchor="ctr" bIns="91400" lIns="91400" spcFirstLastPara="1" rIns="91400" wrap="square" tIns="91400">
            <a:normAutofit/>
          </a:bodyPr>
          <a:lstStyle>
            <a:lvl1pPr lvl="0"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1pPr>
            <a:lvl2pPr lvl="1"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2pPr>
            <a:lvl3pPr lvl="2"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3pPr>
            <a:lvl4pPr lvl="3"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4pPr>
            <a:lvl5pPr lvl="4"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5pPr>
            <a:lvl6pPr lvl="5"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6pPr>
            <a:lvl7pPr lvl="6"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7pPr>
            <a:lvl8pPr lvl="7"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8pPr>
            <a:lvl9pPr lvl="8" marR="0" rtl="0" algn="l">
              <a:lnSpc>
                <a:spcPct val="90000"/>
              </a:lnSpc>
              <a:spcBef>
                <a:spcPts val="0"/>
              </a:spcBef>
              <a:spcAft>
                <a:spcPts val="0"/>
              </a:spcAft>
              <a:buClr>
                <a:srgbClr val="445469"/>
              </a:buClr>
              <a:buSzPts val="6000"/>
              <a:buFont typeface="Helvetica Neue"/>
              <a:buNone/>
              <a:defRPr b="0" i="0" sz="6000" u="none" cap="none" strike="noStrike">
                <a:solidFill>
                  <a:srgbClr val="445469"/>
                </a:solidFill>
                <a:latin typeface="Helvetica Neue"/>
                <a:ea typeface="Helvetica Neue"/>
                <a:cs typeface="Helvetica Neue"/>
                <a:sym typeface="Helvetica Neue"/>
              </a:defRPr>
            </a:lvl9pPr>
          </a:lstStyle>
          <a:p/>
        </p:txBody>
      </p:sp>
      <p:sp>
        <p:nvSpPr>
          <p:cNvPr id="8" name="Google Shape;8;p223"/>
          <p:cNvSpPr txBox="1"/>
          <p:nvPr>
            <p:ph idx="1" type="body"/>
          </p:nvPr>
        </p:nvSpPr>
        <p:spPr>
          <a:xfrm>
            <a:off x="1218564" y="3200400"/>
            <a:ext cx="21934171" cy="10515600"/>
          </a:xfrm>
          <a:prstGeom prst="rect">
            <a:avLst/>
          </a:prstGeom>
          <a:noFill/>
          <a:ln>
            <a:noFill/>
          </a:ln>
        </p:spPr>
        <p:txBody>
          <a:bodyPr anchorCtr="0" anchor="t" bIns="91400" lIns="91400" spcFirstLastPara="1" rIns="91400" wrap="square" tIns="91400">
            <a:normAutofit/>
          </a:bodyPr>
          <a:lstStyle>
            <a:lvl1pPr indent="-533400" lvl="0" marL="4572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1pPr>
            <a:lvl2pPr indent="-533400" lvl="1" marL="9144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2pPr>
            <a:lvl3pPr indent="-533400" lvl="2" marL="13716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3pPr>
            <a:lvl4pPr indent="-533400" lvl="3" marL="18288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4pPr>
            <a:lvl5pPr indent="-533400" lvl="4" marL="22860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5pPr>
            <a:lvl6pPr indent="-533400" lvl="5" marL="27432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6pPr>
            <a:lvl7pPr indent="-533400" lvl="6" marL="32004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7pPr>
            <a:lvl8pPr indent="-533400" lvl="7" marL="36576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8pPr>
            <a:lvl9pPr indent="-533400" lvl="8" marL="4114800" marR="0" rtl="0" algn="l">
              <a:lnSpc>
                <a:spcPct val="90000"/>
              </a:lnSpc>
              <a:spcBef>
                <a:spcPts val="2000"/>
              </a:spcBef>
              <a:spcAft>
                <a:spcPts val="0"/>
              </a:spcAft>
              <a:buClr>
                <a:srgbClr val="445469"/>
              </a:buClr>
              <a:buSzPts val="4800"/>
              <a:buFont typeface="Arial"/>
              <a:buChar char="•"/>
              <a:defRPr b="0" i="0" sz="4800" u="none" cap="none" strike="noStrike">
                <a:solidFill>
                  <a:srgbClr val="445469"/>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 name="Shape 15"/>
        <p:cNvGrpSpPr/>
        <p:nvPr/>
      </p:nvGrpSpPr>
      <p:grpSpPr>
        <a:xfrm>
          <a:off x="0" y="0"/>
          <a:ext cx="0" cy="0"/>
          <a:chOff x="0" y="0"/>
          <a:chExt cx="0" cy="0"/>
        </a:xfrm>
      </p:grpSpPr>
      <p:sp>
        <p:nvSpPr>
          <p:cNvPr id="16" name="Google Shape;16;p7"/>
          <p:cNvSpPr/>
          <p:nvPr/>
        </p:nvSpPr>
        <p:spPr>
          <a:xfrm>
            <a:off x="0" y="0"/>
            <a:ext cx="24377700" cy="8077200"/>
          </a:xfrm>
          <a:prstGeom prst="rect">
            <a:avLst/>
          </a:prstGeom>
          <a:gradFill>
            <a:gsLst>
              <a:gs pos="0">
                <a:srgbClr val="074065">
                  <a:alpha val="80000"/>
                </a:srgbClr>
              </a:gs>
              <a:gs pos="100000">
                <a:srgbClr val="0E80C9">
                  <a:alpha val="80000"/>
                </a:srgbClr>
              </a:gs>
            </a:gsLst>
            <a:lin ang="1620000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Lato Light"/>
              <a:buNone/>
            </a:pPr>
            <a:r>
              <a:t/>
            </a:r>
            <a:endParaRPr b="0" i="0" sz="3600" u="none" cap="none" strike="noStrike">
              <a:solidFill>
                <a:srgbClr val="FFFFFF"/>
              </a:solidFill>
              <a:latin typeface="Lato Light"/>
              <a:ea typeface="Lato Light"/>
              <a:cs typeface="Lato Light"/>
              <a:sym typeface="Lato Light"/>
            </a:endParaRPr>
          </a:p>
        </p:txBody>
      </p:sp>
      <p:sp>
        <p:nvSpPr>
          <p:cNvPr id="17" name="Google Shape;17;p7"/>
          <p:cNvSpPr txBox="1"/>
          <p:nvPr>
            <p:ph idx="12" type="sldNum"/>
          </p:nvPr>
        </p:nvSpPr>
        <p:spPr>
          <a:xfrm>
            <a:off x="22151297" y="1098499"/>
            <a:ext cx="1250052" cy="434341"/>
          </a:xfrm>
          <a:prstGeom prst="rect">
            <a:avLst/>
          </a:prstGeom>
          <a:noFill/>
          <a:ln>
            <a:noFill/>
          </a:ln>
        </p:spPr>
        <p:txBody>
          <a:bodyPr anchorCtr="0" anchor="ctr" bIns="45700" lIns="45700" spcFirstLastPara="1" rIns="45700" wrap="square" tIns="45700">
            <a:spAutoFit/>
          </a:bodyPr>
          <a:lstStyle/>
          <a:p>
            <a:pPr indent="0" lvl="0" marL="0" rtl="0" algn="ctr">
              <a:lnSpc>
                <a:spcPct val="100000"/>
              </a:lnSpc>
              <a:spcBef>
                <a:spcPts val="0"/>
              </a:spcBef>
              <a:spcAft>
                <a:spcPts val="0"/>
              </a:spcAft>
              <a:buClr>
                <a:srgbClr val="FFFFFF"/>
              </a:buClr>
              <a:buSzPts val="2200"/>
              <a:buFont typeface="Lato"/>
              <a:buNone/>
            </a:pPr>
            <a:fld id="{00000000-1234-1234-1234-123412341234}" type="slidenum">
              <a:rPr lang="en-US" sz="2200">
                <a:latin typeface="Lato"/>
                <a:ea typeface="Lato"/>
                <a:cs typeface="Lato"/>
                <a:sym typeface="Lato"/>
              </a:rPr>
              <a:t>‹#›</a:t>
            </a:fld>
            <a:endParaRPr/>
          </a:p>
        </p:txBody>
      </p:sp>
      <p:sp>
        <p:nvSpPr>
          <p:cNvPr id="18" name="Google Shape;18;p7"/>
          <p:cNvSpPr txBox="1"/>
          <p:nvPr/>
        </p:nvSpPr>
        <p:spPr>
          <a:xfrm>
            <a:off x="9442450" y="2675929"/>
            <a:ext cx="14020800" cy="3016800"/>
          </a:xfrm>
          <a:prstGeom prst="rect">
            <a:avLst/>
          </a:prstGeom>
          <a:noFill/>
          <a:ln>
            <a:noFill/>
          </a:ln>
        </p:spPr>
        <p:txBody>
          <a:bodyPr anchorCtr="0" anchor="ctr" bIns="121875" lIns="121875" spcFirstLastPara="1" rIns="121875" wrap="square" tIns="121875">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Lato Black"/>
                <a:ea typeface="Lato Black"/>
                <a:cs typeface="Lato Black"/>
                <a:sym typeface="Lato Black"/>
              </a:rPr>
              <a:t>SISTEMAS Y PROCESOS DE NEGOCIOS</a:t>
            </a:r>
            <a:endParaRPr b="0" i="0" sz="6000" u="none" cap="none" strike="noStrike">
              <a:solidFill>
                <a:srgbClr val="FFFFFF"/>
              </a:solidFill>
              <a:latin typeface="Lato Black"/>
              <a:ea typeface="Lato Black"/>
              <a:cs typeface="Lato Black"/>
              <a:sym typeface="Lato Black"/>
            </a:endParaRPr>
          </a:p>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Lato Black"/>
                <a:ea typeface="Lato Black"/>
                <a:cs typeface="Lato Black"/>
                <a:sym typeface="Lato Black"/>
              </a:rPr>
              <a:t>CICLO LECTIVO 2023</a:t>
            </a:r>
            <a:endParaRPr b="0" i="0" sz="6000" u="none" cap="none" strike="noStrike">
              <a:solidFill>
                <a:srgbClr val="000000"/>
              </a:solidFill>
              <a:latin typeface="Arial"/>
              <a:ea typeface="Arial"/>
              <a:cs typeface="Arial"/>
              <a:sym typeface="Arial"/>
            </a:endParaRPr>
          </a:p>
        </p:txBody>
      </p:sp>
      <p:grpSp>
        <p:nvGrpSpPr>
          <p:cNvPr id="19" name="Google Shape;19;p7"/>
          <p:cNvGrpSpPr/>
          <p:nvPr/>
        </p:nvGrpSpPr>
        <p:grpSpPr>
          <a:xfrm>
            <a:off x="8832850" y="990600"/>
            <a:ext cx="14935200" cy="5804866"/>
            <a:chOff x="0" y="0"/>
            <a:chExt cx="10432484" cy="3046129"/>
          </a:xfrm>
        </p:grpSpPr>
        <p:sp>
          <p:nvSpPr>
            <p:cNvPr id="20" name="Google Shape;20;p7"/>
            <p:cNvSpPr/>
            <p:nvPr/>
          </p:nvSpPr>
          <p:spPr>
            <a:xfrm>
              <a:off x="0" y="0"/>
              <a:ext cx="2024371" cy="1520939"/>
            </a:xfrm>
            <a:custGeom>
              <a:rect b="b" l="l" r="r" t="t"/>
              <a:pathLst>
                <a:path extrusionOk="0" h="21600" w="21600">
                  <a:moveTo>
                    <a:pt x="0" y="0"/>
                  </a:moveTo>
                  <a:lnTo>
                    <a:pt x="21600" y="0"/>
                  </a:lnTo>
                  <a:lnTo>
                    <a:pt x="18552" y="3048"/>
                  </a:lnTo>
                  <a:lnTo>
                    <a:pt x="2290" y="3048"/>
                  </a:lnTo>
                  <a:lnTo>
                    <a:pt x="2290" y="19310"/>
                  </a:lnTo>
                  <a:lnTo>
                    <a:pt x="0" y="21600"/>
                  </a:lnTo>
                  <a:close/>
                </a:path>
              </a:pathLst>
            </a:custGeom>
            <a:solidFill>
              <a:srgbClr val="FFFFFF"/>
            </a:solidFill>
            <a:ln>
              <a:noFill/>
            </a:ln>
            <a:effectLst>
              <a:outerShdw blurRad="38100" rotWithShape="0" dir="5400000" dist="23000">
                <a:srgbClr val="000000">
                  <a:alpha val="3254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37572"/>
                </a:buClr>
                <a:buSzPts val="4000"/>
                <a:buFont typeface="Lato Light"/>
                <a:buNone/>
              </a:pPr>
              <a:r>
                <a:t/>
              </a:r>
              <a:endParaRPr b="0" i="0" sz="4000" u="none" cap="none" strike="noStrike">
                <a:solidFill>
                  <a:srgbClr val="737572"/>
                </a:solidFill>
                <a:latin typeface="Lato Light"/>
                <a:ea typeface="Lato Light"/>
                <a:cs typeface="Lato Light"/>
                <a:sym typeface="Lato Light"/>
              </a:endParaRPr>
            </a:p>
          </p:txBody>
        </p:sp>
        <p:sp>
          <p:nvSpPr>
            <p:cNvPr id="21" name="Google Shape;21;p7"/>
            <p:cNvSpPr/>
            <p:nvPr/>
          </p:nvSpPr>
          <p:spPr>
            <a:xfrm rot="10800000">
              <a:off x="8408113" y="1525190"/>
              <a:ext cx="2024371" cy="1520939"/>
            </a:xfrm>
            <a:custGeom>
              <a:rect b="b" l="l" r="r" t="t"/>
              <a:pathLst>
                <a:path extrusionOk="0" h="21600" w="21600">
                  <a:moveTo>
                    <a:pt x="0" y="0"/>
                  </a:moveTo>
                  <a:lnTo>
                    <a:pt x="21600" y="0"/>
                  </a:lnTo>
                  <a:lnTo>
                    <a:pt x="18552" y="3048"/>
                  </a:lnTo>
                  <a:lnTo>
                    <a:pt x="2290" y="3048"/>
                  </a:lnTo>
                  <a:lnTo>
                    <a:pt x="2290" y="19310"/>
                  </a:lnTo>
                  <a:lnTo>
                    <a:pt x="0" y="21600"/>
                  </a:lnTo>
                  <a:close/>
                </a:path>
              </a:pathLst>
            </a:custGeom>
            <a:solidFill>
              <a:srgbClr val="FFFFFF"/>
            </a:solidFill>
            <a:ln>
              <a:noFill/>
            </a:ln>
            <a:effectLst>
              <a:outerShdw blurRad="38100" rotWithShape="0" dir="5400000" dist="23000">
                <a:srgbClr val="000000">
                  <a:alpha val="3254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37572"/>
                </a:buClr>
                <a:buSzPts val="4000"/>
                <a:buFont typeface="Lato Light"/>
                <a:buNone/>
              </a:pPr>
              <a:r>
                <a:t/>
              </a:r>
              <a:endParaRPr b="0" i="0" sz="4000" u="none" cap="none" strike="noStrike">
                <a:solidFill>
                  <a:srgbClr val="737572"/>
                </a:solidFill>
                <a:latin typeface="Lato Light"/>
                <a:ea typeface="Lato Light"/>
                <a:cs typeface="Lato Light"/>
                <a:sym typeface="Lato Light"/>
              </a:endParaRPr>
            </a:p>
          </p:txBody>
        </p:sp>
      </p:grpSp>
      <p:pic>
        <p:nvPicPr>
          <p:cNvPr descr="Logos-UTN.BA-cs6-fondo-blanco.png" id="22" name="Google Shape;22;p7"/>
          <p:cNvPicPr preferRelativeResize="0"/>
          <p:nvPr/>
        </p:nvPicPr>
        <p:blipFill rotWithShape="1">
          <a:blip r:embed="rId3">
            <a:alphaModFix/>
          </a:blip>
          <a:srcRect b="0" l="0" r="0" t="0"/>
          <a:stretch/>
        </p:blipFill>
        <p:spPr>
          <a:xfrm>
            <a:off x="450850" y="8534400"/>
            <a:ext cx="6384149" cy="3591084"/>
          </a:xfrm>
          <a:prstGeom prst="rect">
            <a:avLst/>
          </a:prstGeom>
          <a:noFill/>
          <a:ln>
            <a:noFill/>
          </a:ln>
        </p:spPr>
      </p:pic>
      <p:sp>
        <p:nvSpPr>
          <p:cNvPr descr="Resultado de imagen para analisis de sistemas" id="23" name="Google Shape;23;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analisis de sistemas" id="24" name="Google Shape;24;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analisis de sistemas" id="25" name="Google Shape;25;p7"/>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7"/>
          <p:cNvSpPr txBox="1"/>
          <p:nvPr/>
        </p:nvSpPr>
        <p:spPr>
          <a:xfrm>
            <a:off x="8832850" y="6795600"/>
            <a:ext cx="14020800" cy="1169700"/>
          </a:xfrm>
          <a:prstGeom prst="rect">
            <a:avLst/>
          </a:prstGeom>
          <a:noFill/>
          <a:ln>
            <a:noFill/>
          </a:ln>
        </p:spPr>
        <p:txBody>
          <a:bodyPr anchorCtr="0" anchor="ctr" bIns="121875" lIns="121875" spcFirstLastPara="1" rIns="121875" wrap="square" tIns="121875">
            <a:spAutoFit/>
          </a:bodyPr>
          <a:lstStyle/>
          <a:p>
            <a:pPr indent="0" lvl="0" marL="0" marR="0" rtl="0" algn="ctr">
              <a:lnSpc>
                <a:spcPct val="100000"/>
              </a:lnSpc>
              <a:spcBef>
                <a:spcPts val="0"/>
              </a:spcBef>
              <a:spcAft>
                <a:spcPts val="0"/>
              </a:spcAft>
              <a:buClr>
                <a:srgbClr val="000000"/>
              </a:buClr>
              <a:buSzPts val="6000"/>
              <a:buFont typeface="Arial"/>
              <a:buNone/>
            </a:pPr>
            <a:r>
              <a:rPr b="0" i="0" lang="en-US" sz="6000" u="none" cap="none" strike="noStrike">
                <a:solidFill>
                  <a:srgbClr val="FFFFFF"/>
                </a:solidFill>
                <a:latin typeface="Lato Black"/>
                <a:ea typeface="Lato Black"/>
                <a:cs typeface="Lato Black"/>
                <a:sym typeface="Lato Black"/>
              </a:rPr>
              <a:t>Modelo de 1° Parcial</a:t>
            </a:r>
            <a:endParaRPr b="0" i="0" sz="6000" u="none" cap="none" strike="noStrike">
              <a:solidFill>
                <a:srgbClr val="000000"/>
              </a:solidFill>
              <a:latin typeface="Arial"/>
              <a:ea typeface="Arial"/>
              <a:cs typeface="Arial"/>
              <a:sym typeface="Arial"/>
            </a:endParaRPr>
          </a:p>
        </p:txBody>
      </p:sp>
      <p:pic>
        <p:nvPicPr>
          <p:cNvPr id="27" name="Google Shape;27;p7"/>
          <p:cNvPicPr preferRelativeResize="0"/>
          <p:nvPr/>
        </p:nvPicPr>
        <p:blipFill rotWithShape="1">
          <a:blip r:embed="rId4">
            <a:alphaModFix/>
          </a:blip>
          <a:srcRect b="0" l="0" r="0" t="0"/>
          <a:stretch/>
        </p:blipFill>
        <p:spPr>
          <a:xfrm>
            <a:off x="4489322" y="5428117"/>
            <a:ext cx="2962337" cy="28534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descr="Resultado de imagen para inteligencia artificial y software" id="32" name="Google Shape;32;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soluciones inteligencia artificial" id="33" name="Google Shape;33;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0" y="533400"/>
            <a:ext cx="24371400" cy="1094700"/>
          </a:xfrm>
          <a:prstGeom prst="rect">
            <a:avLst/>
          </a:prstGeom>
          <a:noFill/>
          <a:ln>
            <a:noFill/>
          </a:ln>
        </p:spPr>
        <p:txBody>
          <a:bodyPr anchorCtr="0" anchor="t" bIns="45700" lIns="45700" spcFirstLastPara="1" rIns="45700" wrap="square" tIns="45700">
            <a:noAutofit/>
          </a:bodyPr>
          <a:lstStyle/>
          <a:p>
            <a:pPr indent="0" lvl="0" marL="0" marR="0" rtl="0" algn="ctr">
              <a:lnSpc>
                <a:spcPct val="90000"/>
              </a:lnSpc>
              <a:spcBef>
                <a:spcPts val="0"/>
              </a:spcBef>
              <a:spcAft>
                <a:spcPts val="0"/>
              </a:spcAft>
              <a:buClr>
                <a:srgbClr val="000000"/>
              </a:buClr>
              <a:buSzPts val="6600"/>
              <a:buFont typeface="Arial"/>
              <a:buNone/>
            </a:pPr>
            <a:r>
              <a:rPr b="1" i="0" lang="en-US" sz="6600" u="none" cap="none" strike="noStrike">
                <a:solidFill>
                  <a:srgbClr val="445469"/>
                </a:solidFill>
                <a:latin typeface="Helvetica Neue"/>
                <a:ea typeface="Helvetica Neue"/>
                <a:cs typeface="Helvetica Neue"/>
                <a:sym typeface="Helvetica Neue"/>
              </a:rPr>
              <a:t>Modelo de 1° Parcial</a:t>
            </a:r>
            <a:endParaRPr b="1" sz="6600">
              <a:solidFill>
                <a:srgbClr val="445469"/>
              </a:solidFill>
              <a:latin typeface="Helvetica Neue"/>
              <a:ea typeface="Helvetica Neue"/>
              <a:cs typeface="Helvetica Neue"/>
              <a:sym typeface="Helvetica Neue"/>
            </a:endParaRPr>
          </a:p>
          <a:p>
            <a:pPr indent="0" lvl="0" marL="0" marR="0" rtl="0" algn="l">
              <a:lnSpc>
                <a:spcPct val="90000"/>
              </a:lnSpc>
              <a:spcBef>
                <a:spcPts val="0"/>
              </a:spcBef>
              <a:spcAft>
                <a:spcPts val="0"/>
              </a:spcAft>
              <a:buClr>
                <a:srgbClr val="000000"/>
              </a:buClr>
              <a:buSzPts val="6600"/>
              <a:buFont typeface="Arial"/>
              <a:buNone/>
            </a:pPr>
            <a:r>
              <a:t/>
            </a:r>
            <a:endParaRPr b="1" sz="6600">
              <a:solidFill>
                <a:srgbClr val="445469"/>
              </a:solidFill>
              <a:latin typeface="Helvetica Neue"/>
              <a:ea typeface="Helvetica Neue"/>
              <a:cs typeface="Helvetica Neue"/>
              <a:sym typeface="Helvetica Neue"/>
            </a:endParaRPr>
          </a:p>
        </p:txBody>
      </p:sp>
      <p:sp>
        <p:nvSpPr>
          <p:cNvPr id="35" name="Google Shape;35;p1"/>
          <p:cNvSpPr/>
          <p:nvPr/>
        </p:nvSpPr>
        <p:spPr>
          <a:xfrm>
            <a:off x="11331447" y="1628101"/>
            <a:ext cx="1708500" cy="109800"/>
          </a:xfrm>
          <a:prstGeom prst="roundRect">
            <a:avLst>
              <a:gd fmla="val 50000" name="adj"/>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9"/>
              </a:buClr>
              <a:buSzPts val="3400"/>
              <a:buFont typeface="Helvetica Neue"/>
              <a:buNone/>
            </a:pPr>
            <a:r>
              <a:t/>
            </a:r>
            <a:endParaRPr b="0" i="0" sz="3400" u="none" cap="none" strike="noStrike">
              <a:solidFill>
                <a:srgbClr val="445469"/>
              </a:solidFill>
              <a:latin typeface="Helvetica Neue"/>
              <a:ea typeface="Helvetica Neue"/>
              <a:cs typeface="Helvetica Neue"/>
              <a:sym typeface="Helvetica Neue"/>
            </a:endParaRPr>
          </a:p>
        </p:txBody>
      </p:sp>
      <p:sp>
        <p:nvSpPr>
          <p:cNvPr descr="Resultado de imagen para repaso" id="36" name="Google Shape;36;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repaso" id="37" name="Google Shape;37;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repaso" id="38" name="Google Shape;38;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Qué hago si no sé qué estudiar? | Diario de la sierra" id="39" name="Google Shape;39;p1"/>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
          <p:cNvSpPr txBox="1"/>
          <p:nvPr>
            <p:ph idx="12" type="sldNum"/>
          </p:nvPr>
        </p:nvSpPr>
        <p:spPr>
          <a:xfrm>
            <a:off x="22151297" y="1098499"/>
            <a:ext cx="1250100" cy="430800"/>
          </a:xfrm>
          <a:prstGeom prst="rect">
            <a:avLst/>
          </a:prstGeom>
          <a:noFill/>
          <a:ln>
            <a:noFill/>
          </a:ln>
        </p:spPr>
        <p:txBody>
          <a:bodyPr anchorCtr="0" anchor="ctr" bIns="45700" lIns="45700" spcFirstLastPara="1" rIns="45700" wrap="square" tIns="45700">
            <a:spAutoFit/>
          </a:bodyPr>
          <a:lstStyle/>
          <a:p>
            <a:pPr indent="0" lvl="0" marL="0" rtl="0" algn="ctr">
              <a:lnSpc>
                <a:spcPct val="100000"/>
              </a:lnSpc>
              <a:spcBef>
                <a:spcPts val="0"/>
              </a:spcBef>
              <a:spcAft>
                <a:spcPts val="0"/>
              </a:spcAft>
              <a:buClr>
                <a:srgbClr val="FFFFFF"/>
              </a:buClr>
              <a:buSzPts val="2200"/>
              <a:buFont typeface="Lato"/>
              <a:buNone/>
            </a:pPr>
            <a:fld id="{00000000-1234-1234-1234-123412341234}" type="slidenum">
              <a:rPr lang="en-US" sz="2200">
                <a:latin typeface="Lato"/>
                <a:ea typeface="Lato"/>
                <a:cs typeface="Lato"/>
                <a:sym typeface="Lato"/>
              </a:rPr>
              <a:t>‹#›</a:t>
            </a:fld>
            <a:endParaRPr/>
          </a:p>
        </p:txBody>
      </p:sp>
      <p:pic>
        <p:nvPicPr>
          <p:cNvPr descr="Logos-UTN.BA-cs6-fondo-blanco.png" id="41" name="Google Shape;41;p1"/>
          <p:cNvPicPr preferRelativeResize="0"/>
          <p:nvPr/>
        </p:nvPicPr>
        <p:blipFill rotWithShape="1">
          <a:blip r:embed="rId3">
            <a:alphaModFix/>
          </a:blip>
          <a:srcRect b="0" l="0" r="0" t="0"/>
          <a:stretch/>
        </p:blipFill>
        <p:spPr>
          <a:xfrm>
            <a:off x="17987151" y="9525000"/>
            <a:ext cx="6384149" cy="3591084"/>
          </a:xfrm>
          <a:prstGeom prst="rect">
            <a:avLst/>
          </a:prstGeom>
          <a:noFill/>
          <a:ln>
            <a:noFill/>
          </a:ln>
        </p:spPr>
      </p:pic>
      <p:sp>
        <p:nvSpPr>
          <p:cNvPr id="42" name="Google Shape;42;p1"/>
          <p:cNvSpPr txBox="1"/>
          <p:nvPr/>
        </p:nvSpPr>
        <p:spPr>
          <a:xfrm>
            <a:off x="931050" y="3140575"/>
            <a:ext cx="198231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4000"/>
              <a:buFont typeface="Arial"/>
              <a:buNone/>
            </a:pPr>
            <a:r>
              <a:t/>
            </a:r>
            <a:endParaRPr b="1" i="0" sz="4000" u="none" cap="none" strike="noStrike">
              <a:solidFill>
                <a:srgbClr val="445469"/>
              </a:solidFill>
              <a:latin typeface="Helvetica Neue"/>
              <a:ea typeface="Helvetica Neue"/>
              <a:cs typeface="Helvetica Neue"/>
              <a:sym typeface="Helvetica Neue"/>
            </a:endParaRPr>
          </a:p>
        </p:txBody>
      </p:sp>
      <p:sp>
        <p:nvSpPr>
          <p:cNvPr id="43" name="Google Shape;43;p1"/>
          <p:cNvSpPr txBox="1"/>
          <p:nvPr/>
        </p:nvSpPr>
        <p:spPr>
          <a:xfrm>
            <a:off x="931050" y="3368850"/>
            <a:ext cx="20084700" cy="1569900"/>
          </a:xfrm>
          <a:prstGeom prst="rect">
            <a:avLst/>
          </a:prstGeom>
          <a:noFill/>
          <a:ln>
            <a:noFill/>
          </a:ln>
        </p:spPr>
        <p:txBody>
          <a:bodyPr anchorCtr="0" anchor="t" bIns="45700" lIns="45700" spcFirstLastPara="1" rIns="45700" wrap="square" tIns="45700">
            <a:spAutoFit/>
          </a:bodyPr>
          <a:lstStyle/>
          <a:p>
            <a:pPr indent="-431800" lvl="0" marL="457200" marR="0" rtl="0" algn="l">
              <a:lnSpc>
                <a:spcPct val="100000"/>
              </a:lnSpc>
              <a:spcBef>
                <a:spcPts val="0"/>
              </a:spcBef>
              <a:spcAft>
                <a:spcPts val="0"/>
              </a:spcAft>
              <a:buClr>
                <a:srgbClr val="445469"/>
              </a:buClr>
              <a:buSzPts val="3200"/>
              <a:buFont typeface="Helvetica Neue"/>
              <a:buChar char="●"/>
            </a:pPr>
            <a:r>
              <a:rPr b="0" i="0" lang="en-US" sz="3200" u="none" cap="none" strike="noStrike">
                <a:solidFill>
                  <a:srgbClr val="445469"/>
                </a:solidFill>
                <a:latin typeface="Helvetica Neue"/>
                <a:ea typeface="Helvetica Neue"/>
                <a:cs typeface="Helvetica Neue"/>
                <a:sym typeface="Helvetica Neue"/>
              </a:rPr>
              <a:t>Defina y relacione los siguientes conceptos: Ingeniero en Sistemas de Información, organización, metodología, ingeniería en software, informática.</a:t>
            </a:r>
            <a:endParaRPr b="0" i="0" sz="3200" u="none" cap="none" strike="noStrike">
              <a:solidFill>
                <a:srgbClr val="445469"/>
              </a:solidFill>
              <a:latin typeface="Helvetica Neue"/>
              <a:ea typeface="Helvetica Neue"/>
              <a:cs typeface="Helvetica Neue"/>
              <a:sym typeface="Helvetica Neue"/>
            </a:endParaRPr>
          </a:p>
          <a:p>
            <a:pPr indent="-431800" lvl="0" marL="457200" marR="0" rtl="0" algn="l">
              <a:lnSpc>
                <a:spcPct val="100000"/>
              </a:lnSpc>
              <a:spcBef>
                <a:spcPts val="0"/>
              </a:spcBef>
              <a:spcAft>
                <a:spcPts val="0"/>
              </a:spcAft>
              <a:buClr>
                <a:srgbClr val="445469"/>
              </a:buClr>
              <a:buSzPts val="3200"/>
              <a:buFont typeface="Helvetica Neue"/>
              <a:buChar char="●"/>
            </a:pPr>
            <a:r>
              <a:rPr b="0" i="0" lang="en-US" sz="3200" u="none" cap="none" strike="noStrike">
                <a:solidFill>
                  <a:srgbClr val="445469"/>
                </a:solidFill>
                <a:latin typeface="Helvetica Neue"/>
                <a:ea typeface="Helvetica Neue"/>
                <a:cs typeface="Helvetica Neue"/>
                <a:sym typeface="Helvetica Neue"/>
              </a:rPr>
              <a:t>VoF: Un organigrama es una representación total de la estructura informal de una organización.</a:t>
            </a:r>
            <a:endParaRPr b="0" i="0" sz="3200" u="none" cap="none" strike="noStrike">
              <a:solidFill>
                <a:srgbClr val="445469"/>
              </a:solidFill>
              <a:latin typeface="Helvetica Neue"/>
              <a:ea typeface="Helvetica Neue"/>
              <a:cs typeface="Helvetica Neue"/>
              <a:sym typeface="Helvetica Neue"/>
            </a:endParaRPr>
          </a:p>
        </p:txBody>
      </p:sp>
      <p:sp>
        <p:nvSpPr>
          <p:cNvPr id="44" name="Google Shape;44;p1"/>
          <p:cNvSpPr txBox="1"/>
          <p:nvPr/>
        </p:nvSpPr>
        <p:spPr>
          <a:xfrm>
            <a:off x="931050" y="1921375"/>
            <a:ext cx="198231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Helvetica Neue"/>
                <a:ea typeface="Helvetica Neue"/>
                <a:cs typeface="Helvetica Neue"/>
                <a:sym typeface="Helvetica Neue"/>
              </a:rPr>
              <a:t>Teoría (Libro Naranja, Libro Rosa, Robbins 1, 8, 11, 9, Laudon 1.2, 12.1, 11, 4)</a:t>
            </a:r>
            <a:endParaRPr b="1" i="0" sz="4000" u="none" cap="none" strike="noStrike">
              <a:solidFill>
                <a:srgbClr val="445469"/>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descr="Resultado de imagen para inteligencia artificial y software" id="49" name="Google Shape;49;g24e816005d0_0_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soluciones inteligencia artificial" id="50" name="Google Shape;50;g24e816005d0_0_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g24e816005d0_0_1"/>
          <p:cNvSpPr txBox="1"/>
          <p:nvPr/>
        </p:nvSpPr>
        <p:spPr>
          <a:xfrm>
            <a:off x="0" y="533400"/>
            <a:ext cx="24371400" cy="1094700"/>
          </a:xfrm>
          <a:prstGeom prst="rect">
            <a:avLst/>
          </a:prstGeom>
          <a:noFill/>
          <a:ln>
            <a:noFill/>
          </a:ln>
        </p:spPr>
        <p:txBody>
          <a:bodyPr anchorCtr="0" anchor="t" bIns="45700" lIns="45700" spcFirstLastPara="1" rIns="45700" wrap="square" tIns="45700">
            <a:noAutofit/>
          </a:bodyPr>
          <a:lstStyle/>
          <a:p>
            <a:pPr indent="0" lvl="0" marL="0" marR="0" rtl="0" algn="ctr">
              <a:lnSpc>
                <a:spcPct val="90000"/>
              </a:lnSpc>
              <a:spcBef>
                <a:spcPts val="0"/>
              </a:spcBef>
              <a:spcAft>
                <a:spcPts val="0"/>
              </a:spcAft>
              <a:buClr>
                <a:srgbClr val="000000"/>
              </a:buClr>
              <a:buSzPts val="6600"/>
              <a:buFont typeface="Arial"/>
              <a:buNone/>
            </a:pPr>
            <a:r>
              <a:rPr b="1" i="0" lang="en-US" sz="6600" u="none" cap="none" strike="noStrike">
                <a:solidFill>
                  <a:srgbClr val="445469"/>
                </a:solidFill>
                <a:latin typeface="Helvetica Neue"/>
                <a:ea typeface="Helvetica Neue"/>
                <a:cs typeface="Helvetica Neue"/>
                <a:sym typeface="Helvetica Neue"/>
              </a:rPr>
              <a:t>Modelo de 1° Parcial</a:t>
            </a:r>
            <a:endParaRPr b="1" i="0" sz="6600" u="none" cap="none" strike="noStrike">
              <a:solidFill>
                <a:srgbClr val="445469"/>
              </a:solidFill>
              <a:latin typeface="Helvetica Neue"/>
              <a:ea typeface="Helvetica Neue"/>
              <a:cs typeface="Helvetica Neue"/>
              <a:sym typeface="Helvetica Neue"/>
            </a:endParaRPr>
          </a:p>
        </p:txBody>
      </p:sp>
      <p:sp>
        <p:nvSpPr>
          <p:cNvPr id="52" name="Google Shape;52;g24e816005d0_0_1"/>
          <p:cNvSpPr/>
          <p:nvPr/>
        </p:nvSpPr>
        <p:spPr>
          <a:xfrm>
            <a:off x="11331447" y="1628101"/>
            <a:ext cx="1708500" cy="109800"/>
          </a:xfrm>
          <a:prstGeom prst="roundRect">
            <a:avLst>
              <a:gd fmla="val 50000" name="adj"/>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9"/>
              </a:buClr>
              <a:buSzPts val="3400"/>
              <a:buFont typeface="Helvetica Neue"/>
              <a:buNone/>
            </a:pPr>
            <a:r>
              <a:t/>
            </a:r>
            <a:endParaRPr b="0" i="0" sz="3400" u="none" cap="none" strike="noStrike">
              <a:solidFill>
                <a:srgbClr val="445469"/>
              </a:solidFill>
              <a:latin typeface="Helvetica Neue"/>
              <a:ea typeface="Helvetica Neue"/>
              <a:cs typeface="Helvetica Neue"/>
              <a:sym typeface="Helvetica Neue"/>
            </a:endParaRPr>
          </a:p>
        </p:txBody>
      </p:sp>
      <p:sp>
        <p:nvSpPr>
          <p:cNvPr descr="Resultado de imagen para repaso" id="53" name="Google Shape;53;g24e816005d0_0_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repaso" id="54" name="Google Shape;54;g24e816005d0_0_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repaso" id="55" name="Google Shape;55;g24e816005d0_0_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Qué hago si no sé qué estudiar? | Diario de la sierra" id="56" name="Google Shape;56;g24e816005d0_0_1"/>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24e816005d0_0_1"/>
          <p:cNvSpPr txBox="1"/>
          <p:nvPr>
            <p:ph idx="12" type="sldNum"/>
          </p:nvPr>
        </p:nvSpPr>
        <p:spPr>
          <a:xfrm>
            <a:off x="22151297" y="1098499"/>
            <a:ext cx="1250100" cy="430800"/>
          </a:xfrm>
          <a:prstGeom prst="rect">
            <a:avLst/>
          </a:prstGeom>
          <a:noFill/>
          <a:ln>
            <a:noFill/>
          </a:ln>
        </p:spPr>
        <p:txBody>
          <a:bodyPr anchorCtr="0" anchor="ctr" bIns="45700" lIns="45700" spcFirstLastPara="1" rIns="45700" wrap="square" tIns="45700">
            <a:spAutoFit/>
          </a:bodyPr>
          <a:lstStyle/>
          <a:p>
            <a:pPr indent="0" lvl="0" marL="0" rtl="0" algn="ctr">
              <a:lnSpc>
                <a:spcPct val="100000"/>
              </a:lnSpc>
              <a:spcBef>
                <a:spcPts val="0"/>
              </a:spcBef>
              <a:spcAft>
                <a:spcPts val="0"/>
              </a:spcAft>
              <a:buClr>
                <a:srgbClr val="FFFFFF"/>
              </a:buClr>
              <a:buSzPts val="2200"/>
              <a:buFont typeface="Lato"/>
              <a:buNone/>
            </a:pPr>
            <a:fld id="{00000000-1234-1234-1234-123412341234}" type="slidenum">
              <a:rPr lang="en-US" sz="2200">
                <a:latin typeface="Lato"/>
                <a:ea typeface="Lato"/>
                <a:cs typeface="Lato"/>
                <a:sym typeface="Lato"/>
              </a:rPr>
              <a:t>‹#›</a:t>
            </a:fld>
            <a:endParaRPr/>
          </a:p>
        </p:txBody>
      </p:sp>
      <p:pic>
        <p:nvPicPr>
          <p:cNvPr descr="Logos-UTN.BA-cs6-fondo-blanco.png" id="58" name="Google Shape;58;g24e816005d0_0_1"/>
          <p:cNvPicPr preferRelativeResize="0"/>
          <p:nvPr/>
        </p:nvPicPr>
        <p:blipFill rotWithShape="1">
          <a:blip r:embed="rId3">
            <a:alphaModFix/>
          </a:blip>
          <a:srcRect b="0" l="0" r="0" t="0"/>
          <a:stretch/>
        </p:blipFill>
        <p:spPr>
          <a:xfrm>
            <a:off x="17987151" y="9525000"/>
            <a:ext cx="6384149" cy="3591084"/>
          </a:xfrm>
          <a:prstGeom prst="rect">
            <a:avLst/>
          </a:prstGeom>
          <a:noFill/>
          <a:ln>
            <a:noFill/>
          </a:ln>
        </p:spPr>
      </p:pic>
      <p:sp>
        <p:nvSpPr>
          <p:cNvPr id="59" name="Google Shape;59;g24e816005d0_0_1"/>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24e816005d0_0_1"/>
          <p:cNvSpPr txBox="1"/>
          <p:nvPr/>
        </p:nvSpPr>
        <p:spPr>
          <a:xfrm>
            <a:off x="778650" y="3010375"/>
            <a:ext cx="19233900" cy="8958300"/>
          </a:xfrm>
          <a:prstGeom prst="rect">
            <a:avLst/>
          </a:prstGeom>
          <a:noFill/>
          <a:ln>
            <a:noFill/>
          </a:ln>
        </p:spPr>
        <p:txBody>
          <a:bodyPr anchorCtr="0" anchor="t" bIns="45700" lIns="45700" spcFirstLastPara="1" rIns="45700" wrap="square" tIns="45700">
            <a:spAutoFit/>
          </a:bodyPr>
          <a:lstStyle/>
          <a:p>
            <a:pPr indent="0" lvl="0" marL="285750" marR="0" rtl="0" algn="l">
              <a:lnSpc>
                <a:spcPct val="100000"/>
              </a:lnSpc>
              <a:spcBef>
                <a:spcPts val="0"/>
              </a:spcBef>
              <a:spcAft>
                <a:spcPts val="0"/>
              </a:spcAft>
              <a:buClr>
                <a:srgbClr val="000000"/>
              </a:buClr>
              <a:buSzPts val="3200"/>
              <a:buFont typeface="Arial"/>
              <a:buNone/>
            </a:pPr>
            <a:r>
              <a:rPr b="1" i="0" lang="en-US" sz="3200" u="none" cap="none" strike="noStrike">
                <a:solidFill>
                  <a:srgbClr val="445469"/>
                </a:solidFill>
                <a:latin typeface="Helvetica Neue"/>
                <a:ea typeface="Helvetica Neue"/>
                <a:cs typeface="Helvetica Neue"/>
                <a:sym typeface="Helvetica Neue"/>
              </a:rPr>
              <a:t>“Shipping S.A.”</a:t>
            </a:r>
            <a:endParaRPr b="1" i="0"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1" lang="en-US" sz="3200" u="none" cap="none" strike="noStrike">
                <a:solidFill>
                  <a:srgbClr val="445469"/>
                </a:solidFill>
                <a:latin typeface="Helvetica Neue"/>
                <a:ea typeface="Helvetica Neue"/>
                <a:cs typeface="Helvetica Neue"/>
                <a:sym typeface="Helvetica Neue"/>
              </a:rPr>
              <a:t>Identificar por medio del enunciado propuesto, la etapa de la metodología a la cual corresponde</a:t>
            </a:r>
            <a:endParaRPr b="0" i="1"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1" lang="en-US" sz="3200" u="none" cap="none" strike="noStrike">
                <a:solidFill>
                  <a:srgbClr val="445469"/>
                </a:solidFill>
                <a:latin typeface="Helvetica Neue"/>
                <a:ea typeface="Helvetica Neue"/>
                <a:cs typeface="Helvetica Neue"/>
                <a:sym typeface="Helvetica Neue"/>
              </a:rPr>
              <a:t>y las herramientas o técnicas que se presentan. Justificar lo definido en forma adecuada.</a:t>
            </a:r>
            <a:endParaRPr b="1" i="0"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rgbClr val="445469"/>
                </a:solidFill>
                <a:latin typeface="Helvetica Neue"/>
                <a:ea typeface="Helvetica Neue"/>
                <a:cs typeface="Helvetica Neue"/>
                <a:sym typeface="Helvetica Neue"/>
              </a:rPr>
              <a:t>La empresa Shipping S.A., la cual se fundó en el último año, comenzó con la gestión de un marketplace para comercializar productos online, incluyendo el envío dentro de sus servicios. Sin embargo, hay un segmento del negocio el cual no están pudiendo cubrir por complicaciones en el transporte. Este segmento corresponde a la comercialización de electrodomésticos y grandes productos, cuyas compras generaron bastantes quejas de los clientes.</a:t>
            </a:r>
            <a:endParaRPr b="0" i="0"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rgbClr val="445469"/>
                </a:solidFill>
                <a:latin typeface="Helvetica Neue"/>
                <a:ea typeface="Helvetica Neue"/>
                <a:cs typeface="Helvetica Neue"/>
                <a:sym typeface="Helvetica Neue"/>
              </a:rPr>
              <a:t>Para poder solucionar el inconveniente en el flujo de comercialización de estos productos online, un analista contratado organizó una reunión con el CEO de la empresa, para poder tener un primer acercamiento al negocio que la organización lleva adelante, y entender la estructura de la misma en líneas generales. En caso de tener documentación acerca de la estructura formal de la organización, de su misión y visión, se le solicitó al CEO que la presente durante la reunión junto con su perspectiva del negocio.</a:t>
            </a:r>
            <a:endParaRPr b="0" i="0"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rgbClr val="445469"/>
                </a:solidFill>
                <a:latin typeface="Helvetica Neue"/>
                <a:ea typeface="Helvetica Neue"/>
                <a:cs typeface="Helvetica Neue"/>
                <a:sym typeface="Helvetica Neue"/>
              </a:rPr>
              <a:t>La idea de esta reunión es poder identificar los distintos sectores que forman parte de la empresa, junto con sus principales representantes, para poder identificar en instancias posteriores el foco de la problemática y poder tratarlo con los referentes adecuados, profundizando en los flujos de trabajo para definir distintas alternativas de solución.</a:t>
            </a:r>
            <a:endParaRPr b="0" i="0" sz="3200" u="none" cap="none" strike="noStrike">
              <a:solidFill>
                <a:srgbClr val="445469"/>
              </a:solidFill>
              <a:latin typeface="Helvetica Neue"/>
              <a:ea typeface="Helvetica Neue"/>
              <a:cs typeface="Helvetica Neue"/>
              <a:sym typeface="Helvetica Neue"/>
            </a:endParaRPr>
          </a:p>
        </p:txBody>
      </p:sp>
      <p:sp>
        <p:nvSpPr>
          <p:cNvPr id="61" name="Google Shape;61;g24e816005d0_0_1"/>
          <p:cNvSpPr txBox="1"/>
          <p:nvPr/>
        </p:nvSpPr>
        <p:spPr>
          <a:xfrm>
            <a:off x="931050" y="1921375"/>
            <a:ext cx="198231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445469"/>
                </a:solidFill>
                <a:latin typeface="Helvetica Neue"/>
                <a:ea typeface="Helvetica Neue"/>
                <a:cs typeface="Helvetica Neue"/>
                <a:sym typeface="Helvetica Neue"/>
              </a:rPr>
              <a:t>Metodología</a:t>
            </a:r>
            <a:endParaRPr b="1" i="0" sz="4000" u="none" cap="none" strike="noStrike">
              <a:solidFill>
                <a:srgbClr val="445469"/>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descr="Resultado de imagen para inteligencia artificial y software" id="66" name="Google Shape;66;g24e816005d0_0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soluciones inteligencia artificial" id="67" name="Google Shape;67;g24e816005d0_0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4e816005d0_0_16"/>
          <p:cNvSpPr txBox="1"/>
          <p:nvPr/>
        </p:nvSpPr>
        <p:spPr>
          <a:xfrm>
            <a:off x="0" y="533400"/>
            <a:ext cx="24371400" cy="1094700"/>
          </a:xfrm>
          <a:prstGeom prst="rect">
            <a:avLst/>
          </a:prstGeom>
          <a:noFill/>
          <a:ln>
            <a:noFill/>
          </a:ln>
        </p:spPr>
        <p:txBody>
          <a:bodyPr anchorCtr="0" anchor="t" bIns="45700" lIns="45700" spcFirstLastPara="1" rIns="45700" wrap="square" tIns="45700">
            <a:noAutofit/>
          </a:bodyPr>
          <a:lstStyle/>
          <a:p>
            <a:pPr indent="0" lvl="0" marL="0" marR="0" rtl="0" algn="ctr">
              <a:lnSpc>
                <a:spcPct val="90000"/>
              </a:lnSpc>
              <a:spcBef>
                <a:spcPts val="0"/>
              </a:spcBef>
              <a:spcAft>
                <a:spcPts val="0"/>
              </a:spcAft>
              <a:buClr>
                <a:srgbClr val="000000"/>
              </a:buClr>
              <a:buSzPts val="6600"/>
              <a:buFont typeface="Arial"/>
              <a:buNone/>
            </a:pPr>
            <a:r>
              <a:rPr b="1" i="0" lang="en-US" sz="6600" u="none" cap="none" strike="noStrike">
                <a:solidFill>
                  <a:srgbClr val="445469"/>
                </a:solidFill>
                <a:latin typeface="Helvetica Neue"/>
                <a:ea typeface="Helvetica Neue"/>
                <a:cs typeface="Helvetica Neue"/>
                <a:sym typeface="Helvetica Neue"/>
              </a:rPr>
              <a:t>Modelo de 1° Parcial</a:t>
            </a:r>
            <a:endParaRPr b="1" i="0" sz="6600" u="none" cap="none" strike="noStrike">
              <a:solidFill>
                <a:srgbClr val="445469"/>
              </a:solidFill>
              <a:latin typeface="Helvetica Neue"/>
              <a:ea typeface="Helvetica Neue"/>
              <a:cs typeface="Helvetica Neue"/>
              <a:sym typeface="Helvetica Neue"/>
            </a:endParaRPr>
          </a:p>
        </p:txBody>
      </p:sp>
      <p:sp>
        <p:nvSpPr>
          <p:cNvPr id="69" name="Google Shape;69;g24e816005d0_0_16"/>
          <p:cNvSpPr/>
          <p:nvPr/>
        </p:nvSpPr>
        <p:spPr>
          <a:xfrm>
            <a:off x="11331447" y="1628101"/>
            <a:ext cx="1708500" cy="109800"/>
          </a:xfrm>
          <a:prstGeom prst="roundRect">
            <a:avLst>
              <a:gd fmla="val 50000" name="adj"/>
            </a:avLst>
          </a:prstGeom>
          <a:solidFill>
            <a:schemeClr val="accent2"/>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445469"/>
              </a:buClr>
              <a:buSzPts val="3400"/>
              <a:buFont typeface="Helvetica Neue"/>
              <a:buNone/>
            </a:pPr>
            <a:r>
              <a:t/>
            </a:r>
            <a:endParaRPr b="0" i="0" sz="3400" u="none" cap="none" strike="noStrike">
              <a:solidFill>
                <a:srgbClr val="445469"/>
              </a:solidFill>
              <a:latin typeface="Helvetica Neue"/>
              <a:ea typeface="Helvetica Neue"/>
              <a:cs typeface="Helvetica Neue"/>
              <a:sym typeface="Helvetica Neue"/>
            </a:endParaRPr>
          </a:p>
        </p:txBody>
      </p:sp>
      <p:sp>
        <p:nvSpPr>
          <p:cNvPr descr="Resultado de imagen para repaso" id="70" name="Google Shape;70;g24e816005d0_0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repaso" id="71" name="Google Shape;71;g24e816005d0_0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Resultado de imagen para repaso" id="72" name="Google Shape;72;g24e816005d0_0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descr="Qué hago si no sé qué estudiar? | Diario de la sierra" id="73" name="Google Shape;73;g24e816005d0_0_16"/>
          <p:cNvSpPr/>
          <p:nvPr/>
        </p:nvSpPr>
        <p:spPr>
          <a:xfrm>
            <a:off x="155575" y="-144463"/>
            <a:ext cx="304800" cy="30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4e816005d0_0_16"/>
          <p:cNvSpPr txBox="1"/>
          <p:nvPr>
            <p:ph idx="12" type="sldNum"/>
          </p:nvPr>
        </p:nvSpPr>
        <p:spPr>
          <a:xfrm>
            <a:off x="22151297" y="1098499"/>
            <a:ext cx="1250100" cy="430800"/>
          </a:xfrm>
          <a:prstGeom prst="rect">
            <a:avLst/>
          </a:prstGeom>
          <a:noFill/>
          <a:ln>
            <a:noFill/>
          </a:ln>
        </p:spPr>
        <p:txBody>
          <a:bodyPr anchorCtr="0" anchor="ctr" bIns="45700" lIns="45700" spcFirstLastPara="1" rIns="45700" wrap="square" tIns="45700">
            <a:spAutoFit/>
          </a:bodyPr>
          <a:lstStyle/>
          <a:p>
            <a:pPr indent="0" lvl="0" marL="0" rtl="0" algn="ctr">
              <a:lnSpc>
                <a:spcPct val="100000"/>
              </a:lnSpc>
              <a:spcBef>
                <a:spcPts val="0"/>
              </a:spcBef>
              <a:spcAft>
                <a:spcPts val="0"/>
              </a:spcAft>
              <a:buClr>
                <a:srgbClr val="FFFFFF"/>
              </a:buClr>
              <a:buSzPts val="2200"/>
              <a:buFont typeface="Lato"/>
              <a:buNone/>
            </a:pPr>
            <a:fld id="{00000000-1234-1234-1234-123412341234}" type="slidenum">
              <a:rPr lang="en-US" sz="2200">
                <a:latin typeface="Lato"/>
                <a:ea typeface="Lato"/>
                <a:cs typeface="Lato"/>
                <a:sym typeface="Lato"/>
              </a:rPr>
              <a:t>‹#›</a:t>
            </a:fld>
            <a:endParaRPr/>
          </a:p>
        </p:txBody>
      </p:sp>
      <p:pic>
        <p:nvPicPr>
          <p:cNvPr descr="Logos-UTN.BA-cs6-fondo-blanco.png" id="75" name="Google Shape;75;g24e816005d0_0_16"/>
          <p:cNvPicPr preferRelativeResize="0"/>
          <p:nvPr/>
        </p:nvPicPr>
        <p:blipFill rotWithShape="1">
          <a:blip r:embed="rId3">
            <a:alphaModFix/>
          </a:blip>
          <a:srcRect b="0" l="0" r="0" t="0"/>
          <a:stretch/>
        </p:blipFill>
        <p:spPr>
          <a:xfrm>
            <a:off x="17987151" y="9525000"/>
            <a:ext cx="6384149" cy="3591084"/>
          </a:xfrm>
          <a:prstGeom prst="rect">
            <a:avLst/>
          </a:prstGeom>
          <a:noFill/>
          <a:ln>
            <a:noFill/>
          </a:ln>
        </p:spPr>
      </p:pic>
      <p:sp>
        <p:nvSpPr>
          <p:cNvPr id="76" name="Google Shape;76;g24e816005d0_0_16"/>
          <p:cNvSpPr txBox="1"/>
          <p:nvPr/>
        </p:nvSpPr>
        <p:spPr>
          <a:xfrm>
            <a:off x="931050" y="1921375"/>
            <a:ext cx="19823100" cy="708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rgbClr val="445469"/>
                </a:solidFill>
                <a:latin typeface="Helvetica Neue"/>
                <a:ea typeface="Helvetica Neue"/>
                <a:cs typeface="Helvetica Neue"/>
                <a:sym typeface="Helvetica Neue"/>
              </a:rPr>
              <a:t>Organigrama</a:t>
            </a:r>
            <a:endParaRPr b="1" i="0" sz="4000" u="none" cap="none" strike="noStrike">
              <a:solidFill>
                <a:srgbClr val="445469"/>
              </a:solidFill>
              <a:latin typeface="Helvetica Neue"/>
              <a:ea typeface="Helvetica Neue"/>
              <a:cs typeface="Helvetica Neue"/>
              <a:sym typeface="Helvetica Neue"/>
            </a:endParaRPr>
          </a:p>
        </p:txBody>
      </p:sp>
      <p:sp>
        <p:nvSpPr>
          <p:cNvPr id="77" name="Google Shape;77;g24e816005d0_0_16"/>
          <p:cNvSpPr txBox="1"/>
          <p:nvPr/>
        </p:nvSpPr>
        <p:spPr>
          <a:xfrm>
            <a:off x="931050" y="3848575"/>
            <a:ext cx="20084700" cy="585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445469"/>
              </a:solidFill>
              <a:latin typeface="Helvetica Neue"/>
              <a:ea typeface="Helvetica Neue"/>
              <a:cs typeface="Helvetica Neue"/>
              <a:sym typeface="Helvetica Neue"/>
            </a:endParaRPr>
          </a:p>
        </p:txBody>
      </p:sp>
      <p:sp>
        <p:nvSpPr>
          <p:cNvPr id="78" name="Google Shape;78;g24e816005d0_0_16"/>
          <p:cNvSpPr txBox="1"/>
          <p:nvPr/>
        </p:nvSpPr>
        <p:spPr>
          <a:xfrm>
            <a:off x="931050" y="8930775"/>
            <a:ext cx="17838000" cy="4032900"/>
          </a:xfrm>
          <a:prstGeom prst="rect">
            <a:avLst/>
          </a:prstGeom>
          <a:noFill/>
          <a:ln>
            <a:noFill/>
          </a:ln>
        </p:spPr>
        <p:txBody>
          <a:bodyPr anchorCtr="0" anchor="t" bIns="45700" lIns="45700" spcFirstLastPara="1" rIns="45700" wrap="square" tIns="45700">
            <a:spAutoFit/>
          </a:bodyPr>
          <a:lstStyle/>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Helvetica Neue"/>
                <a:ea typeface="Helvetica Neue"/>
                <a:cs typeface="Helvetica Neue"/>
                <a:sym typeface="Helvetica Neue"/>
              </a:rPr>
              <a:t>La tercera gerencia es la gerencia de productos hardware, la cual es liderada por Perla y está departamentalizada por productos. Además posee una oficina donde dichos productos son almacenados.</a:t>
            </a:r>
            <a:endParaRPr b="0" i="0" sz="3200" u="none" cap="none" strike="noStrike">
              <a:solidFill>
                <a:schemeClr val="dk1"/>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Helvetica Neue"/>
                <a:ea typeface="Helvetica Neue"/>
                <a:cs typeface="Helvetica Neue"/>
                <a:sym typeface="Helvetica Neue"/>
              </a:rPr>
              <a:t>Por último, la gerencia de software está dividida en dos departamentos, el departamento de desarrollo y el departamento de QA y testing. De ambos, depende la oficina de infraestructura.</a:t>
            </a:r>
            <a:endParaRPr b="0" i="0" sz="3200" u="none" cap="none" strike="noStrike">
              <a:solidFill>
                <a:schemeClr val="dk1"/>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Helvetica Neue"/>
                <a:ea typeface="Helvetica Neue"/>
                <a:cs typeface="Helvetica Neue"/>
                <a:sym typeface="Helvetica Neue"/>
              </a:rPr>
              <a:t>Nemo es aconsejado personalmente por su abogada de confianza Dory, que muchas veces se le olvida en qué estaba trabajando</a:t>
            </a:r>
            <a:endParaRPr b="0" i="0" sz="1400" u="none" cap="none" strike="noStrike">
              <a:solidFill>
                <a:srgbClr val="000000"/>
              </a:solidFill>
              <a:latin typeface="Arial"/>
              <a:ea typeface="Arial"/>
              <a:cs typeface="Arial"/>
              <a:sym typeface="Arial"/>
            </a:endParaRPr>
          </a:p>
          <a:p>
            <a:pPr indent="0" lvl="0" marL="28575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445469"/>
              </a:solidFill>
              <a:latin typeface="Helvetica Neue"/>
              <a:ea typeface="Helvetica Neue"/>
              <a:cs typeface="Helvetica Neue"/>
              <a:sym typeface="Helvetica Neue"/>
            </a:endParaRPr>
          </a:p>
        </p:txBody>
      </p:sp>
      <p:sp>
        <p:nvSpPr>
          <p:cNvPr id="79" name="Google Shape;79;g24e816005d0_0_1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4e816005d0_0_16"/>
          <p:cNvSpPr txBox="1"/>
          <p:nvPr/>
        </p:nvSpPr>
        <p:spPr>
          <a:xfrm>
            <a:off x="931050" y="3117700"/>
            <a:ext cx="22974600" cy="6495600"/>
          </a:xfrm>
          <a:prstGeom prst="rect">
            <a:avLst/>
          </a:prstGeom>
          <a:noFill/>
          <a:ln>
            <a:noFill/>
          </a:ln>
        </p:spPr>
        <p:txBody>
          <a:bodyPr anchorCtr="0" anchor="t" bIns="45700" lIns="45700" spcFirstLastPara="1" rIns="45700" wrap="square" tIns="45700">
            <a:spAutoFit/>
          </a:bodyPr>
          <a:lstStyle/>
          <a:p>
            <a:pPr indent="0" lvl="0" marL="285750" marR="0" rtl="0" algn="l">
              <a:lnSpc>
                <a:spcPct val="100000"/>
              </a:lnSpc>
              <a:spcBef>
                <a:spcPts val="0"/>
              </a:spcBef>
              <a:spcAft>
                <a:spcPts val="0"/>
              </a:spcAft>
              <a:buClr>
                <a:srgbClr val="000000"/>
              </a:buClr>
              <a:buSzPts val="3200"/>
              <a:buFont typeface="Arial"/>
              <a:buNone/>
            </a:pPr>
            <a:r>
              <a:rPr b="1" i="0" lang="en-US" sz="3200" u="none" cap="none" strike="noStrike">
                <a:solidFill>
                  <a:srgbClr val="445469"/>
                </a:solidFill>
                <a:latin typeface="Helvetica Neue"/>
                <a:ea typeface="Helvetica Neue"/>
                <a:cs typeface="Helvetica Neue"/>
                <a:sym typeface="Helvetica Neue"/>
              </a:rPr>
              <a:t>“PCsito SA”</a:t>
            </a:r>
            <a:endParaRPr b="1" i="0"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1" lang="en-US" sz="3200" u="none" cap="none" strike="noStrike">
                <a:solidFill>
                  <a:srgbClr val="445469"/>
                </a:solidFill>
                <a:latin typeface="Helvetica Neue"/>
                <a:ea typeface="Helvetica Neue"/>
                <a:cs typeface="Helvetica Neue"/>
                <a:sym typeface="Helvetica Neue"/>
              </a:rPr>
              <a:t>Objetivos: Documentar por medio de un organigrama la información que se detalla a continuación. Detectar errores y realizar sugerencias si considera necesario. Agregar 2 asesorías. El criterio en la elección del nombre y la ubicación de las mismas también serán evaluados. Si considera necesario escriba hipótesis de trabajo justificando en cada caso.</a:t>
            </a:r>
            <a:endParaRPr b="0" i="1"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rgbClr val="445469"/>
                </a:solidFill>
                <a:latin typeface="Helvetica Neue"/>
                <a:ea typeface="Helvetica Neue"/>
                <a:cs typeface="Helvetica Neue"/>
                <a:sym typeface="Helvetica Neue"/>
              </a:rPr>
              <a:t>La empresa PCsito SA se dedica a la comercialización de hardware para empresas (computadoras, notebooks y redes), como así también a desarrollar software para las mismas. Su gerente general, Nemo, tiene a su cargo 4 gerencias principales: la primera de ellas, la de Recursos Humanos, está liderada por Marlín, del cual dependen dos departamentos, el departamento de talentos y el departamento de satisfacción al cliente. De este último, depende una simple oficina de archivo donde se suele catalogar y archivar todo el feedback recibido de diferentes clientes.</a:t>
            </a:r>
            <a:endParaRPr b="0" i="0"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rPr b="0" i="0" lang="en-US" sz="3200" u="none" cap="none" strike="noStrike">
                <a:solidFill>
                  <a:srgbClr val="445469"/>
                </a:solidFill>
                <a:latin typeface="Helvetica Neue"/>
                <a:ea typeface="Helvetica Neue"/>
                <a:cs typeface="Helvetica Neue"/>
                <a:sym typeface="Helvetica Neue"/>
              </a:rPr>
              <a:t>La segunda gerencia, comercial, está liderada por Bruce, el cual está asesorado en materia de finanzas por Chum, su contador de confianza. De él dependen dos departamentos, el departamento de cobros y el departamento de investigación financiera.</a:t>
            </a:r>
            <a:endParaRPr b="0" i="0" sz="3200" u="none" cap="none" strike="noStrike">
              <a:solidFill>
                <a:srgbClr val="445469"/>
              </a:solidFill>
              <a:latin typeface="Helvetica Neue"/>
              <a:ea typeface="Helvetica Neue"/>
              <a:cs typeface="Helvetica Neue"/>
              <a:sym typeface="Helvetica Neue"/>
            </a:endParaRPr>
          </a:p>
          <a:p>
            <a:pPr indent="0" lvl="0" marL="28575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445469"/>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47"/>
          <p:cNvSpPr/>
          <p:nvPr/>
        </p:nvSpPr>
        <p:spPr>
          <a:xfrm>
            <a:off x="-6352" y="0"/>
            <a:ext cx="24377652" cy="8077200"/>
          </a:xfrm>
          <a:prstGeom prst="rect">
            <a:avLst/>
          </a:prstGeom>
          <a:gradFill>
            <a:gsLst>
              <a:gs pos="0">
                <a:srgbClr val="074065">
                  <a:alpha val="80000"/>
                </a:srgbClr>
              </a:gs>
              <a:gs pos="100000">
                <a:srgbClr val="0E80C9">
                  <a:alpha val="80000"/>
                </a:srgbClr>
              </a:gs>
            </a:gsLst>
            <a:lin ang="1620000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600"/>
              <a:buFont typeface="Lato Light"/>
              <a:buNone/>
            </a:pPr>
            <a:r>
              <a:t/>
            </a:r>
            <a:endParaRPr b="0" i="0" sz="3600" u="none" cap="none" strike="noStrike">
              <a:solidFill>
                <a:srgbClr val="FFFFFF"/>
              </a:solidFill>
              <a:latin typeface="Lato Light"/>
              <a:ea typeface="Lato Light"/>
              <a:cs typeface="Lato Light"/>
              <a:sym typeface="Lato Light"/>
            </a:endParaRPr>
          </a:p>
        </p:txBody>
      </p:sp>
      <p:sp>
        <p:nvSpPr>
          <p:cNvPr id="86" name="Google Shape;86;p247"/>
          <p:cNvSpPr txBox="1"/>
          <p:nvPr>
            <p:ph idx="12" type="sldNum"/>
          </p:nvPr>
        </p:nvSpPr>
        <p:spPr>
          <a:xfrm>
            <a:off x="22151297" y="1098499"/>
            <a:ext cx="1250052" cy="434341"/>
          </a:xfrm>
          <a:prstGeom prst="rect">
            <a:avLst/>
          </a:prstGeom>
          <a:noFill/>
          <a:ln>
            <a:noFill/>
          </a:ln>
        </p:spPr>
        <p:txBody>
          <a:bodyPr anchorCtr="0" anchor="ctr" bIns="45700" lIns="45700" spcFirstLastPara="1" rIns="45700" wrap="square" tIns="45700">
            <a:spAutoFit/>
          </a:bodyPr>
          <a:lstStyle/>
          <a:p>
            <a:pPr indent="0" lvl="0" marL="0" rtl="0" algn="ctr">
              <a:lnSpc>
                <a:spcPct val="100000"/>
              </a:lnSpc>
              <a:spcBef>
                <a:spcPts val="0"/>
              </a:spcBef>
              <a:spcAft>
                <a:spcPts val="0"/>
              </a:spcAft>
              <a:buClr>
                <a:srgbClr val="FFFFFF"/>
              </a:buClr>
              <a:buSzPts val="2200"/>
              <a:buFont typeface="Lato"/>
              <a:buNone/>
            </a:pPr>
            <a:fld id="{00000000-1234-1234-1234-123412341234}" type="slidenum">
              <a:rPr lang="en-US" sz="2200">
                <a:latin typeface="Lato"/>
                <a:ea typeface="Lato"/>
                <a:cs typeface="Lato"/>
                <a:sym typeface="Lato"/>
              </a:rPr>
              <a:t>‹#›</a:t>
            </a:fld>
            <a:endParaRPr/>
          </a:p>
        </p:txBody>
      </p:sp>
      <p:grpSp>
        <p:nvGrpSpPr>
          <p:cNvPr id="87" name="Google Shape;87;p247"/>
          <p:cNvGrpSpPr/>
          <p:nvPr/>
        </p:nvGrpSpPr>
        <p:grpSpPr>
          <a:xfrm>
            <a:off x="10814050" y="1676400"/>
            <a:ext cx="9601200" cy="4191000"/>
            <a:chOff x="0" y="0"/>
            <a:chExt cx="10432484" cy="3046129"/>
          </a:xfrm>
        </p:grpSpPr>
        <p:sp>
          <p:nvSpPr>
            <p:cNvPr id="88" name="Google Shape;88;p247"/>
            <p:cNvSpPr/>
            <p:nvPr/>
          </p:nvSpPr>
          <p:spPr>
            <a:xfrm>
              <a:off x="0" y="0"/>
              <a:ext cx="2024371" cy="1520939"/>
            </a:xfrm>
            <a:custGeom>
              <a:rect b="b" l="l" r="r" t="t"/>
              <a:pathLst>
                <a:path extrusionOk="0" h="21600" w="21600">
                  <a:moveTo>
                    <a:pt x="0" y="0"/>
                  </a:moveTo>
                  <a:lnTo>
                    <a:pt x="21600" y="0"/>
                  </a:lnTo>
                  <a:lnTo>
                    <a:pt x="18552" y="3048"/>
                  </a:lnTo>
                  <a:lnTo>
                    <a:pt x="2290" y="3048"/>
                  </a:lnTo>
                  <a:lnTo>
                    <a:pt x="2290" y="19310"/>
                  </a:lnTo>
                  <a:lnTo>
                    <a:pt x="0" y="21600"/>
                  </a:lnTo>
                  <a:close/>
                </a:path>
              </a:pathLst>
            </a:custGeom>
            <a:solidFill>
              <a:srgbClr val="FFFFFF"/>
            </a:solidFill>
            <a:ln>
              <a:noFill/>
            </a:ln>
            <a:effectLst>
              <a:outerShdw blurRad="38100" rotWithShape="0" dir="5400000" dist="23000">
                <a:srgbClr val="000000">
                  <a:alpha val="3254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37572"/>
                </a:buClr>
                <a:buSzPts val="4000"/>
                <a:buFont typeface="Lato Light"/>
                <a:buNone/>
              </a:pPr>
              <a:r>
                <a:t/>
              </a:r>
              <a:endParaRPr b="0" i="0" sz="4000" u="none" cap="none" strike="noStrike">
                <a:solidFill>
                  <a:srgbClr val="737572"/>
                </a:solidFill>
                <a:latin typeface="Lato Light"/>
                <a:ea typeface="Lato Light"/>
                <a:cs typeface="Lato Light"/>
                <a:sym typeface="Lato Light"/>
              </a:endParaRPr>
            </a:p>
          </p:txBody>
        </p:sp>
        <p:sp>
          <p:nvSpPr>
            <p:cNvPr id="89" name="Google Shape;89;p247"/>
            <p:cNvSpPr/>
            <p:nvPr/>
          </p:nvSpPr>
          <p:spPr>
            <a:xfrm rot="10800000">
              <a:off x="8408113" y="1525190"/>
              <a:ext cx="2024371" cy="1520939"/>
            </a:xfrm>
            <a:custGeom>
              <a:rect b="b" l="l" r="r" t="t"/>
              <a:pathLst>
                <a:path extrusionOk="0" h="21600" w="21600">
                  <a:moveTo>
                    <a:pt x="0" y="0"/>
                  </a:moveTo>
                  <a:lnTo>
                    <a:pt x="21600" y="0"/>
                  </a:lnTo>
                  <a:lnTo>
                    <a:pt x="18552" y="3048"/>
                  </a:lnTo>
                  <a:lnTo>
                    <a:pt x="2290" y="3048"/>
                  </a:lnTo>
                  <a:lnTo>
                    <a:pt x="2290" y="19310"/>
                  </a:lnTo>
                  <a:lnTo>
                    <a:pt x="0" y="21600"/>
                  </a:lnTo>
                  <a:close/>
                </a:path>
              </a:pathLst>
            </a:custGeom>
            <a:solidFill>
              <a:srgbClr val="FFFFFF"/>
            </a:solidFill>
            <a:ln>
              <a:noFill/>
            </a:ln>
            <a:effectLst>
              <a:outerShdw blurRad="38100" rotWithShape="0" dir="5400000" dist="23000">
                <a:srgbClr val="000000">
                  <a:alpha val="32549"/>
                </a:srgbClr>
              </a:outerShdw>
            </a:effectLst>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737572"/>
                </a:buClr>
                <a:buSzPts val="4000"/>
                <a:buFont typeface="Lato Light"/>
                <a:buNone/>
              </a:pPr>
              <a:r>
                <a:t/>
              </a:r>
              <a:endParaRPr b="0" i="0" sz="4000" u="none" cap="none" strike="noStrike">
                <a:solidFill>
                  <a:srgbClr val="737572"/>
                </a:solidFill>
                <a:latin typeface="Lato Light"/>
                <a:ea typeface="Lato Light"/>
                <a:cs typeface="Lato Light"/>
                <a:sym typeface="Lato Light"/>
              </a:endParaRPr>
            </a:p>
          </p:txBody>
        </p:sp>
      </p:grpSp>
      <p:sp>
        <p:nvSpPr>
          <p:cNvPr id="90" name="Google Shape;90;p247"/>
          <p:cNvSpPr txBox="1"/>
          <p:nvPr/>
        </p:nvSpPr>
        <p:spPr>
          <a:xfrm>
            <a:off x="10814050" y="2901553"/>
            <a:ext cx="9693900" cy="1477500"/>
          </a:xfrm>
          <a:prstGeom prst="rect">
            <a:avLst/>
          </a:prstGeom>
          <a:noFill/>
          <a:ln>
            <a:noFill/>
          </a:ln>
        </p:spPr>
        <p:txBody>
          <a:bodyPr anchorCtr="0" anchor="ctr" bIns="121875" lIns="121875" spcFirstLastPara="1" rIns="121875" wrap="square" tIns="121875">
            <a:spAutoFit/>
          </a:bodyPr>
          <a:lstStyle/>
          <a:p>
            <a:pPr indent="0" lvl="0" marL="0" marR="0" rtl="0" algn="ctr">
              <a:lnSpc>
                <a:spcPct val="100000"/>
              </a:lnSpc>
              <a:spcBef>
                <a:spcPts val="0"/>
              </a:spcBef>
              <a:spcAft>
                <a:spcPts val="0"/>
              </a:spcAft>
              <a:buClr>
                <a:srgbClr val="000000"/>
              </a:buClr>
              <a:buSzPts val="8000"/>
              <a:buFont typeface="Arial"/>
              <a:buNone/>
            </a:pPr>
            <a:r>
              <a:rPr b="0" i="0" lang="en-US" sz="8000" u="none" cap="none" strike="noStrike">
                <a:solidFill>
                  <a:srgbClr val="FFFFFF"/>
                </a:solidFill>
                <a:latin typeface="Lato Black"/>
                <a:ea typeface="Lato Black"/>
                <a:cs typeface="Lato Black"/>
                <a:sym typeface="Lato Black"/>
              </a:rPr>
              <a:t>¡Gracias!</a:t>
            </a:r>
            <a:endParaRPr b="0" i="0" sz="1400" u="none" cap="none" strike="noStrike">
              <a:solidFill>
                <a:srgbClr val="000000"/>
              </a:solidFill>
              <a:latin typeface="Arial"/>
              <a:ea typeface="Arial"/>
              <a:cs typeface="Arial"/>
              <a:sym typeface="Arial"/>
            </a:endParaRPr>
          </a:p>
        </p:txBody>
      </p:sp>
      <p:pic>
        <p:nvPicPr>
          <p:cNvPr descr="Logos-UTN.BA-cs6-fondo-blanco.png" id="91" name="Google Shape;91;p247"/>
          <p:cNvPicPr preferRelativeResize="0"/>
          <p:nvPr/>
        </p:nvPicPr>
        <p:blipFill rotWithShape="1">
          <a:blip r:embed="rId3">
            <a:alphaModFix/>
          </a:blip>
          <a:srcRect b="0" l="0" r="0" t="0"/>
          <a:stretch/>
        </p:blipFill>
        <p:spPr>
          <a:xfrm>
            <a:off x="17987151" y="9525000"/>
            <a:ext cx="6384149" cy="359108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a:themeElements>
    <a:clrScheme name="Default">
      <a:dk1>
        <a:srgbClr val="445469"/>
      </a:dk1>
      <a:lt1>
        <a:srgbClr val="694C25"/>
      </a:lt1>
      <a:dk2>
        <a:srgbClr val="A7A7A7"/>
      </a:dk2>
      <a:lt2>
        <a:srgbClr val="535353"/>
      </a:lt2>
      <a:accent1>
        <a:srgbClr val="2686A7"/>
      </a:accent1>
      <a:accent2>
        <a:srgbClr val="54BE71"/>
      </a:accent2>
      <a:accent3>
        <a:srgbClr val="202F3E"/>
      </a:accent3>
      <a:accent4>
        <a:srgbClr val="EF9527"/>
      </a:accent4>
      <a:accent5>
        <a:srgbClr val="ED423D"/>
      </a:accent5>
      <a:accent6>
        <a:srgbClr val="8BC24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2686A7"/>
      </a:accent1>
      <a:accent2>
        <a:srgbClr val="54BE71"/>
      </a:accent2>
      <a:accent3>
        <a:srgbClr val="202F3E"/>
      </a:accent3>
      <a:accent4>
        <a:srgbClr val="EF9527"/>
      </a:accent4>
      <a:accent5>
        <a:srgbClr val="ED423D"/>
      </a:accent5>
      <a:accent6>
        <a:srgbClr val="8BC24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Flor</dc:creator>
</cp:coreProperties>
</file>