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5" r:id="rId6"/>
    <p:sldId id="266" r:id="rId7"/>
    <p:sldId id="263" r:id="rId8"/>
    <p:sldId id="262" r:id="rId9"/>
    <p:sldId id="26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2EDC8-CD64-4BAD-8A19-CDDF8076DE9F}" v="19" dt="2023-05-17T17:45:45.313"/>
    <p1510:client id="{39B4DADE-8810-4E34-A742-85E8529B2E84}" v="4" dt="2023-05-17T23:54:52.897"/>
    <p1510:client id="{4DDC2244-CD03-4CC6-9BBC-92306DB37880}" v="2432" dt="2023-05-18T00:05:25.462"/>
    <p1510:client id="{6FEF3340-8D58-4C0A-9582-05D3AB0557D1}" v="35" dt="2023-05-17T18:19:36.439"/>
    <p1510:client id="{98D81110-562B-4641-A1C5-46983093B5D7}" v="24" dt="2023-05-17T17:52:36.505"/>
    <p1510:client id="{9AD5DD9F-6123-4BD4-9B56-9AF56392CEF7}" v="2" vWet="3" dt="2023-05-17T18:12:37.624"/>
    <p1510:client id="{D72245DC-39D3-49F0-835C-9AA755B14C72}" v="41" dt="2023-05-17T23:35:08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1D6E7B4A-8E8E-479F-8651-8722804903D8}"/>
    <pc:docChg chg="modSld">
      <pc:chgData name="Guest User" userId="" providerId="Windows Live" clId="Web-{1D6E7B4A-8E8E-479F-8651-8722804903D8}" dt="2023-05-15T15:39:41.222" v="51" actId="14100"/>
      <pc:docMkLst>
        <pc:docMk/>
      </pc:docMkLst>
      <pc:sldChg chg="modSp">
        <pc:chgData name="Guest User" userId="" providerId="Windows Live" clId="Web-{1D6E7B4A-8E8E-479F-8651-8722804903D8}" dt="2023-05-15T15:39:41.222" v="51" actId="14100"/>
        <pc:sldMkLst>
          <pc:docMk/>
          <pc:sldMk cId="314159861" sldId="257"/>
        </pc:sldMkLst>
        <pc:spChg chg="mod">
          <ac:chgData name="Guest User" userId="" providerId="Windows Live" clId="Web-{1D6E7B4A-8E8E-479F-8651-8722804903D8}" dt="2023-05-15T15:38:13.735" v="43" actId="1076"/>
          <ac:spMkLst>
            <pc:docMk/>
            <pc:sldMk cId="314159861" sldId="257"/>
            <ac:spMk id="2" creationId="{3447D843-CAB4-8F15-72E9-8F9F66AE6170}"/>
          </ac:spMkLst>
        </pc:spChg>
        <pc:spChg chg="mod">
          <ac:chgData name="Guest User" userId="" providerId="Windows Live" clId="Web-{1D6E7B4A-8E8E-479F-8651-8722804903D8}" dt="2023-05-15T15:39:41.222" v="51" actId="14100"/>
          <ac:spMkLst>
            <pc:docMk/>
            <pc:sldMk cId="314159861" sldId="257"/>
            <ac:spMk id="3" creationId="{1E3993DB-BF88-8DD7-91DF-3A1C120B91C6}"/>
          </ac:spMkLst>
        </pc:spChg>
      </pc:sldChg>
      <pc:sldChg chg="modSp">
        <pc:chgData name="Guest User" userId="" providerId="Windows Live" clId="Web-{1D6E7B4A-8E8E-479F-8651-8722804903D8}" dt="2023-05-15T15:25:19.710" v="5" actId="1076"/>
        <pc:sldMkLst>
          <pc:docMk/>
          <pc:sldMk cId="4279794172" sldId="263"/>
        </pc:sldMkLst>
        <pc:picChg chg="mod">
          <ac:chgData name="Guest User" userId="" providerId="Windows Live" clId="Web-{1D6E7B4A-8E8E-479F-8651-8722804903D8}" dt="2023-05-15T15:25:19.710" v="5" actId="1076"/>
          <ac:picMkLst>
            <pc:docMk/>
            <pc:sldMk cId="4279794172" sldId="263"/>
            <ac:picMk id="6" creationId="{8DAFC4D1-8A56-76B3-D8E0-4704A711F317}"/>
          </ac:picMkLst>
        </pc:picChg>
      </pc:sldChg>
    </pc:docChg>
  </pc:docChgLst>
  <pc:docChgLst>
    <pc:chgData name="Tomas Palazzesi" userId="01633f18d36202ac" providerId="Windows Live" clId="Web-{98D81110-562B-4641-A1C5-46983093B5D7}"/>
    <pc:docChg chg="modSld">
      <pc:chgData name="Tomas Palazzesi" userId="01633f18d36202ac" providerId="Windows Live" clId="Web-{98D81110-562B-4641-A1C5-46983093B5D7}" dt="2023-05-17T17:52:36.505" v="23"/>
      <pc:docMkLst>
        <pc:docMk/>
      </pc:docMkLst>
      <pc:sldChg chg="addSp delSp modSp addAnim delAnim modAnim">
        <pc:chgData name="Tomas Palazzesi" userId="01633f18d36202ac" providerId="Windows Live" clId="Web-{98D81110-562B-4641-A1C5-46983093B5D7}" dt="2023-05-17T17:52:36.505" v="23"/>
        <pc:sldMkLst>
          <pc:docMk/>
          <pc:sldMk cId="1635139019" sldId="265"/>
        </pc:sldMkLst>
        <pc:spChg chg="mod">
          <ac:chgData name="Tomas Palazzesi" userId="01633f18d36202ac" providerId="Windows Live" clId="Web-{98D81110-562B-4641-A1C5-46983093B5D7}" dt="2023-05-17T17:51:44.066" v="21" actId="1076"/>
          <ac:spMkLst>
            <pc:docMk/>
            <pc:sldMk cId="1635139019" sldId="265"/>
            <ac:spMk id="3" creationId="{7ABCB002-2B43-784B-761F-A5E51E535E9E}"/>
          </ac:spMkLst>
        </pc:spChg>
        <pc:spChg chg="topLvl">
          <ac:chgData name="Tomas Palazzesi" userId="01633f18d36202ac" providerId="Windows Live" clId="Web-{98D81110-562B-4641-A1C5-46983093B5D7}" dt="2023-05-17T17:49:03.951" v="8"/>
          <ac:spMkLst>
            <pc:docMk/>
            <pc:sldMk cId="1635139019" sldId="265"/>
            <ac:spMk id="24" creationId="{E757AB7F-8DD6-1C60-7D03-D67FF89262C5}"/>
          </ac:spMkLst>
        </pc:spChg>
        <pc:spChg chg="topLvl">
          <ac:chgData name="Tomas Palazzesi" userId="01633f18d36202ac" providerId="Windows Live" clId="Web-{98D81110-562B-4641-A1C5-46983093B5D7}" dt="2023-05-17T17:48:53.638" v="7"/>
          <ac:spMkLst>
            <pc:docMk/>
            <pc:sldMk cId="1635139019" sldId="265"/>
            <ac:spMk id="25" creationId="{2B6CDF19-111F-139E-D98B-13BB312C7D29}"/>
          </ac:spMkLst>
        </pc:spChg>
        <pc:grpChg chg="add del">
          <ac:chgData name="Tomas Palazzesi" userId="01633f18d36202ac" providerId="Windows Live" clId="Web-{98D81110-562B-4641-A1C5-46983093B5D7}" dt="2023-05-17T17:49:03.951" v="8"/>
          <ac:grpSpMkLst>
            <pc:docMk/>
            <pc:sldMk cId="1635139019" sldId="265"/>
            <ac:grpSpMk id="17" creationId="{6F918C47-E271-0AD7-D440-C561B9F4D6E3}"/>
          </ac:grpSpMkLst>
        </pc:grpChg>
        <pc:grpChg chg="mod">
          <ac:chgData name="Tomas Palazzesi" userId="01633f18d36202ac" providerId="Windows Live" clId="Web-{98D81110-562B-4641-A1C5-46983093B5D7}" dt="2023-05-17T17:49:31.374" v="11" actId="1076"/>
          <ac:grpSpMkLst>
            <pc:docMk/>
            <pc:sldMk cId="1635139019" sldId="265"/>
            <ac:grpSpMk id="17" creationId="{D3AB6DAE-2E0F-7CDB-7B1E-E03511E7FAFF}"/>
          </ac:grpSpMkLst>
        </pc:grpChg>
        <pc:grpChg chg="add del">
          <ac:chgData name="Tomas Palazzesi" userId="01633f18d36202ac" providerId="Windows Live" clId="Web-{98D81110-562B-4641-A1C5-46983093B5D7}" dt="2023-05-17T17:48:53.638" v="7"/>
          <ac:grpSpMkLst>
            <pc:docMk/>
            <pc:sldMk cId="1635139019" sldId="265"/>
            <ac:grpSpMk id="18" creationId="{54C94A30-C179-7029-AFC6-1378A2DE32C0}"/>
          </ac:grpSpMkLst>
        </pc:grpChg>
        <pc:grpChg chg="add">
          <ac:chgData name="Tomas Palazzesi" userId="01633f18d36202ac" providerId="Windows Live" clId="Web-{98D81110-562B-4641-A1C5-46983093B5D7}" dt="2023-05-17T17:49:12.873" v="9"/>
          <ac:grpSpMkLst>
            <pc:docMk/>
            <pc:sldMk cId="1635139019" sldId="265"/>
            <ac:grpSpMk id="20" creationId="{2241266A-EFBB-98E2-054C-3807C0DE1D2B}"/>
          </ac:grpSpMkLst>
        </pc:grpChg>
        <pc:grpChg chg="mod">
          <ac:chgData name="Tomas Palazzesi" userId="01633f18d36202ac" providerId="Windows Live" clId="Web-{98D81110-562B-4641-A1C5-46983093B5D7}" dt="2023-05-17T17:49:51.249" v="12" actId="1076"/>
          <ac:grpSpMkLst>
            <pc:docMk/>
            <pc:sldMk cId="1635139019" sldId="265"/>
            <ac:grpSpMk id="22" creationId="{68E4EBC1-E3CE-058D-0BE3-CFE24E7AC1AA}"/>
          </ac:grpSpMkLst>
        </pc:grpChg>
        <pc:grpChg chg="add">
          <ac:chgData name="Tomas Palazzesi" userId="01633f18d36202ac" providerId="Windows Live" clId="Web-{98D81110-562B-4641-A1C5-46983093B5D7}" dt="2023-05-17T17:50:10.266" v="14"/>
          <ac:grpSpMkLst>
            <pc:docMk/>
            <pc:sldMk cId="1635139019" sldId="265"/>
            <ac:grpSpMk id="29" creationId="{92AF8054-7093-7426-817A-2631AD6C5CA0}"/>
          </ac:grpSpMkLst>
        </pc:grpChg>
        <pc:grpChg chg="add mod">
          <ac:chgData name="Tomas Palazzesi" userId="01633f18d36202ac" providerId="Windows Live" clId="Web-{98D81110-562B-4641-A1C5-46983093B5D7}" dt="2023-05-17T17:51:26.659" v="17" actId="1076"/>
          <ac:grpSpMkLst>
            <pc:docMk/>
            <pc:sldMk cId="1635139019" sldId="265"/>
            <ac:grpSpMk id="30" creationId="{6AE1F8FB-53EB-113E-99BE-0970560EA996}"/>
          </ac:grpSpMkLst>
        </pc:grpChg>
        <pc:grpChg chg="add mod">
          <ac:chgData name="Tomas Palazzesi" userId="01633f18d36202ac" providerId="Windows Live" clId="Web-{98D81110-562B-4641-A1C5-46983093B5D7}" dt="2023-05-17T17:51:49.707" v="22" actId="1076"/>
          <ac:grpSpMkLst>
            <pc:docMk/>
            <pc:sldMk cId="1635139019" sldId="265"/>
            <ac:grpSpMk id="31" creationId="{E9AC09AC-DF0C-C4E5-B976-5EA5B09E4A4E}"/>
          </ac:grpSpMkLst>
        </pc:grpChg>
        <pc:picChg chg="topLvl">
          <ac:chgData name="Tomas Palazzesi" userId="01633f18d36202ac" providerId="Windows Live" clId="Web-{98D81110-562B-4641-A1C5-46983093B5D7}" dt="2023-05-17T17:49:03.951" v="8"/>
          <ac:picMkLst>
            <pc:docMk/>
            <pc:sldMk cId="1635139019" sldId="265"/>
            <ac:picMk id="7" creationId="{A4AAD35F-FC40-3DD2-A129-8A1954116455}"/>
          </ac:picMkLst>
        </pc:picChg>
        <pc:picChg chg="topLvl">
          <ac:chgData name="Tomas Palazzesi" userId="01633f18d36202ac" providerId="Windows Live" clId="Web-{98D81110-562B-4641-A1C5-46983093B5D7}" dt="2023-05-17T17:48:53.638" v="7"/>
          <ac:picMkLst>
            <pc:docMk/>
            <pc:sldMk cId="1635139019" sldId="265"/>
            <ac:picMk id="23" creationId="{4F90E884-EB63-8309-45DE-6EAD8672F9D0}"/>
          </ac:picMkLst>
        </pc:picChg>
        <pc:cxnChg chg="mod">
          <ac:chgData name="Tomas Palazzesi" userId="01633f18d36202ac" providerId="Windows Live" clId="Web-{98D81110-562B-4641-A1C5-46983093B5D7}" dt="2023-05-17T17:51:33.159" v="18" actId="14100"/>
          <ac:cxnSpMkLst>
            <pc:docMk/>
            <pc:sldMk cId="1635139019" sldId="265"/>
            <ac:cxnSpMk id="10" creationId="{268193FA-767A-CF6C-0F22-DF65002F1267}"/>
          </ac:cxnSpMkLst>
        </pc:cxnChg>
      </pc:sldChg>
    </pc:docChg>
  </pc:docChgLst>
  <pc:docChgLst>
    <pc:chgData name="Tomas Palazzesi" userId="01633f18d36202ac" providerId="Windows Live" clId="Web-{4EE88AF4-A8BC-4183-BBD5-8381A84ABE5E}"/>
    <pc:docChg chg="modSld">
      <pc:chgData name="Tomas Palazzesi" userId="01633f18d36202ac" providerId="Windows Live" clId="Web-{4EE88AF4-A8BC-4183-BBD5-8381A84ABE5E}" dt="2023-05-16T19:38:03.122" v="0" actId="1076"/>
      <pc:docMkLst>
        <pc:docMk/>
      </pc:docMkLst>
      <pc:sldChg chg="modSp">
        <pc:chgData name="Tomas Palazzesi" userId="01633f18d36202ac" providerId="Windows Live" clId="Web-{4EE88AF4-A8BC-4183-BBD5-8381A84ABE5E}" dt="2023-05-16T19:38:03.122" v="0" actId="1076"/>
        <pc:sldMkLst>
          <pc:docMk/>
          <pc:sldMk cId="1635139019" sldId="265"/>
        </pc:sldMkLst>
        <pc:spChg chg="mod">
          <ac:chgData name="Tomas Palazzesi" userId="01633f18d36202ac" providerId="Windows Live" clId="Web-{4EE88AF4-A8BC-4183-BBD5-8381A84ABE5E}" dt="2023-05-16T19:38:03.122" v="0" actId="1076"/>
          <ac:spMkLst>
            <pc:docMk/>
            <pc:sldMk cId="1635139019" sldId="265"/>
            <ac:spMk id="25" creationId="{2B6CDF19-111F-139E-D98B-13BB312C7D29}"/>
          </ac:spMkLst>
        </pc:spChg>
      </pc:sldChg>
    </pc:docChg>
  </pc:docChgLst>
  <pc:docChgLst>
    <pc:chgData name="Tomas Palazzesi" userId="01633f18d36202ac" providerId="Windows Live" clId="Web-{2A22EDC8-CD64-4BAD-8A19-CDDF8076DE9F}"/>
    <pc:docChg chg="modSld">
      <pc:chgData name="Tomas Palazzesi" userId="01633f18d36202ac" providerId="Windows Live" clId="Web-{2A22EDC8-CD64-4BAD-8A19-CDDF8076DE9F}" dt="2023-05-17T17:45:44.157" v="17" actId="20577"/>
      <pc:docMkLst>
        <pc:docMk/>
      </pc:docMkLst>
      <pc:sldChg chg="modSp">
        <pc:chgData name="Tomas Palazzesi" userId="01633f18d36202ac" providerId="Windows Live" clId="Web-{2A22EDC8-CD64-4BAD-8A19-CDDF8076DE9F}" dt="2023-05-17T17:45:44.157" v="17" actId="20577"/>
        <pc:sldMkLst>
          <pc:docMk/>
          <pc:sldMk cId="3334312794" sldId="264"/>
        </pc:sldMkLst>
        <pc:spChg chg="mod">
          <ac:chgData name="Tomas Palazzesi" userId="01633f18d36202ac" providerId="Windows Live" clId="Web-{2A22EDC8-CD64-4BAD-8A19-CDDF8076DE9F}" dt="2023-05-17T17:45:44.157" v="17" actId="20577"/>
          <ac:spMkLst>
            <pc:docMk/>
            <pc:sldMk cId="3334312794" sldId="264"/>
            <ac:spMk id="2" creationId="{B0390295-5B28-9FBD-C101-054D179DF527}"/>
          </ac:spMkLst>
        </pc:spChg>
      </pc:sldChg>
      <pc:sldChg chg="addSp delSp">
        <pc:chgData name="Tomas Palazzesi" userId="01633f18d36202ac" providerId="Windows Live" clId="Web-{2A22EDC8-CD64-4BAD-8A19-CDDF8076DE9F}" dt="2023-05-17T17:44:21.935" v="1"/>
        <pc:sldMkLst>
          <pc:docMk/>
          <pc:sldMk cId="1635139019" sldId="265"/>
        </pc:sldMkLst>
        <pc:grpChg chg="add del">
          <ac:chgData name="Tomas Palazzesi" userId="01633f18d36202ac" providerId="Windows Live" clId="Web-{2A22EDC8-CD64-4BAD-8A19-CDDF8076DE9F}" dt="2023-05-17T17:44:21.935" v="1"/>
          <ac:grpSpMkLst>
            <pc:docMk/>
            <pc:sldMk cId="1635139019" sldId="265"/>
            <ac:grpSpMk id="17" creationId="{ABC0FCB2-04DF-D0F2-E53E-41BC4C40380E}"/>
          </ac:grpSpMkLst>
        </pc:grpChg>
        <pc:cxnChg chg="topLvl">
          <ac:chgData name="Tomas Palazzesi" userId="01633f18d36202ac" providerId="Windows Live" clId="Web-{2A22EDC8-CD64-4BAD-8A19-CDDF8076DE9F}" dt="2023-05-17T17:44:21.935" v="1"/>
          <ac:cxnSpMkLst>
            <pc:docMk/>
            <pc:sldMk cId="1635139019" sldId="265"/>
            <ac:cxnSpMk id="11" creationId="{0620FD42-2861-C5ED-A310-E6AD15D16535}"/>
          </ac:cxnSpMkLst>
        </pc:cxnChg>
        <pc:cxnChg chg="topLvl">
          <ac:chgData name="Tomas Palazzesi" userId="01633f18d36202ac" providerId="Windows Live" clId="Web-{2A22EDC8-CD64-4BAD-8A19-CDDF8076DE9F}" dt="2023-05-17T17:44:21.935" v="1"/>
          <ac:cxnSpMkLst>
            <pc:docMk/>
            <pc:sldMk cId="1635139019" sldId="265"/>
            <ac:cxnSpMk id="13" creationId="{DFB44F41-3C12-67D3-1D7F-00498FB1A6F0}"/>
          </ac:cxnSpMkLst>
        </pc:cxnChg>
        <pc:cxnChg chg="topLvl">
          <ac:chgData name="Tomas Palazzesi" userId="01633f18d36202ac" providerId="Windows Live" clId="Web-{2A22EDC8-CD64-4BAD-8A19-CDDF8076DE9F}" dt="2023-05-17T17:44:21.935" v="1"/>
          <ac:cxnSpMkLst>
            <pc:docMk/>
            <pc:sldMk cId="1635139019" sldId="265"/>
            <ac:cxnSpMk id="15" creationId="{FEFE03C8-74F7-F1FB-00B5-2C0FA47FEDD7}"/>
          </ac:cxnSpMkLst>
        </pc:cxnChg>
      </pc:sldChg>
    </pc:docChg>
  </pc:docChgLst>
  <pc:docChgLst>
    <pc:chgData name="Usuario invitado" providerId="Windows Live" clId="Web-{E99EE9E6-8CEF-44A2-BD3F-681574D9507A}"/>
    <pc:docChg chg="modSld">
      <pc:chgData name="Usuario invitado" userId="" providerId="Windows Live" clId="Web-{E99EE9E6-8CEF-44A2-BD3F-681574D9507A}" dt="2023-05-15T15:40:29.054" v="5" actId="20577"/>
      <pc:docMkLst>
        <pc:docMk/>
      </pc:docMkLst>
      <pc:sldChg chg="modSp">
        <pc:chgData name="Usuario invitado" userId="" providerId="Windows Live" clId="Web-{E99EE9E6-8CEF-44A2-BD3F-681574D9507A}" dt="2023-05-15T15:40:29.054" v="5" actId="20577"/>
        <pc:sldMkLst>
          <pc:docMk/>
          <pc:sldMk cId="314159861" sldId="257"/>
        </pc:sldMkLst>
        <pc:spChg chg="mod">
          <ac:chgData name="Usuario invitado" userId="" providerId="Windows Live" clId="Web-{E99EE9E6-8CEF-44A2-BD3F-681574D9507A}" dt="2023-05-15T15:40:29.054" v="5" actId="20577"/>
          <ac:spMkLst>
            <pc:docMk/>
            <pc:sldMk cId="314159861" sldId="257"/>
            <ac:spMk id="3" creationId="{1E3993DB-BF88-8DD7-91DF-3A1C120B91C6}"/>
          </ac:spMkLst>
        </pc:spChg>
      </pc:sldChg>
      <pc:sldChg chg="modSp">
        <pc:chgData name="Usuario invitado" userId="" providerId="Windows Live" clId="Web-{E99EE9E6-8CEF-44A2-BD3F-681574D9507A}" dt="2023-05-15T15:36:04.953" v="2" actId="20577"/>
        <pc:sldMkLst>
          <pc:docMk/>
          <pc:sldMk cId="1719440240" sldId="262"/>
        </pc:sldMkLst>
        <pc:spChg chg="mod">
          <ac:chgData name="Usuario invitado" userId="" providerId="Windows Live" clId="Web-{E99EE9E6-8CEF-44A2-BD3F-681574D9507A}" dt="2023-05-15T15:35:48.328" v="0" actId="20577"/>
          <ac:spMkLst>
            <pc:docMk/>
            <pc:sldMk cId="1719440240" sldId="262"/>
            <ac:spMk id="4" creationId="{2CB483DE-33AD-46C1-5A9E-052586180EAB}"/>
          </ac:spMkLst>
        </pc:spChg>
        <pc:spChg chg="mod">
          <ac:chgData name="Usuario invitado" userId="" providerId="Windows Live" clId="Web-{E99EE9E6-8CEF-44A2-BD3F-681574D9507A}" dt="2023-05-15T15:36:04.953" v="2" actId="20577"/>
          <ac:spMkLst>
            <pc:docMk/>
            <pc:sldMk cId="1719440240" sldId="262"/>
            <ac:spMk id="5" creationId="{56C5CB9B-6AB7-FE82-FB5F-34DD9D7F196D}"/>
          </ac:spMkLst>
        </pc:spChg>
        <pc:spChg chg="mod">
          <ac:chgData name="Usuario invitado" userId="" providerId="Windows Live" clId="Web-{E99EE9E6-8CEF-44A2-BD3F-681574D9507A}" dt="2023-05-15T15:36:00.516" v="1" actId="20577"/>
          <ac:spMkLst>
            <pc:docMk/>
            <pc:sldMk cId="1719440240" sldId="262"/>
            <ac:spMk id="8" creationId="{EDFB8110-D23E-112E-B8EF-C4317577D665}"/>
          </ac:spMkLst>
        </pc:spChg>
      </pc:sldChg>
    </pc:docChg>
  </pc:docChgLst>
  <pc:docChgLst>
    <pc:chgData name="Guest User" providerId="Windows Live" clId="Web-{9AD5DD9F-6123-4BD4-9B56-9AF56392CEF7}"/>
    <pc:docChg chg="addSld delSld">
      <pc:chgData name="Guest User" userId="" providerId="Windows Live" clId="Web-{9AD5DD9F-6123-4BD4-9B56-9AF56392CEF7}" dt="2023-05-17T18:12:36.717" v="1"/>
      <pc:docMkLst>
        <pc:docMk/>
      </pc:docMkLst>
      <pc:sldChg chg="add del">
        <pc:chgData name="Guest User" userId="" providerId="Windows Live" clId="Web-{9AD5DD9F-6123-4BD4-9B56-9AF56392CEF7}" dt="2023-05-17T18:12:36.717" v="1"/>
        <pc:sldMkLst>
          <pc:docMk/>
          <pc:sldMk cId="3334312794" sldId="264"/>
        </pc:sldMkLst>
      </pc:sldChg>
    </pc:docChg>
  </pc:docChgLst>
  <pc:docChgLst>
    <pc:chgData name="Guest User" providerId="Windows Live" clId="Web-{93245F46-01A6-4E24-8ACE-DB55F683860A}"/>
    <pc:docChg chg="modSld">
      <pc:chgData name="Guest User" userId="" providerId="Windows Live" clId="Web-{93245F46-01A6-4E24-8ACE-DB55F683860A}" dt="2023-05-13T20:23:47.164" v="120" actId="20577"/>
      <pc:docMkLst>
        <pc:docMk/>
      </pc:docMkLst>
      <pc:sldChg chg="modSp">
        <pc:chgData name="Guest User" userId="" providerId="Windows Live" clId="Web-{93245F46-01A6-4E24-8ACE-DB55F683860A}" dt="2023-05-13T20:22:18.395" v="19" actId="20577"/>
        <pc:sldMkLst>
          <pc:docMk/>
          <pc:sldMk cId="314159861" sldId="257"/>
        </pc:sldMkLst>
        <pc:spChg chg="mod">
          <ac:chgData name="Guest User" userId="" providerId="Windows Live" clId="Web-{93245F46-01A6-4E24-8ACE-DB55F683860A}" dt="2023-05-13T20:22:18.395" v="19" actId="20577"/>
          <ac:spMkLst>
            <pc:docMk/>
            <pc:sldMk cId="314159861" sldId="257"/>
            <ac:spMk id="3" creationId="{1E3993DB-BF88-8DD7-91DF-3A1C120B91C6}"/>
          </ac:spMkLst>
        </pc:spChg>
      </pc:sldChg>
      <pc:sldChg chg="addSp modSp">
        <pc:chgData name="Guest User" userId="" providerId="Windows Live" clId="Web-{93245F46-01A6-4E24-8ACE-DB55F683860A}" dt="2023-05-13T20:21:34.269" v="9" actId="14100"/>
        <pc:sldMkLst>
          <pc:docMk/>
          <pc:sldMk cId="1901680120" sldId="258"/>
        </pc:sldMkLst>
        <pc:picChg chg="add mod">
          <ac:chgData name="Guest User" userId="" providerId="Windows Live" clId="Web-{93245F46-01A6-4E24-8ACE-DB55F683860A}" dt="2023-05-13T20:21:34.269" v="9" actId="14100"/>
          <ac:picMkLst>
            <pc:docMk/>
            <pc:sldMk cId="1901680120" sldId="258"/>
            <ac:picMk id="4" creationId="{537E27AB-497E-568D-99FA-7A9D5BD1D382}"/>
          </ac:picMkLst>
        </pc:picChg>
      </pc:sldChg>
      <pc:sldChg chg="modSp">
        <pc:chgData name="Guest User" userId="" providerId="Windows Live" clId="Web-{93245F46-01A6-4E24-8ACE-DB55F683860A}" dt="2023-05-13T20:23:47.164" v="120" actId="20577"/>
        <pc:sldMkLst>
          <pc:docMk/>
          <pc:sldMk cId="1719440240" sldId="262"/>
        </pc:sldMkLst>
        <pc:spChg chg="mod">
          <ac:chgData name="Guest User" userId="" providerId="Windows Live" clId="Web-{93245F46-01A6-4E24-8ACE-DB55F683860A}" dt="2023-05-13T20:23:47.164" v="120" actId="20577"/>
          <ac:spMkLst>
            <pc:docMk/>
            <pc:sldMk cId="1719440240" sldId="262"/>
            <ac:spMk id="3" creationId="{1983DF05-9957-1B51-432A-C1580FE742E4}"/>
          </ac:spMkLst>
        </pc:spChg>
      </pc:sldChg>
    </pc:docChg>
  </pc:docChgLst>
  <pc:docChgLst>
    <pc:chgData name="Guest User" providerId="Windows Live" clId="Web-{8963651F-39D8-45D0-A65D-21D701F118C3}"/>
    <pc:docChg chg="modSld sldOrd">
      <pc:chgData name="Guest User" userId="" providerId="Windows Live" clId="Web-{8963651F-39D8-45D0-A65D-21D701F118C3}" dt="2023-05-15T15:53:33.296" v="40" actId="20577"/>
      <pc:docMkLst>
        <pc:docMk/>
      </pc:docMkLst>
      <pc:sldChg chg="modSp">
        <pc:chgData name="Guest User" userId="" providerId="Windows Live" clId="Web-{8963651F-39D8-45D0-A65D-21D701F118C3}" dt="2023-05-15T15:43:57.422" v="32" actId="20577"/>
        <pc:sldMkLst>
          <pc:docMk/>
          <pc:sldMk cId="314159861" sldId="257"/>
        </pc:sldMkLst>
        <pc:spChg chg="mod">
          <ac:chgData name="Guest User" userId="" providerId="Windows Live" clId="Web-{8963651F-39D8-45D0-A65D-21D701F118C3}" dt="2023-05-15T15:43:57.422" v="32" actId="20577"/>
          <ac:spMkLst>
            <pc:docMk/>
            <pc:sldMk cId="314159861" sldId="257"/>
            <ac:spMk id="3" creationId="{1E3993DB-BF88-8DD7-91DF-3A1C120B91C6}"/>
          </ac:spMkLst>
        </pc:spChg>
      </pc:sldChg>
      <pc:sldChg chg="modSp ord">
        <pc:chgData name="Guest User" userId="" providerId="Windows Live" clId="Web-{8963651F-39D8-45D0-A65D-21D701F118C3}" dt="2023-05-15T15:53:33.296" v="40" actId="20577"/>
        <pc:sldMkLst>
          <pc:docMk/>
          <pc:sldMk cId="1901680120" sldId="258"/>
        </pc:sldMkLst>
        <pc:spChg chg="mod">
          <ac:chgData name="Guest User" userId="" providerId="Windows Live" clId="Web-{8963651F-39D8-45D0-A65D-21D701F118C3}" dt="2023-05-15T15:53:33.296" v="40" actId="20577"/>
          <ac:spMkLst>
            <pc:docMk/>
            <pc:sldMk cId="1901680120" sldId="258"/>
            <ac:spMk id="3" creationId="{31670292-F9E6-1FC0-265F-1C7BCEDA9A48}"/>
          </ac:spMkLst>
        </pc:spChg>
        <pc:picChg chg="mod">
          <ac:chgData name="Guest User" userId="" providerId="Windows Live" clId="Web-{8963651F-39D8-45D0-A65D-21D701F118C3}" dt="2023-05-15T15:53:12.436" v="36" actId="1076"/>
          <ac:picMkLst>
            <pc:docMk/>
            <pc:sldMk cId="1901680120" sldId="258"/>
            <ac:picMk id="6" creationId="{94FDEC7C-1484-CD10-8BA1-9D8D6B367B45}"/>
          </ac:picMkLst>
        </pc:picChg>
      </pc:sldChg>
      <pc:sldChg chg="ord">
        <pc:chgData name="Guest User" userId="" providerId="Windows Live" clId="Web-{8963651F-39D8-45D0-A65D-21D701F118C3}" dt="2023-05-15T15:45:58.362" v="33"/>
        <pc:sldMkLst>
          <pc:docMk/>
          <pc:sldMk cId="2752205368" sldId="261"/>
        </pc:sldMkLst>
      </pc:sldChg>
    </pc:docChg>
  </pc:docChgLst>
  <pc:docChgLst>
    <pc:chgData name="Tomas Palazzesi" userId="01633f18d36202ac" providerId="Windows Live" clId="Web-{99181F1D-F9D2-48E5-8C11-B1E55E3A69C8}"/>
    <pc:docChg chg="addSld delSld modSld">
      <pc:chgData name="Tomas Palazzesi" userId="01633f18d36202ac" providerId="Windows Live" clId="Web-{99181F1D-F9D2-48E5-8C11-B1E55E3A69C8}" dt="2023-05-16T19:21:15.257" v="232" actId="14100"/>
      <pc:docMkLst>
        <pc:docMk/>
      </pc:docMkLst>
      <pc:sldChg chg="addSp modSp">
        <pc:chgData name="Tomas Palazzesi" userId="01633f18d36202ac" providerId="Windows Live" clId="Web-{99181F1D-F9D2-48E5-8C11-B1E55E3A69C8}" dt="2023-05-16T19:05:56.769" v="1" actId="1076"/>
        <pc:sldMkLst>
          <pc:docMk/>
          <pc:sldMk cId="3145444073" sldId="256"/>
        </pc:sldMkLst>
        <pc:picChg chg="add mod">
          <ac:chgData name="Tomas Palazzesi" userId="01633f18d36202ac" providerId="Windows Live" clId="Web-{99181F1D-F9D2-48E5-8C11-B1E55E3A69C8}" dt="2023-05-16T19:05:56.769" v="1" actId="1076"/>
          <ac:picMkLst>
            <pc:docMk/>
            <pc:sldMk cId="3145444073" sldId="256"/>
            <ac:picMk id="4" creationId="{99B6AC7F-240E-920C-DC7F-3C997BA54BF4}"/>
          </ac:picMkLst>
        </pc:picChg>
      </pc:sldChg>
      <pc:sldChg chg="modSp">
        <pc:chgData name="Tomas Palazzesi" userId="01633f18d36202ac" providerId="Windows Live" clId="Web-{99181F1D-F9D2-48E5-8C11-B1E55E3A69C8}" dt="2023-05-16T19:08:10.435" v="11" actId="1076"/>
        <pc:sldMkLst>
          <pc:docMk/>
          <pc:sldMk cId="4193023386" sldId="259"/>
        </pc:sldMkLst>
        <pc:picChg chg="mod">
          <ac:chgData name="Tomas Palazzesi" userId="01633f18d36202ac" providerId="Windows Live" clId="Web-{99181F1D-F9D2-48E5-8C11-B1E55E3A69C8}" dt="2023-05-16T19:08:10.435" v="11" actId="1076"/>
          <ac:picMkLst>
            <pc:docMk/>
            <pc:sldMk cId="4193023386" sldId="259"/>
            <ac:picMk id="7" creationId="{A4AAD35F-FC40-3DD2-A129-8A1954116455}"/>
          </ac:picMkLst>
        </pc:picChg>
      </pc:sldChg>
      <pc:sldChg chg="addSp delSp modSp">
        <pc:chgData name="Tomas Palazzesi" userId="01633f18d36202ac" providerId="Windows Live" clId="Web-{99181F1D-F9D2-48E5-8C11-B1E55E3A69C8}" dt="2023-05-16T19:07:47.542" v="9" actId="1076"/>
        <pc:sldMkLst>
          <pc:docMk/>
          <pc:sldMk cId="3334312794" sldId="264"/>
        </pc:sldMkLst>
        <pc:spChg chg="mod">
          <ac:chgData name="Tomas Palazzesi" userId="01633f18d36202ac" providerId="Windows Live" clId="Web-{99181F1D-F9D2-48E5-8C11-B1E55E3A69C8}" dt="2023-05-16T19:06:49.991" v="5" actId="14100"/>
          <ac:spMkLst>
            <pc:docMk/>
            <pc:sldMk cId="3334312794" sldId="264"/>
            <ac:spMk id="2" creationId="{B0390295-5B28-9FBD-C101-054D179DF527}"/>
          </ac:spMkLst>
        </pc:spChg>
        <pc:picChg chg="add del mod">
          <ac:chgData name="Tomas Palazzesi" userId="01633f18d36202ac" providerId="Windows Live" clId="Web-{99181F1D-F9D2-48E5-8C11-B1E55E3A69C8}" dt="2023-05-16T19:07:03.820" v="6"/>
          <ac:picMkLst>
            <pc:docMk/>
            <pc:sldMk cId="3334312794" sldId="264"/>
            <ac:picMk id="4" creationId="{BFADE9C1-37A7-DDC8-D3FB-2E84D8C82F7E}"/>
          </ac:picMkLst>
        </pc:picChg>
        <pc:picChg chg="add mod">
          <ac:chgData name="Tomas Palazzesi" userId="01633f18d36202ac" providerId="Windows Live" clId="Web-{99181F1D-F9D2-48E5-8C11-B1E55E3A69C8}" dt="2023-05-16T19:07:47.542" v="9" actId="1076"/>
          <ac:picMkLst>
            <pc:docMk/>
            <pc:sldMk cId="3334312794" sldId="264"/>
            <ac:picMk id="7" creationId="{2B080F12-279B-53E4-B673-596C243EA18A}"/>
          </ac:picMkLst>
        </pc:picChg>
      </pc:sldChg>
      <pc:sldChg chg="addSp delSp modSp add del replId">
        <pc:chgData name="Tomas Palazzesi" userId="01633f18d36202ac" providerId="Windows Live" clId="Web-{99181F1D-F9D2-48E5-8C11-B1E55E3A69C8}" dt="2023-05-16T19:21:15.257" v="232" actId="14100"/>
        <pc:sldMkLst>
          <pc:docMk/>
          <pc:sldMk cId="1635139019" sldId="265"/>
        </pc:sldMkLst>
        <pc:spChg chg="add mod">
          <ac:chgData name="Tomas Palazzesi" userId="01633f18d36202ac" providerId="Windows Live" clId="Web-{99181F1D-F9D2-48E5-8C11-B1E55E3A69C8}" dt="2023-05-16T19:13:56.897" v="95"/>
          <ac:spMkLst>
            <pc:docMk/>
            <pc:sldMk cId="1635139019" sldId="265"/>
            <ac:spMk id="3" creationId="{7ABCB002-2B43-784B-761F-A5E51E535E9E}"/>
          </ac:spMkLst>
        </pc:spChg>
        <pc:spChg chg="add mod">
          <ac:chgData name="Tomas Palazzesi" userId="01633f18d36202ac" providerId="Windows Live" clId="Web-{99181F1D-F9D2-48E5-8C11-B1E55E3A69C8}" dt="2023-05-16T19:18:22.166" v="159" actId="20577"/>
          <ac:spMkLst>
            <pc:docMk/>
            <pc:sldMk cId="1635139019" sldId="265"/>
            <ac:spMk id="5" creationId="{CF3728ED-C0CB-BE4E-1B57-794EF3E63248}"/>
          </ac:spMkLst>
        </pc:spChg>
        <pc:spChg chg="add mod">
          <ac:chgData name="Tomas Palazzesi" userId="01633f18d36202ac" providerId="Windows Live" clId="Web-{99181F1D-F9D2-48E5-8C11-B1E55E3A69C8}" dt="2023-05-16T19:18:42.371" v="166" actId="20577"/>
          <ac:spMkLst>
            <pc:docMk/>
            <pc:sldMk cId="1635139019" sldId="265"/>
            <ac:spMk id="6" creationId="{0B18CA3B-E99A-ADD2-DFF1-9DBBA47284F2}"/>
          </ac:spMkLst>
        </pc:spChg>
        <pc:spChg chg="add mod">
          <ac:chgData name="Tomas Palazzesi" userId="01633f18d36202ac" providerId="Windows Live" clId="Web-{99181F1D-F9D2-48E5-8C11-B1E55E3A69C8}" dt="2023-05-16T19:19:08.092" v="181" actId="20577"/>
          <ac:spMkLst>
            <pc:docMk/>
            <pc:sldMk cId="1635139019" sldId="265"/>
            <ac:spMk id="8" creationId="{790BB362-819A-14A4-C0FF-D47E5A17ACF1}"/>
          </ac:spMkLst>
        </pc:spChg>
        <pc:spChg chg="add mod">
          <ac:chgData name="Tomas Palazzesi" userId="01633f18d36202ac" providerId="Windows Live" clId="Web-{99181F1D-F9D2-48E5-8C11-B1E55E3A69C8}" dt="2023-05-16T19:19:36.797" v="194" actId="20577"/>
          <ac:spMkLst>
            <pc:docMk/>
            <pc:sldMk cId="1635139019" sldId="265"/>
            <ac:spMk id="9" creationId="{EA98A9D1-18B2-00F5-999B-2ACC2BFD1819}"/>
          </ac:spMkLst>
        </pc:spChg>
        <pc:spChg chg="add mod">
          <ac:chgData name="Tomas Palazzesi" userId="01633f18d36202ac" providerId="Windows Live" clId="Web-{99181F1D-F9D2-48E5-8C11-B1E55E3A69C8}" dt="2023-05-16T19:20:44.989" v="229" actId="20577"/>
          <ac:spMkLst>
            <pc:docMk/>
            <pc:sldMk cId="1635139019" sldId="265"/>
            <ac:spMk id="24" creationId="{E757AB7F-8DD6-1C60-7D03-D67FF89262C5}"/>
          </ac:spMkLst>
        </pc:spChg>
        <pc:spChg chg="add mod">
          <ac:chgData name="Tomas Palazzesi" userId="01633f18d36202ac" providerId="Windows Live" clId="Web-{99181F1D-F9D2-48E5-8C11-B1E55E3A69C8}" dt="2023-05-16T19:20:42.473" v="227" actId="20577"/>
          <ac:spMkLst>
            <pc:docMk/>
            <pc:sldMk cId="1635139019" sldId="265"/>
            <ac:spMk id="25" creationId="{2B6CDF19-111F-139E-D98B-13BB312C7D29}"/>
          </ac:spMkLst>
        </pc:spChg>
        <pc:picChg chg="mod modCrop">
          <ac:chgData name="Tomas Palazzesi" userId="01633f18d36202ac" providerId="Windows Live" clId="Web-{99181F1D-F9D2-48E5-8C11-B1E55E3A69C8}" dt="2023-05-16T19:19:44.954" v="196"/>
          <ac:picMkLst>
            <pc:docMk/>
            <pc:sldMk cId="1635139019" sldId="265"/>
            <ac:picMk id="7" creationId="{A4AAD35F-FC40-3DD2-A129-8A1954116455}"/>
          </ac:picMkLst>
        </pc:picChg>
        <pc:picChg chg="add mod modCrop">
          <ac:chgData name="Tomas Palazzesi" userId="01633f18d36202ac" providerId="Windows Live" clId="Web-{99181F1D-F9D2-48E5-8C11-B1E55E3A69C8}" dt="2023-05-16T19:19:50.516" v="198"/>
          <ac:picMkLst>
            <pc:docMk/>
            <pc:sldMk cId="1635139019" sldId="265"/>
            <ac:picMk id="23" creationId="{4F90E884-EB63-8309-45DE-6EAD8672F9D0}"/>
          </ac:picMkLst>
        </pc:picChg>
        <pc:inkChg chg="add del">
          <ac:chgData name="Tomas Palazzesi" userId="01633f18d36202ac" providerId="Windows Live" clId="Web-{99181F1D-F9D2-48E5-8C11-B1E55E3A69C8}" dt="2023-05-16T19:15:03.683" v="113"/>
          <ac:inkMkLst>
            <pc:docMk/>
            <pc:sldMk cId="1635139019" sldId="265"/>
            <ac:inkMk id="17" creationId="{3429B887-C109-C207-8882-CA76F173F28B}"/>
          </ac:inkMkLst>
        </pc:inkChg>
        <pc:inkChg chg="add del">
          <ac:chgData name="Tomas Palazzesi" userId="01633f18d36202ac" providerId="Windows Live" clId="Web-{99181F1D-F9D2-48E5-8C11-B1E55E3A69C8}" dt="2023-05-16T19:15:26.638" v="120"/>
          <ac:inkMkLst>
            <pc:docMk/>
            <pc:sldMk cId="1635139019" sldId="265"/>
            <ac:inkMk id="19" creationId="{AADF28B1-4487-B1DC-0BF0-45B3EB9B3FDD}"/>
          </ac:inkMkLst>
        </pc:inkChg>
        <pc:inkChg chg="add del">
          <ac:chgData name="Tomas Palazzesi" userId="01633f18d36202ac" providerId="Windows Live" clId="Web-{99181F1D-F9D2-48E5-8C11-B1E55E3A69C8}" dt="2023-05-16T19:15:25.200" v="119"/>
          <ac:inkMkLst>
            <pc:docMk/>
            <pc:sldMk cId="1635139019" sldId="265"/>
            <ac:inkMk id="20" creationId="{5B2E39B6-BB27-7E25-801D-F65859B5D545}"/>
          </ac:inkMkLst>
        </pc:inkChg>
        <pc:inkChg chg="add del">
          <ac:chgData name="Tomas Palazzesi" userId="01633f18d36202ac" providerId="Windows Live" clId="Web-{99181F1D-F9D2-48E5-8C11-B1E55E3A69C8}" dt="2023-05-16T19:15:21.169" v="118"/>
          <ac:inkMkLst>
            <pc:docMk/>
            <pc:sldMk cId="1635139019" sldId="265"/>
            <ac:inkMk id="21" creationId="{0CE8AD03-6C44-4BDD-5035-EC478298E834}"/>
          </ac:inkMkLst>
        </pc:inkChg>
        <pc:cxnChg chg="add mod">
          <ac:chgData name="Tomas Palazzesi" userId="01633f18d36202ac" providerId="Windows Live" clId="Web-{99181F1D-F9D2-48E5-8C11-B1E55E3A69C8}" dt="2023-05-16T19:13:18.160" v="89"/>
          <ac:cxnSpMkLst>
            <pc:docMk/>
            <pc:sldMk cId="1635139019" sldId="265"/>
            <ac:cxnSpMk id="10" creationId="{268193FA-767A-CF6C-0F22-DF65002F1267}"/>
          </ac:cxnSpMkLst>
        </pc:cxnChg>
        <pc:cxnChg chg="add mod">
          <ac:chgData name="Tomas Palazzesi" userId="01633f18d36202ac" providerId="Windows Live" clId="Web-{99181F1D-F9D2-48E5-8C11-B1E55E3A69C8}" dt="2023-05-16T19:21:10.335" v="230" actId="14100"/>
          <ac:cxnSpMkLst>
            <pc:docMk/>
            <pc:sldMk cId="1635139019" sldId="265"/>
            <ac:cxnSpMk id="11" creationId="{0620FD42-2861-C5ED-A310-E6AD15D16535}"/>
          </ac:cxnSpMkLst>
        </pc:cxnChg>
        <pc:cxnChg chg="add mod">
          <ac:chgData name="Tomas Palazzesi" userId="01633f18d36202ac" providerId="Windows Live" clId="Web-{99181F1D-F9D2-48E5-8C11-B1E55E3A69C8}" dt="2023-05-16T19:21:12.413" v="231" actId="14100"/>
          <ac:cxnSpMkLst>
            <pc:docMk/>
            <pc:sldMk cId="1635139019" sldId="265"/>
            <ac:cxnSpMk id="13" creationId="{DFB44F41-3C12-67D3-1D7F-00498FB1A6F0}"/>
          </ac:cxnSpMkLst>
        </pc:cxnChg>
        <pc:cxnChg chg="add mod">
          <ac:chgData name="Tomas Palazzesi" userId="01633f18d36202ac" providerId="Windows Live" clId="Web-{99181F1D-F9D2-48E5-8C11-B1E55E3A69C8}" dt="2023-05-16T19:21:15.257" v="232" actId="14100"/>
          <ac:cxnSpMkLst>
            <pc:docMk/>
            <pc:sldMk cId="1635139019" sldId="265"/>
            <ac:cxnSpMk id="15" creationId="{FEFE03C8-74F7-F1FB-00B5-2C0FA47FEDD7}"/>
          </ac:cxnSpMkLst>
        </pc:cxnChg>
        <pc:cxnChg chg="add del mod">
          <ac:chgData name="Tomas Palazzesi" userId="01633f18d36202ac" providerId="Windows Live" clId="Web-{99181F1D-F9D2-48E5-8C11-B1E55E3A69C8}" dt="2023-05-16T19:15:42.108" v="123"/>
          <ac:cxnSpMkLst>
            <pc:docMk/>
            <pc:sldMk cId="1635139019" sldId="265"/>
            <ac:cxnSpMk id="18" creationId="{7D5CC9DE-CFB0-FFD9-F176-148CDD0489AA}"/>
          </ac:cxnSpMkLst>
        </pc:cxnChg>
      </pc:sldChg>
    </pc:docChg>
  </pc:docChgLst>
  <pc:docChgLst>
    <pc:chgData name="Tomas Palazzesi" userId="01633f18d36202ac" providerId="Windows Live" clId="Web-{6FEF3340-8D58-4C0A-9582-05D3AB0557D1}"/>
    <pc:docChg chg="modSld">
      <pc:chgData name="Tomas Palazzesi" userId="01633f18d36202ac" providerId="Windows Live" clId="Web-{6FEF3340-8D58-4C0A-9582-05D3AB0557D1}" dt="2023-05-17T18:19:36.439" v="34"/>
      <pc:docMkLst>
        <pc:docMk/>
      </pc:docMkLst>
      <pc:sldChg chg="addSp modSp modMedia addAnim delAnim">
        <pc:chgData name="Tomas Palazzesi" userId="01633f18d36202ac" providerId="Windows Live" clId="Web-{6FEF3340-8D58-4C0A-9582-05D3AB0557D1}" dt="2023-05-17T18:01:58.463" v="16"/>
        <pc:sldMkLst>
          <pc:docMk/>
          <pc:sldMk cId="3145444073" sldId="256"/>
        </pc:sldMkLst>
        <pc:picChg chg="add mod">
          <ac:chgData name="Tomas Palazzesi" userId="01633f18d36202ac" providerId="Windows Live" clId="Web-{6FEF3340-8D58-4C0A-9582-05D3AB0557D1}" dt="2023-05-17T18:01:58.463" v="16"/>
          <ac:picMkLst>
            <pc:docMk/>
            <pc:sldMk cId="3145444073" sldId="256"/>
            <ac:picMk id="5" creationId="{9CC38923-9283-AF52-60A9-A9856B7EB51E}"/>
          </ac:picMkLst>
        </pc:picChg>
      </pc:sldChg>
      <pc:sldChg chg="addSp delSp modSp modMedia addAnim delAnim">
        <pc:chgData name="Tomas Palazzesi" userId="01633f18d36202ac" providerId="Windows Live" clId="Web-{6FEF3340-8D58-4C0A-9582-05D3AB0557D1}" dt="2023-05-17T18:19:36.439" v="34"/>
        <pc:sldMkLst>
          <pc:docMk/>
          <pc:sldMk cId="314159861" sldId="257"/>
        </pc:sldMkLst>
        <pc:picChg chg="add del mod">
          <ac:chgData name="Tomas Palazzesi" userId="01633f18d36202ac" providerId="Windows Live" clId="Web-{6FEF3340-8D58-4C0A-9582-05D3AB0557D1}" dt="2023-05-17T18:06:41.106" v="22"/>
          <ac:picMkLst>
            <pc:docMk/>
            <pc:sldMk cId="314159861" sldId="257"/>
            <ac:picMk id="5" creationId="{EEC48C28-92D3-7407-F152-E868CD2D4F80}"/>
          </ac:picMkLst>
        </pc:picChg>
        <pc:picChg chg="add mod">
          <ac:chgData name="Tomas Palazzesi" userId="01633f18d36202ac" providerId="Windows Live" clId="Web-{6FEF3340-8D58-4C0A-9582-05D3AB0557D1}" dt="2023-05-17T18:19:36.439" v="34"/>
          <ac:picMkLst>
            <pc:docMk/>
            <pc:sldMk cId="314159861" sldId="257"/>
            <ac:picMk id="6" creationId="{BA22DE36-44BA-1E7D-6F79-B2350D62D0A5}"/>
          </ac:picMkLst>
        </pc:picChg>
      </pc:sldChg>
    </pc:docChg>
  </pc:docChgLst>
  <pc:docChgLst>
    <pc:chgData name="Usuario invitado" providerId="Windows Live" clId="Web-{65F3357C-04E6-4FB6-94B8-DC924294034C}"/>
    <pc:docChg chg="modSld">
      <pc:chgData name="Usuario invitado" userId="" providerId="Windows Live" clId="Web-{65F3357C-04E6-4FB6-94B8-DC924294034C}" dt="2023-05-15T15:46:12.704" v="4" actId="20577"/>
      <pc:docMkLst>
        <pc:docMk/>
      </pc:docMkLst>
      <pc:sldChg chg="modSp">
        <pc:chgData name="Usuario invitado" userId="" providerId="Windows Live" clId="Web-{65F3357C-04E6-4FB6-94B8-DC924294034C}" dt="2023-05-15T15:46:12.704" v="4" actId="20577"/>
        <pc:sldMkLst>
          <pc:docMk/>
          <pc:sldMk cId="314159861" sldId="257"/>
        </pc:sldMkLst>
        <pc:spChg chg="mod">
          <ac:chgData name="Usuario invitado" userId="" providerId="Windows Live" clId="Web-{65F3357C-04E6-4FB6-94B8-DC924294034C}" dt="2023-05-15T15:46:12.704" v="4" actId="20577"/>
          <ac:spMkLst>
            <pc:docMk/>
            <pc:sldMk cId="314159861" sldId="257"/>
            <ac:spMk id="3" creationId="{1E3993DB-BF88-8DD7-91DF-3A1C120B91C6}"/>
          </ac:spMkLst>
        </pc:spChg>
      </pc:sldChg>
    </pc:docChg>
  </pc:docChgLst>
  <pc:docChgLst>
    <pc:chgData name="Guest User" providerId="Windows Live" clId="Web-{7D434F3E-6C14-4C2E-AF78-3558F55A4ECF}"/>
    <pc:docChg chg="addSld delSld modSld sldOrd">
      <pc:chgData name="Guest User" userId="" providerId="Windows Live" clId="Web-{7D434F3E-6C14-4C2E-AF78-3558F55A4ECF}" dt="2023-05-13T19:50:58.778" v="106" actId="20577"/>
      <pc:docMkLst>
        <pc:docMk/>
      </pc:docMkLst>
      <pc:sldChg chg="modSp add del">
        <pc:chgData name="Guest User" userId="" providerId="Windows Live" clId="Web-{7D434F3E-6C14-4C2E-AF78-3558F55A4ECF}" dt="2023-05-13T19:49:33.135" v="98" actId="20577"/>
        <pc:sldMkLst>
          <pc:docMk/>
          <pc:sldMk cId="1901680120" sldId="258"/>
        </pc:sldMkLst>
        <pc:spChg chg="mod">
          <ac:chgData name="Guest User" userId="" providerId="Windows Live" clId="Web-{7D434F3E-6C14-4C2E-AF78-3558F55A4ECF}" dt="2023-05-13T19:49:33.135" v="98" actId="20577"/>
          <ac:spMkLst>
            <pc:docMk/>
            <pc:sldMk cId="1901680120" sldId="258"/>
            <ac:spMk id="2" creationId="{34F4D773-6CDB-88FD-CAEA-6F39B4D8D589}"/>
          </ac:spMkLst>
        </pc:spChg>
      </pc:sldChg>
      <pc:sldChg chg="modSp">
        <pc:chgData name="Guest User" userId="" providerId="Windows Live" clId="Web-{7D434F3E-6C14-4C2E-AF78-3558F55A4ECF}" dt="2023-05-13T19:43:04.266" v="48" actId="20577"/>
        <pc:sldMkLst>
          <pc:docMk/>
          <pc:sldMk cId="4193023386" sldId="259"/>
        </pc:sldMkLst>
        <pc:spChg chg="mod">
          <ac:chgData name="Guest User" userId="" providerId="Windows Live" clId="Web-{7D434F3E-6C14-4C2E-AF78-3558F55A4ECF}" dt="2023-05-13T19:43:04.266" v="48" actId="20577"/>
          <ac:spMkLst>
            <pc:docMk/>
            <pc:sldMk cId="4193023386" sldId="259"/>
            <ac:spMk id="2" creationId="{A7C71A77-94BF-FB6C-CA28-59FF0F3B0D8C}"/>
          </ac:spMkLst>
        </pc:spChg>
      </pc:sldChg>
      <pc:sldChg chg="modSp new">
        <pc:chgData name="Guest User" userId="" providerId="Windows Live" clId="Web-{7D434F3E-6C14-4C2E-AF78-3558F55A4ECF}" dt="2023-05-13T19:40:38.949" v="9" actId="20577"/>
        <pc:sldMkLst>
          <pc:docMk/>
          <pc:sldMk cId="477498164" sldId="260"/>
        </pc:sldMkLst>
        <pc:spChg chg="mod">
          <ac:chgData name="Guest User" userId="" providerId="Windows Live" clId="Web-{7D434F3E-6C14-4C2E-AF78-3558F55A4ECF}" dt="2023-05-13T19:40:38.949" v="9" actId="20577"/>
          <ac:spMkLst>
            <pc:docMk/>
            <pc:sldMk cId="477498164" sldId="260"/>
            <ac:spMk id="2" creationId="{EA2CE47D-3F6D-3EF1-318C-61C36D40F33A}"/>
          </ac:spMkLst>
        </pc:spChg>
      </pc:sldChg>
      <pc:sldChg chg="modSp new ord">
        <pc:chgData name="Guest User" userId="" providerId="Windows Live" clId="Web-{7D434F3E-6C14-4C2E-AF78-3558F55A4ECF}" dt="2023-05-13T19:50:58.778" v="106" actId="20577"/>
        <pc:sldMkLst>
          <pc:docMk/>
          <pc:sldMk cId="2752205368" sldId="261"/>
        </pc:sldMkLst>
        <pc:spChg chg="mod">
          <ac:chgData name="Guest User" userId="" providerId="Windows Live" clId="Web-{7D434F3E-6C14-4C2E-AF78-3558F55A4ECF}" dt="2023-05-13T19:50:58.778" v="106" actId="20577"/>
          <ac:spMkLst>
            <pc:docMk/>
            <pc:sldMk cId="2752205368" sldId="261"/>
            <ac:spMk id="2" creationId="{014B9AB8-F3ED-CE54-16D3-44588518DC82}"/>
          </ac:spMkLst>
        </pc:spChg>
      </pc:sldChg>
      <pc:sldChg chg="modSp new">
        <pc:chgData name="Guest User" userId="" providerId="Windows Live" clId="Web-{7D434F3E-6C14-4C2E-AF78-3558F55A4ECF}" dt="2023-05-13T19:48:32.931" v="76" actId="20577"/>
        <pc:sldMkLst>
          <pc:docMk/>
          <pc:sldMk cId="1719440240" sldId="262"/>
        </pc:sldMkLst>
        <pc:spChg chg="mod">
          <ac:chgData name="Guest User" userId="" providerId="Windows Live" clId="Web-{7D434F3E-6C14-4C2E-AF78-3558F55A4ECF}" dt="2023-05-13T19:48:32.931" v="76" actId="20577"/>
          <ac:spMkLst>
            <pc:docMk/>
            <pc:sldMk cId="1719440240" sldId="262"/>
            <ac:spMk id="2" creationId="{E015E510-2A50-AD21-8148-E047299C11C3}"/>
          </ac:spMkLst>
        </pc:spChg>
      </pc:sldChg>
    </pc:docChg>
  </pc:docChgLst>
  <pc:docChgLst>
    <pc:chgData name="Guest User" providerId="Windows Live" clId="Web-{D72245DC-39D3-49F0-835C-9AA755B14C72}"/>
    <pc:docChg chg="modSld">
      <pc:chgData name="Guest User" userId="" providerId="Windows Live" clId="Web-{D72245DC-39D3-49F0-835C-9AA755B14C72}" dt="2023-05-17T23:35:08.433" v="35" actId="20577"/>
      <pc:docMkLst>
        <pc:docMk/>
      </pc:docMkLst>
      <pc:sldChg chg="modSp">
        <pc:chgData name="Guest User" userId="" providerId="Windows Live" clId="Web-{D72245DC-39D3-49F0-835C-9AA755B14C72}" dt="2023-05-17T23:35:08.433" v="35" actId="20577"/>
        <pc:sldMkLst>
          <pc:docMk/>
          <pc:sldMk cId="1901680120" sldId="258"/>
        </pc:sldMkLst>
        <pc:spChg chg="mod">
          <ac:chgData name="Guest User" userId="" providerId="Windows Live" clId="Web-{D72245DC-39D3-49F0-835C-9AA755B14C72}" dt="2023-05-17T23:35:08.433" v="35" actId="20577"/>
          <ac:spMkLst>
            <pc:docMk/>
            <pc:sldMk cId="1901680120" sldId="258"/>
            <ac:spMk id="3" creationId="{31670292-F9E6-1FC0-265F-1C7BCEDA9A48}"/>
          </ac:spMkLst>
        </pc:spChg>
        <pc:picChg chg="mod">
          <ac:chgData name="Guest User" userId="" providerId="Windows Live" clId="Web-{D72245DC-39D3-49F0-835C-9AA755B14C72}" dt="2023-05-17T22:59:13.963" v="0"/>
          <ac:picMkLst>
            <pc:docMk/>
            <pc:sldMk cId="1901680120" sldId="258"/>
            <ac:picMk id="6" creationId="{94FDEC7C-1484-CD10-8BA1-9D8D6B367B45}"/>
          </ac:picMkLst>
        </pc:picChg>
      </pc:sldChg>
      <pc:sldChg chg="addSp delSp modSp">
        <pc:chgData name="Guest User" userId="" providerId="Windows Live" clId="Web-{D72245DC-39D3-49F0-835C-9AA755B14C72}" dt="2023-05-17T23:15:53.600" v="5"/>
        <pc:sldMkLst>
          <pc:docMk/>
          <pc:sldMk cId="1635139019" sldId="265"/>
        </pc:sldMkLst>
        <pc:picChg chg="add del mod">
          <ac:chgData name="Guest User" userId="" providerId="Windows Live" clId="Web-{D72245DC-39D3-49F0-835C-9AA755B14C72}" dt="2023-05-17T23:15:53.600" v="5"/>
          <ac:picMkLst>
            <pc:docMk/>
            <pc:sldMk cId="1635139019" sldId="265"/>
            <ac:picMk id="18" creationId="{CC97939F-D2B3-566D-73B7-F9A1227ADF77}"/>
          </ac:picMkLst>
        </pc:picChg>
      </pc:sldChg>
      <pc:sldChg chg="addSp delSp modSp">
        <pc:chgData name="Guest User" userId="" providerId="Windows Live" clId="Web-{D72245DC-39D3-49F0-835C-9AA755B14C72}" dt="2023-05-17T23:21:09.274" v="17" actId="1076"/>
        <pc:sldMkLst>
          <pc:docMk/>
          <pc:sldMk cId="1530132073" sldId="266"/>
        </pc:sldMkLst>
        <pc:picChg chg="add del mod">
          <ac:chgData name="Guest User" userId="" providerId="Windows Live" clId="Web-{D72245DC-39D3-49F0-835C-9AA755B14C72}" dt="2023-05-17T23:16:55.306" v="11"/>
          <ac:picMkLst>
            <pc:docMk/>
            <pc:sldMk cId="1530132073" sldId="266"/>
            <ac:picMk id="3" creationId="{3DB75FD7-AA0A-48EE-32DD-64737167C8EA}"/>
          </ac:picMkLst>
        </pc:picChg>
        <pc:picChg chg="add mod">
          <ac:chgData name="Guest User" userId="" providerId="Windows Live" clId="Web-{D72245DC-39D3-49F0-835C-9AA755B14C72}" dt="2023-05-17T23:21:09.274" v="17" actId="1076"/>
          <ac:picMkLst>
            <pc:docMk/>
            <pc:sldMk cId="1530132073" sldId="266"/>
            <ac:picMk id="5" creationId="{E3A5F40E-F668-CCC8-CF4C-B0A38B39BC1D}"/>
          </ac:picMkLst>
        </pc:picChg>
      </pc:sldChg>
    </pc:docChg>
  </pc:docChgLst>
  <pc:docChgLst>
    <pc:chgData name="Guest User" providerId="Windows Live" clId="Web-{79A9173B-0AF6-4FBE-A809-A9A1F007C34D}"/>
    <pc:docChg chg="modSld">
      <pc:chgData name="Guest User" userId="" providerId="Windows Live" clId="Web-{79A9173B-0AF6-4FBE-A809-A9A1F007C34D}" dt="2023-05-13T21:40:30.989" v="213" actId="20577"/>
      <pc:docMkLst>
        <pc:docMk/>
      </pc:docMkLst>
      <pc:sldChg chg="modSp">
        <pc:chgData name="Guest User" userId="" providerId="Windows Live" clId="Web-{79A9173B-0AF6-4FBE-A809-A9A1F007C34D}" dt="2023-05-13T21:40:30.989" v="213" actId="20577"/>
        <pc:sldMkLst>
          <pc:docMk/>
          <pc:sldMk cId="477498164" sldId="260"/>
        </pc:sldMkLst>
        <pc:spChg chg="mod">
          <ac:chgData name="Guest User" userId="" providerId="Windows Live" clId="Web-{79A9173B-0AF6-4FBE-A809-A9A1F007C34D}" dt="2023-05-13T21:40:30.989" v="213" actId="20577"/>
          <ac:spMkLst>
            <pc:docMk/>
            <pc:sldMk cId="477498164" sldId="260"/>
            <ac:spMk id="3" creationId="{6B66200F-ACAD-D75B-081D-D4FDEB537C90}"/>
          </ac:spMkLst>
        </pc:spChg>
      </pc:sldChg>
    </pc:docChg>
  </pc:docChgLst>
  <pc:docChgLst>
    <pc:chgData name="Guest User" providerId="Windows Live" clId="Web-{C549FD15-8D2B-498A-B8BD-C7E468646373}"/>
    <pc:docChg chg="modSld">
      <pc:chgData name="Guest User" userId="" providerId="Windows Live" clId="Web-{C549FD15-8D2B-498A-B8BD-C7E468646373}" dt="2023-05-15T15:25:20.855" v="3" actId="14100"/>
      <pc:docMkLst>
        <pc:docMk/>
      </pc:docMkLst>
      <pc:sldChg chg="modSp">
        <pc:chgData name="Guest User" userId="" providerId="Windows Live" clId="Web-{C549FD15-8D2B-498A-B8BD-C7E468646373}" dt="2023-05-15T15:25:20.855" v="3" actId="14100"/>
        <pc:sldMkLst>
          <pc:docMk/>
          <pc:sldMk cId="4279794172" sldId="263"/>
        </pc:sldMkLst>
        <pc:picChg chg="mod">
          <ac:chgData name="Guest User" userId="" providerId="Windows Live" clId="Web-{C549FD15-8D2B-498A-B8BD-C7E468646373}" dt="2023-05-15T15:25:20.855" v="3" actId="14100"/>
          <ac:picMkLst>
            <pc:docMk/>
            <pc:sldMk cId="4279794172" sldId="263"/>
            <ac:picMk id="6" creationId="{8DAFC4D1-8A56-76B3-D8E0-4704A711F317}"/>
          </ac:picMkLst>
        </pc:picChg>
      </pc:sldChg>
    </pc:docChg>
  </pc:docChgLst>
  <pc:docChgLst>
    <pc:chgData name="agustin herzkovich" userId="848d6eff3bcf7039" providerId="LiveId" clId="{4DDC2244-CD03-4CC6-9BBC-92306DB37880}"/>
    <pc:docChg chg="undo custSel addSld delSld modSld sldOrd">
      <pc:chgData name="agustin herzkovich" userId="848d6eff3bcf7039" providerId="LiveId" clId="{4DDC2244-CD03-4CC6-9BBC-92306DB37880}" dt="2023-05-18T00:05:25.462" v="2139" actId="700"/>
      <pc:docMkLst>
        <pc:docMk/>
      </pc:docMkLst>
      <pc:sldChg chg="addSp delSp modSp mod modTransition delAnim modAnim">
        <pc:chgData name="agustin herzkovich" userId="848d6eff3bcf7039" providerId="LiveId" clId="{4DDC2244-CD03-4CC6-9BBC-92306DB37880}" dt="2023-05-17T23:05:20.519" v="2102"/>
        <pc:sldMkLst>
          <pc:docMk/>
          <pc:sldMk cId="3145444073" sldId="256"/>
        </pc:sldMkLst>
        <pc:spChg chg="mod">
          <ac:chgData name="agustin herzkovich" userId="848d6eff3bcf7039" providerId="LiveId" clId="{4DDC2244-CD03-4CC6-9BBC-92306DB37880}" dt="2023-05-13T20:25:16.472" v="357" actId="20577"/>
          <ac:spMkLst>
            <pc:docMk/>
            <pc:sldMk cId="3145444073" sldId="256"/>
            <ac:spMk id="2" creationId="{BB0DA2FF-4258-4392-217B-7065E31428B4}"/>
          </ac:spMkLst>
        </pc:spChg>
        <pc:spChg chg="mod">
          <ac:chgData name="agustin herzkovich" userId="848d6eff3bcf7039" providerId="LiveId" clId="{4DDC2244-CD03-4CC6-9BBC-92306DB37880}" dt="2023-05-13T20:25:41.638" v="384" actId="404"/>
          <ac:spMkLst>
            <pc:docMk/>
            <pc:sldMk cId="3145444073" sldId="256"/>
            <ac:spMk id="3" creationId="{1D526025-D7DE-F09D-4156-0406CFFFAB34}"/>
          </ac:spMkLst>
        </pc:spChg>
        <pc:picChg chg="del">
          <ac:chgData name="agustin herzkovich" userId="848d6eff3bcf7039" providerId="LiveId" clId="{4DDC2244-CD03-4CC6-9BBC-92306DB37880}" dt="2023-05-17T18:22:35.926" v="2016" actId="478"/>
          <ac:picMkLst>
            <pc:docMk/>
            <pc:sldMk cId="3145444073" sldId="256"/>
            <ac:picMk id="5" creationId="{9CC38923-9283-AF52-60A9-A9856B7EB51E}"/>
          </ac:picMkLst>
        </pc:picChg>
        <pc:picChg chg="add mod">
          <ac:chgData name="agustin herzkovich" userId="848d6eff3bcf7039" providerId="LiveId" clId="{4DDC2244-CD03-4CC6-9BBC-92306DB37880}" dt="2023-05-17T23:05:20.519" v="2102"/>
          <ac:picMkLst>
            <pc:docMk/>
            <pc:sldMk cId="3145444073" sldId="256"/>
            <ac:picMk id="6" creationId="{5BB14D57-4CC5-BD26-D549-DC0ADCE5A4A2}"/>
          </ac:picMkLst>
        </pc:picChg>
      </pc:sldChg>
      <pc:sldChg chg="addSp delSp modSp mod modTransition setBg delAnim modAnim">
        <pc:chgData name="agustin herzkovich" userId="848d6eff3bcf7039" providerId="LiveId" clId="{4DDC2244-CD03-4CC6-9BBC-92306DB37880}" dt="2023-05-18T00:00:00.263" v="2127" actId="20577"/>
        <pc:sldMkLst>
          <pc:docMk/>
          <pc:sldMk cId="314159861" sldId="257"/>
        </pc:sldMkLst>
        <pc:spChg chg="mod">
          <ac:chgData name="agustin herzkovich" userId="848d6eff3bcf7039" providerId="LiveId" clId="{4DDC2244-CD03-4CC6-9BBC-92306DB37880}" dt="2023-05-18T00:00:00.263" v="2127" actId="20577"/>
          <ac:spMkLst>
            <pc:docMk/>
            <pc:sldMk cId="314159861" sldId="257"/>
            <ac:spMk id="3" creationId="{1E3993DB-BF88-8DD7-91DF-3A1C120B91C6}"/>
          </ac:spMkLst>
        </pc:spChg>
        <pc:spChg chg="add del mod">
          <ac:chgData name="agustin herzkovich" userId="848d6eff3bcf7039" providerId="LiveId" clId="{4DDC2244-CD03-4CC6-9BBC-92306DB37880}" dt="2023-05-15T15:47:33.420" v="1685" actId="21"/>
          <ac:spMkLst>
            <pc:docMk/>
            <pc:sldMk cId="314159861" sldId="257"/>
            <ac:spMk id="5" creationId="{027F4432-B09A-E739-54FA-49551D15CC60}"/>
          </ac:spMkLst>
        </pc:spChg>
        <pc:spChg chg="add del mod">
          <ac:chgData name="agustin herzkovich" userId="848d6eff3bcf7039" providerId="LiveId" clId="{4DDC2244-CD03-4CC6-9BBC-92306DB37880}" dt="2023-05-15T15:47:33.420" v="1685" actId="21"/>
          <ac:spMkLst>
            <pc:docMk/>
            <pc:sldMk cId="314159861" sldId="257"/>
            <ac:spMk id="6" creationId="{34B73600-22DF-17E4-B49F-60189DDAEC19}"/>
          </ac:spMkLst>
        </pc:spChg>
        <pc:spChg chg="add del mod">
          <ac:chgData name="agustin herzkovich" userId="848d6eff3bcf7039" providerId="LiveId" clId="{4DDC2244-CD03-4CC6-9BBC-92306DB37880}" dt="2023-05-15T15:47:33.420" v="1685" actId="21"/>
          <ac:spMkLst>
            <pc:docMk/>
            <pc:sldMk cId="314159861" sldId="257"/>
            <ac:spMk id="7" creationId="{08D89C54-0E83-050B-EE79-82B99BF98DB3}"/>
          </ac:spMkLst>
        </pc:spChg>
        <pc:spChg chg="add del mod">
          <ac:chgData name="agustin herzkovich" userId="848d6eff3bcf7039" providerId="LiveId" clId="{4DDC2244-CD03-4CC6-9BBC-92306DB37880}" dt="2023-05-15T15:46:14.027" v="1674" actId="478"/>
          <ac:spMkLst>
            <pc:docMk/>
            <pc:sldMk cId="314159861" sldId="257"/>
            <ac:spMk id="8" creationId="{81569F58-9264-A67B-62B7-E047E11AB927}"/>
          </ac:spMkLst>
        </pc:spChg>
        <pc:spChg chg="add del mod">
          <ac:chgData name="agustin herzkovich" userId="848d6eff3bcf7039" providerId="LiveId" clId="{4DDC2244-CD03-4CC6-9BBC-92306DB37880}" dt="2023-05-15T15:47:33.420" v="1685" actId="21"/>
          <ac:spMkLst>
            <pc:docMk/>
            <pc:sldMk cId="314159861" sldId="257"/>
            <ac:spMk id="9" creationId="{84DB28FA-72DB-33F7-91DF-8A1BC31E0F84}"/>
          </ac:spMkLst>
        </pc:spChg>
        <pc:spChg chg="add del mod">
          <ac:chgData name="agustin herzkovich" userId="848d6eff3bcf7039" providerId="LiveId" clId="{4DDC2244-CD03-4CC6-9BBC-92306DB37880}" dt="2023-05-15T15:46:42.857" v="1681" actId="478"/>
          <ac:spMkLst>
            <pc:docMk/>
            <pc:sldMk cId="314159861" sldId="257"/>
            <ac:spMk id="10" creationId="{21558346-0584-05E2-7DD6-8A2EEFC1BA39}"/>
          </ac:spMkLst>
        </pc:spChg>
        <pc:spChg chg="add del mod">
          <ac:chgData name="agustin herzkovich" userId="848d6eff3bcf7039" providerId="LiveId" clId="{4DDC2244-CD03-4CC6-9BBC-92306DB37880}" dt="2023-05-15T15:47:33.420" v="1685" actId="21"/>
          <ac:spMkLst>
            <pc:docMk/>
            <pc:sldMk cId="314159861" sldId="257"/>
            <ac:spMk id="11" creationId="{3DCF4342-97E9-F486-0789-206E1D2633FB}"/>
          </ac:spMkLst>
        </pc:spChg>
        <pc:picChg chg="add mod">
          <ac:chgData name="agustin herzkovich" userId="848d6eff3bcf7039" providerId="LiveId" clId="{4DDC2244-CD03-4CC6-9BBC-92306DB37880}" dt="2023-05-15T15:31:59.168" v="1484" actId="14100"/>
          <ac:picMkLst>
            <pc:docMk/>
            <pc:sldMk cId="314159861" sldId="257"/>
            <ac:picMk id="4" creationId="{DDD6B039-16D9-95F2-3AA0-B1DEE3BEAA9A}"/>
          </ac:picMkLst>
        </pc:picChg>
        <pc:picChg chg="add del mod">
          <ac:chgData name="agustin herzkovich" userId="848d6eff3bcf7039" providerId="LiveId" clId="{4DDC2244-CD03-4CC6-9BBC-92306DB37880}" dt="2023-05-17T18:54:56.830" v="2087" actId="478"/>
          <ac:picMkLst>
            <pc:docMk/>
            <pc:sldMk cId="314159861" sldId="257"/>
            <ac:picMk id="5" creationId="{A26D79CE-3DBA-A7BC-766F-EDACE7603EFE}"/>
          </ac:picMkLst>
        </pc:picChg>
        <pc:picChg chg="del">
          <ac:chgData name="agustin herzkovich" userId="848d6eff3bcf7039" providerId="LiveId" clId="{4DDC2244-CD03-4CC6-9BBC-92306DB37880}" dt="2023-05-17T18:22:34.169" v="2015" actId="478"/>
          <ac:picMkLst>
            <pc:docMk/>
            <pc:sldMk cId="314159861" sldId="257"/>
            <ac:picMk id="6" creationId="{BA22DE36-44BA-1E7D-6F79-B2350D62D0A5}"/>
          </ac:picMkLst>
        </pc:picChg>
      </pc:sldChg>
      <pc:sldChg chg="addSp delSp modSp new mod modTransition setBg modAnim">
        <pc:chgData name="agustin herzkovich" userId="848d6eff3bcf7039" providerId="LiveId" clId="{4DDC2244-CD03-4CC6-9BBC-92306DB37880}" dt="2023-05-17T19:00:31.486" v="2094" actId="20577"/>
        <pc:sldMkLst>
          <pc:docMk/>
          <pc:sldMk cId="1901680120" sldId="258"/>
        </pc:sldMkLst>
        <pc:spChg chg="mod">
          <ac:chgData name="agustin herzkovich" userId="848d6eff3bcf7039" providerId="LiveId" clId="{4DDC2244-CD03-4CC6-9BBC-92306DB37880}" dt="2023-05-17T19:00:31.486" v="2094" actId="20577"/>
          <ac:spMkLst>
            <pc:docMk/>
            <pc:sldMk cId="1901680120" sldId="258"/>
            <ac:spMk id="3" creationId="{31670292-F9E6-1FC0-265F-1C7BCEDA9A48}"/>
          </ac:spMkLst>
        </pc:spChg>
        <pc:picChg chg="del mod">
          <ac:chgData name="agustin herzkovich" userId="848d6eff3bcf7039" providerId="LiveId" clId="{4DDC2244-CD03-4CC6-9BBC-92306DB37880}" dt="2023-05-13T21:00:39.889" v="453" actId="478"/>
          <ac:picMkLst>
            <pc:docMk/>
            <pc:sldMk cId="1901680120" sldId="258"/>
            <ac:picMk id="4" creationId="{537E27AB-497E-568D-99FA-7A9D5BD1D382}"/>
          </ac:picMkLst>
        </pc:picChg>
        <pc:picChg chg="add del mod">
          <ac:chgData name="agustin herzkovich" userId="848d6eff3bcf7039" providerId="LiveId" clId="{4DDC2244-CD03-4CC6-9BBC-92306DB37880}" dt="2023-05-15T15:31:45.224" v="1478"/>
          <ac:picMkLst>
            <pc:docMk/>
            <pc:sldMk cId="1901680120" sldId="258"/>
            <ac:picMk id="4" creationId="{604EF966-5A21-35B4-5F1B-871B25DE4F03}"/>
          </ac:picMkLst>
        </pc:picChg>
        <pc:picChg chg="add del mod">
          <ac:chgData name="agustin herzkovich" userId="848d6eff3bcf7039" providerId="LiveId" clId="{4DDC2244-CD03-4CC6-9BBC-92306DB37880}" dt="2023-05-17T18:53:53.065" v="2084"/>
          <ac:picMkLst>
            <pc:docMk/>
            <pc:sldMk cId="1901680120" sldId="258"/>
            <ac:picMk id="4" creationId="{CDEECEF8-A7A4-3DA4-1449-2C7173568882}"/>
          </ac:picMkLst>
        </pc:picChg>
        <pc:picChg chg="add mod">
          <ac:chgData name="agustin herzkovich" userId="848d6eff3bcf7039" providerId="LiveId" clId="{4DDC2244-CD03-4CC6-9BBC-92306DB37880}" dt="2023-05-15T15:32:02.155" v="1486"/>
          <ac:picMkLst>
            <pc:docMk/>
            <pc:sldMk cId="1901680120" sldId="258"/>
            <ac:picMk id="5" creationId="{53DC41B1-8734-5EC0-252A-D45407275A3F}"/>
          </ac:picMkLst>
        </pc:picChg>
        <pc:picChg chg="add mod">
          <ac:chgData name="agustin herzkovich" userId="848d6eff3bcf7039" providerId="LiveId" clId="{4DDC2244-CD03-4CC6-9BBC-92306DB37880}" dt="2023-05-15T15:54:29.930" v="1881" actId="1076"/>
          <ac:picMkLst>
            <pc:docMk/>
            <pc:sldMk cId="1901680120" sldId="258"/>
            <ac:picMk id="6" creationId="{94FDEC7C-1484-CD10-8BA1-9D8D6B367B45}"/>
          </ac:picMkLst>
        </pc:picChg>
      </pc:sldChg>
      <pc:sldChg chg="addSp delSp modSp new del mod modTransition setBg">
        <pc:chgData name="agustin herzkovich" userId="848d6eff3bcf7039" providerId="LiveId" clId="{4DDC2244-CD03-4CC6-9BBC-92306DB37880}" dt="2023-05-17T17:53:38.417" v="2014" actId="2696"/>
        <pc:sldMkLst>
          <pc:docMk/>
          <pc:sldMk cId="4193023386" sldId="259"/>
        </pc:sldMkLst>
        <pc:spChg chg="mod">
          <ac:chgData name="agustin herzkovich" userId="848d6eff3bcf7039" providerId="LiveId" clId="{4DDC2244-CD03-4CC6-9BBC-92306DB37880}" dt="2023-05-13T21:25:45.966" v="1195" actId="20577"/>
          <ac:spMkLst>
            <pc:docMk/>
            <pc:sldMk cId="4193023386" sldId="259"/>
            <ac:spMk id="2" creationId="{A7C71A77-94BF-FB6C-CA28-59FF0F3B0D8C}"/>
          </ac:spMkLst>
        </pc:spChg>
        <pc:spChg chg="del">
          <ac:chgData name="agustin herzkovich" userId="848d6eff3bcf7039" providerId="LiveId" clId="{4DDC2244-CD03-4CC6-9BBC-92306DB37880}" dt="2023-05-13T20:54:43.460" v="412" actId="931"/>
          <ac:spMkLst>
            <pc:docMk/>
            <pc:sldMk cId="4193023386" sldId="259"/>
            <ac:spMk id="3" creationId="{8BAB6417-A91F-5987-EC00-56EF840542C6}"/>
          </ac:spMkLst>
        </pc:spChg>
        <pc:spChg chg="add del mod">
          <ac:chgData name="agustin herzkovich" userId="848d6eff3bcf7039" providerId="LiveId" clId="{4DDC2244-CD03-4CC6-9BBC-92306DB37880}" dt="2023-05-13T20:59:25.049" v="447" actId="478"/>
          <ac:spMkLst>
            <pc:docMk/>
            <pc:sldMk cId="4193023386" sldId="259"/>
            <ac:spMk id="9" creationId="{0874301A-B4E9-DD43-0469-F85CB78DA398}"/>
          </ac:spMkLst>
        </pc:spChg>
        <pc:spChg chg="add">
          <ac:chgData name="agustin herzkovich" userId="848d6eff3bcf7039" providerId="LiveId" clId="{4DDC2244-CD03-4CC6-9BBC-92306DB37880}" dt="2023-05-13T20:54:47.699" v="415" actId="26606"/>
          <ac:spMkLst>
            <pc:docMk/>
            <pc:sldMk cId="4193023386" sldId="259"/>
            <ac:spMk id="12" creationId="{3F4C104D-5F30-4811-9376-566B26E4719A}"/>
          </ac:spMkLst>
        </pc:spChg>
        <pc:spChg chg="add">
          <ac:chgData name="agustin herzkovich" userId="848d6eff3bcf7039" providerId="LiveId" clId="{4DDC2244-CD03-4CC6-9BBC-92306DB37880}" dt="2023-05-13T20:54:47.699" v="415" actId="26606"/>
          <ac:spMkLst>
            <pc:docMk/>
            <pc:sldMk cId="4193023386" sldId="259"/>
            <ac:spMk id="14" creationId="{0815E34B-5D02-4E01-A936-E8E1C0AB6F12}"/>
          </ac:spMkLst>
        </pc:spChg>
        <pc:spChg chg="add">
          <ac:chgData name="agustin herzkovich" userId="848d6eff3bcf7039" providerId="LiveId" clId="{4DDC2244-CD03-4CC6-9BBC-92306DB37880}" dt="2023-05-13T20:54:47.699" v="415" actId="26606"/>
          <ac:spMkLst>
            <pc:docMk/>
            <pc:sldMk cId="4193023386" sldId="259"/>
            <ac:spMk id="16" creationId="{7DE3414B-B032-4710-A468-D3285E38C5FF}"/>
          </ac:spMkLst>
        </pc:spChg>
        <pc:picChg chg="add del mod">
          <ac:chgData name="agustin herzkovich" userId="848d6eff3bcf7039" providerId="LiveId" clId="{4DDC2244-CD03-4CC6-9BBC-92306DB37880}" dt="2023-05-15T15:31:44.842" v="1477"/>
          <ac:picMkLst>
            <pc:docMk/>
            <pc:sldMk cId="4193023386" sldId="259"/>
            <ac:picMk id="3" creationId="{FE3CAB42-EDE9-8E5B-2664-6CAE7DED69BA}"/>
          </ac:picMkLst>
        </pc:picChg>
        <pc:picChg chg="add mod">
          <ac:chgData name="agustin herzkovich" userId="848d6eff3bcf7039" providerId="LiveId" clId="{4DDC2244-CD03-4CC6-9BBC-92306DB37880}" dt="2023-05-15T15:32:02.789" v="1487"/>
          <ac:picMkLst>
            <pc:docMk/>
            <pc:sldMk cId="4193023386" sldId="259"/>
            <ac:picMk id="4" creationId="{B03E5123-16AE-B93C-809B-78A1DEE043DD}"/>
          </ac:picMkLst>
        </pc:picChg>
        <pc:picChg chg="add del mod">
          <ac:chgData name="agustin herzkovich" userId="848d6eff3bcf7039" providerId="LiveId" clId="{4DDC2244-CD03-4CC6-9BBC-92306DB37880}" dt="2023-05-13T21:23:13.270" v="1184" actId="478"/>
          <ac:picMkLst>
            <pc:docMk/>
            <pc:sldMk cId="4193023386" sldId="259"/>
            <ac:picMk id="5" creationId="{B7DE188D-2E4C-8B76-D16F-F84EFDF9FCF9}"/>
          </ac:picMkLst>
        </pc:picChg>
        <pc:picChg chg="add mod">
          <ac:chgData name="agustin herzkovich" userId="848d6eff3bcf7039" providerId="LiveId" clId="{4DDC2244-CD03-4CC6-9BBC-92306DB37880}" dt="2023-05-13T21:28:24.013" v="1221" actId="1076"/>
          <ac:picMkLst>
            <pc:docMk/>
            <pc:sldMk cId="4193023386" sldId="259"/>
            <ac:picMk id="7" creationId="{A4AAD35F-FC40-3DD2-A129-8A1954116455}"/>
          </ac:picMkLst>
        </pc:picChg>
      </pc:sldChg>
      <pc:sldChg chg="addSp delSp modSp mod ord modTransition setBg modAnim">
        <pc:chgData name="agustin herzkovich" userId="848d6eff3bcf7039" providerId="LiveId" clId="{4DDC2244-CD03-4CC6-9BBC-92306DB37880}" dt="2023-05-17T18:53:52.892" v="2079"/>
        <pc:sldMkLst>
          <pc:docMk/>
          <pc:sldMk cId="477498164" sldId="260"/>
        </pc:sldMkLst>
        <pc:spChg chg="mod">
          <ac:chgData name="agustin herzkovich" userId="848d6eff3bcf7039" providerId="LiveId" clId="{4DDC2244-CD03-4CC6-9BBC-92306DB37880}" dt="2023-05-13T21:48:40.022" v="1460" actId="20577"/>
          <ac:spMkLst>
            <pc:docMk/>
            <pc:sldMk cId="477498164" sldId="260"/>
            <ac:spMk id="3" creationId="{6B66200F-ACAD-D75B-081D-D4FDEB537C90}"/>
          </ac:spMkLst>
        </pc:spChg>
        <pc:picChg chg="add del mod">
          <ac:chgData name="agustin herzkovich" userId="848d6eff3bcf7039" providerId="LiveId" clId="{4DDC2244-CD03-4CC6-9BBC-92306DB37880}" dt="2023-05-17T18:53:52.892" v="2079"/>
          <ac:picMkLst>
            <pc:docMk/>
            <pc:sldMk cId="477498164" sldId="260"/>
            <ac:picMk id="4" creationId="{169A39E2-2E4A-0890-82E7-7824548B8C45}"/>
          </ac:picMkLst>
        </pc:picChg>
        <pc:picChg chg="add del mod">
          <ac:chgData name="agustin herzkovich" userId="848d6eff3bcf7039" providerId="LiveId" clId="{4DDC2244-CD03-4CC6-9BBC-92306DB37880}" dt="2023-05-15T15:31:44.274" v="1474"/>
          <ac:picMkLst>
            <pc:docMk/>
            <pc:sldMk cId="477498164" sldId="260"/>
            <ac:picMk id="4" creationId="{83104A00-68C6-D9E3-844A-FEFE295DEEC2}"/>
          </ac:picMkLst>
        </pc:picChg>
        <pc:picChg chg="add mod">
          <ac:chgData name="agustin herzkovich" userId="848d6eff3bcf7039" providerId="LiveId" clId="{4DDC2244-CD03-4CC6-9BBC-92306DB37880}" dt="2023-05-15T15:32:04.938" v="1490"/>
          <ac:picMkLst>
            <pc:docMk/>
            <pc:sldMk cId="477498164" sldId="260"/>
            <ac:picMk id="5" creationId="{62A1BBFA-3ACE-2390-697C-F40795C35427}"/>
          </ac:picMkLst>
        </pc:picChg>
      </pc:sldChg>
      <pc:sldChg chg="addSp delSp modSp mod ord modTransition setBg addAnim delAnim modAnim">
        <pc:chgData name="agustin herzkovich" userId="848d6eff3bcf7039" providerId="LiveId" clId="{4DDC2244-CD03-4CC6-9BBC-92306DB37880}" dt="2023-05-17T18:53:53.031" v="2083"/>
        <pc:sldMkLst>
          <pc:docMk/>
          <pc:sldMk cId="2752205368" sldId="261"/>
        </pc:sldMkLst>
        <pc:spChg chg="mod">
          <ac:chgData name="agustin herzkovich" userId="848d6eff3bcf7039" providerId="LiveId" clId="{4DDC2244-CD03-4CC6-9BBC-92306DB37880}" dt="2023-05-15T15:42:33.632" v="1569" actId="20577"/>
          <ac:spMkLst>
            <pc:docMk/>
            <pc:sldMk cId="2752205368" sldId="261"/>
            <ac:spMk id="2" creationId="{014B9AB8-F3ED-CE54-16D3-44588518DC82}"/>
          </ac:spMkLst>
        </pc:spChg>
        <pc:spChg chg="mod">
          <ac:chgData name="agustin herzkovich" userId="848d6eff3bcf7039" providerId="LiveId" clId="{4DDC2244-CD03-4CC6-9BBC-92306DB37880}" dt="2023-05-15T15:48:21.698" v="1809" actId="20577"/>
          <ac:spMkLst>
            <pc:docMk/>
            <pc:sldMk cId="2752205368" sldId="261"/>
            <ac:spMk id="3" creationId="{0A5476D2-640E-8D77-A473-8D79C1EB1A52}"/>
          </ac:spMkLst>
        </pc:spChg>
        <pc:spChg chg="add mod">
          <ac:chgData name="agustin herzkovich" userId="848d6eff3bcf7039" providerId="LiveId" clId="{4DDC2244-CD03-4CC6-9BBC-92306DB37880}" dt="2023-05-15T15:54:51.662" v="1889" actId="14100"/>
          <ac:spMkLst>
            <pc:docMk/>
            <pc:sldMk cId="2752205368" sldId="261"/>
            <ac:spMk id="6" creationId="{51149598-2396-4889-AF2B-A78D49886B1C}"/>
          </ac:spMkLst>
        </pc:spChg>
        <pc:spChg chg="add del mod">
          <ac:chgData name="agustin herzkovich" userId="848d6eff3bcf7039" providerId="LiveId" clId="{4DDC2244-CD03-4CC6-9BBC-92306DB37880}" dt="2023-05-15T15:51:04.581" v="1816" actId="478"/>
          <ac:spMkLst>
            <pc:docMk/>
            <pc:sldMk cId="2752205368" sldId="261"/>
            <ac:spMk id="7" creationId="{BF81FA36-668B-0668-1E28-38478C22854A}"/>
          </ac:spMkLst>
        </pc:spChg>
        <pc:spChg chg="add del mod">
          <ac:chgData name="agustin herzkovich" userId="848d6eff3bcf7039" providerId="LiveId" clId="{4DDC2244-CD03-4CC6-9BBC-92306DB37880}" dt="2023-05-15T15:51:05.483" v="1817" actId="478"/>
          <ac:spMkLst>
            <pc:docMk/>
            <pc:sldMk cId="2752205368" sldId="261"/>
            <ac:spMk id="8" creationId="{2555588E-2CC5-9CC8-DEFA-67D2DFC51BF5}"/>
          </ac:spMkLst>
        </pc:spChg>
        <pc:spChg chg="add del mod">
          <ac:chgData name="agustin herzkovich" userId="848d6eff3bcf7039" providerId="LiveId" clId="{4DDC2244-CD03-4CC6-9BBC-92306DB37880}" dt="2023-05-17T17:46:32.752" v="2003" actId="1076"/>
          <ac:spMkLst>
            <pc:docMk/>
            <pc:sldMk cId="2752205368" sldId="261"/>
            <ac:spMk id="9" creationId="{0D1E4D45-57DD-0DEA-A66C-60C8BF53C36B}"/>
          </ac:spMkLst>
        </pc:spChg>
        <pc:spChg chg="add del mod">
          <ac:chgData name="agustin herzkovich" userId="848d6eff3bcf7039" providerId="LiveId" clId="{4DDC2244-CD03-4CC6-9BBC-92306DB37880}" dt="2023-05-15T15:51:10.262" v="1818" actId="21"/>
          <ac:spMkLst>
            <pc:docMk/>
            <pc:sldMk cId="2752205368" sldId="261"/>
            <ac:spMk id="10" creationId="{A79925C6-B67D-B761-43EF-8BBAA00FB857}"/>
          </ac:spMkLst>
        </pc:spChg>
        <pc:spChg chg="add del mod">
          <ac:chgData name="agustin herzkovich" userId="848d6eff3bcf7039" providerId="LiveId" clId="{4DDC2244-CD03-4CC6-9BBC-92306DB37880}" dt="2023-05-15T15:54:37.278" v="1884" actId="478"/>
          <ac:spMkLst>
            <pc:docMk/>
            <pc:sldMk cId="2752205368" sldId="261"/>
            <ac:spMk id="11" creationId="{09F5FBDF-1858-AA67-A2B7-68E8FBD14762}"/>
          </ac:spMkLst>
        </pc:spChg>
        <pc:spChg chg="add del mod">
          <ac:chgData name="agustin herzkovich" userId="848d6eff3bcf7039" providerId="LiveId" clId="{4DDC2244-CD03-4CC6-9BBC-92306DB37880}" dt="2023-05-15T15:54:36.754" v="1883" actId="478"/>
          <ac:spMkLst>
            <pc:docMk/>
            <pc:sldMk cId="2752205368" sldId="261"/>
            <ac:spMk id="12" creationId="{053410E7-3255-BB77-DF6B-B99F17FC2D33}"/>
          </ac:spMkLst>
        </pc:spChg>
        <pc:spChg chg="add del mod">
          <ac:chgData name="agustin herzkovich" userId="848d6eff3bcf7039" providerId="LiveId" clId="{4DDC2244-CD03-4CC6-9BBC-92306DB37880}" dt="2023-05-15T15:54:36.020" v="1882" actId="478"/>
          <ac:spMkLst>
            <pc:docMk/>
            <pc:sldMk cId="2752205368" sldId="261"/>
            <ac:spMk id="13" creationId="{DCC512B4-B186-DF4D-741B-E6CDC2FC3E40}"/>
          </ac:spMkLst>
        </pc:spChg>
        <pc:spChg chg="add mod">
          <ac:chgData name="agustin herzkovich" userId="848d6eff3bcf7039" providerId="LiveId" clId="{4DDC2244-CD03-4CC6-9BBC-92306DB37880}" dt="2023-05-15T15:55:20.101" v="1957" actId="20577"/>
          <ac:spMkLst>
            <pc:docMk/>
            <pc:sldMk cId="2752205368" sldId="261"/>
            <ac:spMk id="14" creationId="{34C5E614-577B-62C4-7BD1-2A430CCBEC93}"/>
          </ac:spMkLst>
        </pc:spChg>
        <pc:spChg chg="add mod">
          <ac:chgData name="agustin herzkovich" userId="848d6eff3bcf7039" providerId="LiveId" clId="{4DDC2244-CD03-4CC6-9BBC-92306DB37880}" dt="2023-05-15T15:55:40.233" v="1963" actId="1076"/>
          <ac:spMkLst>
            <pc:docMk/>
            <pc:sldMk cId="2752205368" sldId="261"/>
            <ac:spMk id="15" creationId="{CEB1E8A1-389C-8F83-0C71-85BED5F66978}"/>
          </ac:spMkLst>
        </pc:spChg>
        <pc:spChg chg="add del mod">
          <ac:chgData name="agustin herzkovich" userId="848d6eff3bcf7039" providerId="LiveId" clId="{4DDC2244-CD03-4CC6-9BBC-92306DB37880}" dt="2023-05-15T15:56:11.453" v="1966" actId="478"/>
          <ac:spMkLst>
            <pc:docMk/>
            <pc:sldMk cId="2752205368" sldId="261"/>
            <ac:spMk id="16" creationId="{3596685B-2528-B5C4-0166-AE8F970CB659}"/>
          </ac:spMkLst>
        </pc:spChg>
        <pc:spChg chg="add mod">
          <ac:chgData name="agustin herzkovich" userId="848d6eff3bcf7039" providerId="LiveId" clId="{4DDC2244-CD03-4CC6-9BBC-92306DB37880}" dt="2023-05-15T15:56:27.576" v="1993" actId="20577"/>
          <ac:spMkLst>
            <pc:docMk/>
            <pc:sldMk cId="2752205368" sldId="261"/>
            <ac:spMk id="17" creationId="{6FC535C7-F166-842C-FB41-CB1CFB2E34D5}"/>
          </ac:spMkLst>
        </pc:spChg>
        <pc:picChg chg="add del mod">
          <ac:chgData name="agustin herzkovich" userId="848d6eff3bcf7039" providerId="LiveId" clId="{4DDC2244-CD03-4CC6-9BBC-92306DB37880}" dt="2023-05-17T18:53:53.031" v="2083"/>
          <ac:picMkLst>
            <pc:docMk/>
            <pc:sldMk cId="2752205368" sldId="261"/>
            <ac:picMk id="4" creationId="{3EF8CBC2-5DB1-505F-E00D-55EEC49591FC}"/>
          </ac:picMkLst>
        </pc:picChg>
        <pc:picChg chg="add del mod">
          <ac:chgData name="agustin herzkovich" userId="848d6eff3bcf7039" providerId="LiveId" clId="{4DDC2244-CD03-4CC6-9BBC-92306DB37880}" dt="2023-05-15T15:31:44.445" v="1475"/>
          <ac:picMkLst>
            <pc:docMk/>
            <pc:sldMk cId="2752205368" sldId="261"/>
            <ac:picMk id="4" creationId="{7D1920A8-BA0F-FC4B-0ABE-3A8D540E4609}"/>
          </ac:picMkLst>
        </pc:picChg>
        <pc:picChg chg="add mod">
          <ac:chgData name="agustin herzkovich" userId="848d6eff3bcf7039" providerId="LiveId" clId="{4DDC2244-CD03-4CC6-9BBC-92306DB37880}" dt="2023-05-15T15:32:03.799" v="1489"/>
          <ac:picMkLst>
            <pc:docMk/>
            <pc:sldMk cId="2752205368" sldId="261"/>
            <ac:picMk id="5" creationId="{E860476F-B6A5-C015-8292-4010E78BC91B}"/>
          </ac:picMkLst>
        </pc:picChg>
      </pc:sldChg>
      <pc:sldChg chg="addSp delSp modSp mod ord modTransition setBg modClrScheme modAnim chgLayout">
        <pc:chgData name="agustin herzkovich" userId="848d6eff3bcf7039" providerId="LiveId" clId="{4DDC2244-CD03-4CC6-9BBC-92306DB37880}" dt="2023-05-17T18:53:52.940" v="2080"/>
        <pc:sldMkLst>
          <pc:docMk/>
          <pc:sldMk cId="1719440240" sldId="262"/>
        </pc:sldMkLst>
        <pc:spChg chg="mod ord">
          <ac:chgData name="agustin herzkovich" userId="848d6eff3bcf7039" providerId="LiveId" clId="{4DDC2244-CD03-4CC6-9BBC-92306DB37880}" dt="2023-05-13T21:02:40.649" v="475" actId="20577"/>
          <ac:spMkLst>
            <pc:docMk/>
            <pc:sldMk cId="1719440240" sldId="262"/>
            <ac:spMk id="2" creationId="{E015E510-2A50-AD21-8148-E047299C11C3}"/>
          </ac:spMkLst>
        </pc:spChg>
        <pc:spChg chg="add del mod ord">
          <ac:chgData name="agustin herzkovich" userId="848d6eff3bcf7039" providerId="LiveId" clId="{4DDC2244-CD03-4CC6-9BBC-92306DB37880}" dt="2023-05-13T21:05:35.605" v="525" actId="478"/>
          <ac:spMkLst>
            <pc:docMk/>
            <pc:sldMk cId="1719440240" sldId="262"/>
            <ac:spMk id="3" creationId="{1983DF05-9957-1B51-432A-C1580FE742E4}"/>
          </ac:spMkLst>
        </pc:spChg>
        <pc:spChg chg="add mod ord">
          <ac:chgData name="agustin herzkovich" userId="848d6eff3bcf7039" providerId="LiveId" clId="{4DDC2244-CD03-4CC6-9BBC-92306DB37880}" dt="2023-05-13T21:06:48.996" v="535" actId="1076"/>
          <ac:spMkLst>
            <pc:docMk/>
            <pc:sldMk cId="1719440240" sldId="262"/>
            <ac:spMk id="4" creationId="{2CB483DE-33AD-46C1-5A9E-052586180EAB}"/>
          </ac:spMkLst>
        </pc:spChg>
        <pc:spChg chg="add mod ord">
          <ac:chgData name="agustin herzkovich" userId="848d6eff3bcf7039" providerId="LiveId" clId="{4DDC2244-CD03-4CC6-9BBC-92306DB37880}" dt="2023-05-13T21:06:39.843" v="533" actId="1076"/>
          <ac:spMkLst>
            <pc:docMk/>
            <pc:sldMk cId="1719440240" sldId="262"/>
            <ac:spMk id="5" creationId="{56C5CB9B-6AB7-FE82-FB5F-34DD9D7F196D}"/>
          </ac:spMkLst>
        </pc:spChg>
        <pc:spChg chg="add mod ord">
          <ac:chgData name="agustin herzkovich" userId="848d6eff3bcf7039" providerId="LiveId" clId="{4DDC2244-CD03-4CC6-9BBC-92306DB37880}" dt="2023-05-13T21:22:46.198" v="1182" actId="20577"/>
          <ac:spMkLst>
            <pc:docMk/>
            <pc:sldMk cId="1719440240" sldId="262"/>
            <ac:spMk id="6" creationId="{80F38B06-27E5-D486-1E4B-B9FA4882EE98}"/>
          </ac:spMkLst>
        </pc:spChg>
        <pc:spChg chg="add mod">
          <ac:chgData name="agustin herzkovich" userId="848d6eff3bcf7039" providerId="LiveId" clId="{4DDC2244-CD03-4CC6-9BBC-92306DB37880}" dt="2023-05-13T21:11:45.636" v="1013" actId="20577"/>
          <ac:spMkLst>
            <pc:docMk/>
            <pc:sldMk cId="1719440240" sldId="262"/>
            <ac:spMk id="7" creationId="{F943EA3F-884C-6C2B-E465-D21BDD90A33F}"/>
          </ac:spMkLst>
        </pc:spChg>
        <pc:spChg chg="mod">
          <ac:chgData name="agustin herzkovich" userId="848d6eff3bcf7039" providerId="LiveId" clId="{4DDC2244-CD03-4CC6-9BBC-92306DB37880}" dt="2023-05-13T21:06:42.612" v="534" actId="1076"/>
          <ac:spMkLst>
            <pc:docMk/>
            <pc:sldMk cId="1719440240" sldId="262"/>
            <ac:spMk id="8" creationId="{EDFB8110-D23E-112E-B8EF-C4317577D665}"/>
          </ac:spMkLst>
        </pc:spChg>
        <pc:spChg chg="add del mod">
          <ac:chgData name="agustin herzkovich" userId="848d6eff3bcf7039" providerId="LiveId" clId="{4DDC2244-CD03-4CC6-9BBC-92306DB37880}" dt="2023-05-13T21:05:30.709" v="523" actId="478"/>
          <ac:spMkLst>
            <pc:docMk/>
            <pc:sldMk cId="1719440240" sldId="262"/>
            <ac:spMk id="10" creationId="{165ED49B-495E-7A8B-1EF4-CDFBBF792602}"/>
          </ac:spMkLst>
        </pc:spChg>
        <pc:spChg chg="add mod">
          <ac:chgData name="agustin herzkovich" userId="848d6eff3bcf7039" providerId="LiveId" clId="{4DDC2244-CD03-4CC6-9BBC-92306DB37880}" dt="2023-05-13T21:09:20.652" v="793" actId="20577"/>
          <ac:spMkLst>
            <pc:docMk/>
            <pc:sldMk cId="1719440240" sldId="262"/>
            <ac:spMk id="11" creationId="{1CF991B0-5B89-93A7-4119-07FB7CFD9497}"/>
          </ac:spMkLst>
        </pc:spChg>
        <pc:spChg chg="add del mod">
          <ac:chgData name="agustin herzkovich" userId="848d6eff3bcf7039" providerId="LiveId" clId="{4DDC2244-CD03-4CC6-9BBC-92306DB37880}" dt="2023-05-13T21:05:41.603" v="527" actId="478"/>
          <ac:spMkLst>
            <pc:docMk/>
            <pc:sldMk cId="1719440240" sldId="262"/>
            <ac:spMk id="13" creationId="{075079C3-0D83-DC54-BEDC-31D18B198282}"/>
          </ac:spMkLst>
        </pc:spChg>
        <pc:picChg chg="add del mod">
          <ac:chgData name="agustin herzkovich" userId="848d6eff3bcf7039" providerId="LiveId" clId="{4DDC2244-CD03-4CC6-9BBC-92306DB37880}" dt="2023-05-15T15:31:45.831" v="1479"/>
          <ac:picMkLst>
            <pc:docMk/>
            <pc:sldMk cId="1719440240" sldId="262"/>
            <ac:picMk id="3" creationId="{23500762-3454-F58A-80CE-E7DC9909AB15}"/>
          </ac:picMkLst>
        </pc:picChg>
        <pc:picChg chg="add del mod">
          <ac:chgData name="agustin herzkovich" userId="848d6eff3bcf7039" providerId="LiveId" clId="{4DDC2244-CD03-4CC6-9BBC-92306DB37880}" dt="2023-05-17T18:53:52.940" v="2080"/>
          <ac:picMkLst>
            <pc:docMk/>
            <pc:sldMk cId="1719440240" sldId="262"/>
            <ac:picMk id="3" creationId="{B192FE60-4D99-D59A-C76D-2BA9F99EAF29}"/>
          </ac:picMkLst>
        </pc:picChg>
        <pc:picChg chg="add mod">
          <ac:chgData name="agustin herzkovich" userId="848d6eff3bcf7039" providerId="LiveId" clId="{4DDC2244-CD03-4CC6-9BBC-92306DB37880}" dt="2023-05-15T15:32:01.699" v="1485"/>
          <ac:picMkLst>
            <pc:docMk/>
            <pc:sldMk cId="1719440240" sldId="262"/>
            <ac:picMk id="9" creationId="{DC8C244E-4456-DE0A-6745-A59473AF7ED7}"/>
          </ac:picMkLst>
        </pc:picChg>
      </pc:sldChg>
      <pc:sldChg chg="addSp delSp modSp add mod setBg modAnim">
        <pc:chgData name="agustin herzkovich" userId="848d6eff3bcf7039" providerId="LiveId" clId="{4DDC2244-CD03-4CC6-9BBC-92306DB37880}" dt="2023-05-17T23:16:24.651" v="2111" actId="20577"/>
        <pc:sldMkLst>
          <pc:docMk/>
          <pc:sldMk cId="4279794172" sldId="263"/>
        </pc:sldMkLst>
        <pc:spChg chg="mod">
          <ac:chgData name="agustin herzkovich" userId="848d6eff3bcf7039" providerId="LiveId" clId="{4DDC2244-CD03-4CC6-9BBC-92306DB37880}" dt="2023-05-17T23:16:24.651" v="2111" actId="20577"/>
          <ac:spMkLst>
            <pc:docMk/>
            <pc:sldMk cId="4279794172" sldId="263"/>
            <ac:spMk id="2" creationId="{A7C71A77-94BF-FB6C-CA28-59FF0F3B0D8C}"/>
          </ac:spMkLst>
        </pc:spChg>
        <pc:picChg chg="add del mod">
          <ac:chgData name="agustin herzkovich" userId="848d6eff3bcf7039" providerId="LiveId" clId="{4DDC2244-CD03-4CC6-9BBC-92306DB37880}" dt="2023-05-15T15:31:44.644" v="1476"/>
          <ac:picMkLst>
            <pc:docMk/>
            <pc:sldMk cId="4279794172" sldId="263"/>
            <ac:picMk id="3" creationId="{11D40849-8768-D679-CAEE-13F76F303AA5}"/>
          </ac:picMkLst>
        </pc:picChg>
        <pc:picChg chg="add del mod">
          <ac:chgData name="agustin herzkovich" userId="848d6eff3bcf7039" providerId="LiveId" clId="{4DDC2244-CD03-4CC6-9BBC-92306DB37880}" dt="2023-05-17T18:53:52.964" v="2081"/>
          <ac:picMkLst>
            <pc:docMk/>
            <pc:sldMk cId="4279794172" sldId="263"/>
            <ac:picMk id="3" creationId="{86C1CB47-690E-CFA1-F368-1AB4B5D97710}"/>
          </ac:picMkLst>
        </pc:picChg>
        <pc:picChg chg="add del mod">
          <ac:chgData name="agustin herzkovich" userId="848d6eff3bcf7039" providerId="LiveId" clId="{4DDC2244-CD03-4CC6-9BBC-92306DB37880}" dt="2023-05-13T21:26:25.319" v="1206" actId="478"/>
          <ac:picMkLst>
            <pc:docMk/>
            <pc:sldMk cId="4279794172" sldId="263"/>
            <ac:picMk id="4" creationId="{78F1255F-F074-FC89-9FC4-CCFF25087B5B}"/>
          </ac:picMkLst>
        </pc:picChg>
        <pc:picChg chg="add mod">
          <ac:chgData name="agustin herzkovich" userId="848d6eff3bcf7039" providerId="LiveId" clId="{4DDC2244-CD03-4CC6-9BBC-92306DB37880}" dt="2023-05-15T15:32:03.300" v="1488"/>
          <ac:picMkLst>
            <pc:docMk/>
            <pc:sldMk cId="4279794172" sldId="263"/>
            <ac:picMk id="4" creationId="{D703A582-E8C5-24F6-5D1B-4C67AB8FD677}"/>
          </ac:picMkLst>
        </pc:picChg>
        <pc:picChg chg="add mod">
          <ac:chgData name="agustin herzkovich" userId="848d6eff3bcf7039" providerId="LiveId" clId="{4DDC2244-CD03-4CC6-9BBC-92306DB37880}" dt="2023-05-15T15:49:59.545" v="1813" actId="1076"/>
          <ac:picMkLst>
            <pc:docMk/>
            <pc:sldMk cId="4279794172" sldId="263"/>
            <ac:picMk id="6" creationId="{8DAFC4D1-8A56-76B3-D8E0-4704A711F317}"/>
          </ac:picMkLst>
        </pc:picChg>
        <pc:picChg chg="del">
          <ac:chgData name="agustin herzkovich" userId="848d6eff3bcf7039" providerId="LiveId" clId="{4DDC2244-CD03-4CC6-9BBC-92306DB37880}" dt="2023-05-13T21:26:03.903" v="1199" actId="478"/>
          <ac:picMkLst>
            <pc:docMk/>
            <pc:sldMk cId="4279794172" sldId="263"/>
            <ac:picMk id="7" creationId="{A4AAD35F-FC40-3DD2-A129-8A1954116455}"/>
          </ac:picMkLst>
        </pc:picChg>
      </pc:sldChg>
      <pc:sldChg chg="addSp delSp modSp new mod setBg modClrScheme addAnim modAnim chgLayout">
        <pc:chgData name="agustin herzkovich" userId="848d6eff3bcf7039" providerId="LiveId" clId="{4DDC2244-CD03-4CC6-9BBC-92306DB37880}" dt="2023-05-17T23:04:34.666" v="2101"/>
        <pc:sldMkLst>
          <pc:docMk/>
          <pc:sldMk cId="3334312794" sldId="264"/>
        </pc:sldMkLst>
        <pc:spChg chg="add mod">
          <ac:chgData name="agustin herzkovich" userId="848d6eff3bcf7039" providerId="LiveId" clId="{4DDC2244-CD03-4CC6-9BBC-92306DB37880}" dt="2023-05-15T15:53:49.899" v="1880" actId="20577"/>
          <ac:spMkLst>
            <pc:docMk/>
            <pc:sldMk cId="3334312794" sldId="264"/>
            <ac:spMk id="2" creationId="{B0390295-5B28-9FBD-C101-054D179DF527}"/>
          </ac:spMkLst>
        </pc:spChg>
        <pc:spChg chg="add del mod">
          <ac:chgData name="agustin herzkovich" userId="848d6eff3bcf7039" providerId="LiveId" clId="{4DDC2244-CD03-4CC6-9BBC-92306DB37880}" dt="2023-05-13T21:48:05.564" v="1449" actId="478"/>
          <ac:spMkLst>
            <pc:docMk/>
            <pc:sldMk cId="3334312794" sldId="264"/>
            <ac:spMk id="3" creationId="{550F50A5-A7AA-0803-3F50-0F0A2871AC0A}"/>
          </ac:spMkLst>
        </pc:spChg>
        <pc:spChg chg="add del">
          <ac:chgData name="agustin herzkovich" userId="848d6eff3bcf7039" providerId="LiveId" clId="{4DDC2244-CD03-4CC6-9BBC-92306DB37880}" dt="2023-05-13T21:48:22.394" v="1451" actId="26606"/>
          <ac:spMkLst>
            <pc:docMk/>
            <pc:sldMk cId="3334312794" sldId="264"/>
            <ac:spMk id="7" creationId="{A692209D-B607-46C3-8560-07AF72291659}"/>
          </ac:spMkLst>
        </pc:spChg>
        <pc:spChg chg="add del">
          <ac:chgData name="agustin herzkovich" userId="848d6eff3bcf7039" providerId="LiveId" clId="{4DDC2244-CD03-4CC6-9BBC-92306DB37880}" dt="2023-05-13T21:47:56.610" v="1445" actId="26606"/>
          <ac:spMkLst>
            <pc:docMk/>
            <pc:sldMk cId="3334312794" sldId="264"/>
            <ac:spMk id="8" creationId="{57ABABA7-0420-4200-9B65-1C1967CE9373}"/>
          </ac:spMkLst>
        </pc:spChg>
        <pc:spChg chg="add del">
          <ac:chgData name="agustin herzkovich" userId="848d6eff3bcf7039" providerId="LiveId" clId="{4DDC2244-CD03-4CC6-9BBC-92306DB37880}" dt="2023-05-13T21:48:22.394" v="1451" actId="26606"/>
          <ac:spMkLst>
            <pc:docMk/>
            <pc:sldMk cId="3334312794" sldId="264"/>
            <ac:spMk id="9" creationId="{94874638-CF15-4908-BC4B-4908744D0BAF}"/>
          </ac:spMkLst>
        </pc:spChg>
        <pc:spChg chg="add del">
          <ac:chgData name="agustin herzkovich" userId="848d6eff3bcf7039" providerId="LiveId" clId="{4DDC2244-CD03-4CC6-9BBC-92306DB37880}" dt="2023-05-13T21:48:22.394" v="1451" actId="26606"/>
          <ac:spMkLst>
            <pc:docMk/>
            <pc:sldMk cId="3334312794" sldId="264"/>
            <ac:spMk id="23" creationId="{5F1B8348-CD6E-4561-A704-C232D9A2676D}"/>
          </ac:spMkLst>
        </pc:spChg>
        <pc:spChg chg="add del">
          <ac:chgData name="agustin herzkovich" userId="848d6eff3bcf7039" providerId="LiveId" clId="{4DDC2244-CD03-4CC6-9BBC-92306DB37880}" dt="2023-05-13T21:47:56.610" v="1445" actId="26606"/>
          <ac:spMkLst>
            <pc:docMk/>
            <pc:sldMk cId="3334312794" sldId="264"/>
            <ac:spMk id="24" creationId="{8576F020-8157-45CE-B1D9-6FA47AFEB4FA}"/>
          </ac:spMkLst>
        </pc:spChg>
        <pc:grpChg chg="add del">
          <ac:chgData name="agustin herzkovich" userId="848d6eff3bcf7039" providerId="LiveId" clId="{4DDC2244-CD03-4CC6-9BBC-92306DB37880}" dt="2023-05-13T21:47:56.610" v="1445" actId="26606"/>
          <ac:grpSpMkLst>
            <pc:docMk/>
            <pc:sldMk cId="3334312794" sldId="264"/>
            <ac:grpSpMk id="10" creationId="{7A03E380-9CD1-4ABA-A763-9F9D252B8908}"/>
          </ac:grpSpMkLst>
        </pc:grpChg>
        <pc:picChg chg="add del mod">
          <ac:chgData name="agustin herzkovich" userId="848d6eff3bcf7039" providerId="LiveId" clId="{4DDC2244-CD03-4CC6-9BBC-92306DB37880}" dt="2023-05-17T18:53:52.858" v="2078"/>
          <ac:picMkLst>
            <pc:docMk/>
            <pc:sldMk cId="3334312794" sldId="264"/>
            <ac:picMk id="3" creationId="{35D869F1-CB4F-DCAA-D144-B2DFCD4913AD}"/>
          </ac:picMkLst>
        </pc:picChg>
        <pc:picChg chg="add mod">
          <ac:chgData name="agustin herzkovich" userId="848d6eff3bcf7039" providerId="LiveId" clId="{4DDC2244-CD03-4CC6-9BBC-92306DB37880}" dt="2023-05-17T19:00:50.744" v="2096" actId="1076"/>
          <ac:picMkLst>
            <pc:docMk/>
            <pc:sldMk cId="3334312794" sldId="264"/>
            <ac:picMk id="4" creationId="{B8745D2A-A578-CB13-F60A-D07352B8C54B}"/>
          </ac:picMkLst>
        </pc:picChg>
        <pc:picChg chg="add mod">
          <ac:chgData name="agustin herzkovich" userId="848d6eff3bcf7039" providerId="LiveId" clId="{4DDC2244-CD03-4CC6-9BBC-92306DB37880}" dt="2023-05-13T21:48:22.394" v="1451" actId="26606"/>
          <ac:picMkLst>
            <pc:docMk/>
            <pc:sldMk cId="3334312794" sldId="264"/>
            <ac:picMk id="5" creationId="{5EBF8371-55D6-6B4F-BE85-3409CE54E937}"/>
          </ac:picMkLst>
        </pc:picChg>
      </pc:sldChg>
      <pc:sldChg chg="addSp delSp modSp mod setBg modClrScheme modAnim delDesignElem chgLayout">
        <pc:chgData name="agustin herzkovich" userId="848d6eff3bcf7039" providerId="LiveId" clId="{4DDC2244-CD03-4CC6-9BBC-92306DB37880}" dt="2023-05-18T00:05:25.462" v="2139" actId="700"/>
        <pc:sldMkLst>
          <pc:docMk/>
          <pc:sldMk cId="1635139019" sldId="265"/>
        </pc:sldMkLst>
        <pc:spChg chg="mod ord">
          <ac:chgData name="agustin herzkovich" userId="848d6eff3bcf7039" providerId="LiveId" clId="{4DDC2244-CD03-4CC6-9BBC-92306DB37880}" dt="2023-05-18T00:05:25.462" v="2139" actId="700"/>
          <ac:spMkLst>
            <pc:docMk/>
            <pc:sldMk cId="1635139019" sldId="265"/>
            <ac:spMk id="2" creationId="{A7C71A77-94BF-FB6C-CA28-59FF0F3B0D8C}"/>
          </ac:spMkLst>
        </pc:spChg>
        <pc:spChg chg="mod">
          <ac:chgData name="agustin herzkovich" userId="848d6eff3bcf7039" providerId="LiveId" clId="{4DDC2244-CD03-4CC6-9BBC-92306DB37880}" dt="2023-05-17T23:15:57.242" v="2104" actId="1076"/>
          <ac:spMkLst>
            <pc:docMk/>
            <pc:sldMk cId="1635139019" sldId="265"/>
            <ac:spMk id="3" creationId="{7ABCB002-2B43-784B-761F-A5E51E535E9E}"/>
          </ac:spMkLst>
        </pc:spChg>
        <pc:spChg chg="mod">
          <ac:chgData name="agustin herzkovich" userId="848d6eff3bcf7039" providerId="LiveId" clId="{4DDC2244-CD03-4CC6-9BBC-92306DB37880}" dt="2023-05-17T17:45:04.399" v="2000" actId="208"/>
          <ac:spMkLst>
            <pc:docMk/>
            <pc:sldMk cId="1635139019" sldId="265"/>
            <ac:spMk id="5" creationId="{CF3728ED-C0CB-BE4E-1B57-794EF3E63248}"/>
          </ac:spMkLst>
        </pc:spChg>
        <pc:spChg chg="mod">
          <ac:chgData name="agustin herzkovich" userId="848d6eff3bcf7039" providerId="LiveId" clId="{4DDC2244-CD03-4CC6-9BBC-92306DB37880}" dt="2023-05-17T17:45:04.399" v="2000" actId="208"/>
          <ac:spMkLst>
            <pc:docMk/>
            <pc:sldMk cId="1635139019" sldId="265"/>
            <ac:spMk id="8" creationId="{790BB362-819A-14A4-C0FF-D47E5A17ACF1}"/>
          </ac:spMkLst>
        </pc:spChg>
        <pc:spChg chg="mod">
          <ac:chgData name="agustin herzkovich" userId="848d6eff3bcf7039" providerId="LiveId" clId="{4DDC2244-CD03-4CC6-9BBC-92306DB37880}" dt="2023-05-17T17:45:04.399" v="2000" actId="208"/>
          <ac:spMkLst>
            <pc:docMk/>
            <pc:sldMk cId="1635139019" sldId="265"/>
            <ac:spMk id="9" creationId="{EA98A9D1-18B2-00F5-999B-2ACC2BFD1819}"/>
          </ac:spMkLst>
        </pc:spChg>
        <pc:spChg chg="add del">
          <ac:chgData name="agustin herzkovich" userId="848d6eff3bcf7039" providerId="LiveId" clId="{4DDC2244-CD03-4CC6-9BBC-92306DB37880}" dt="2023-05-18T00:05:25.462" v="2139" actId="700"/>
          <ac:spMkLst>
            <pc:docMk/>
            <pc:sldMk cId="1635139019" sldId="265"/>
            <ac:spMk id="12" creationId="{3F4C104D-5F30-4811-9376-566B26E4719A}"/>
          </ac:spMkLst>
        </pc:spChg>
        <pc:spChg chg="add del">
          <ac:chgData name="agustin herzkovich" userId="848d6eff3bcf7039" providerId="LiveId" clId="{4DDC2244-CD03-4CC6-9BBC-92306DB37880}" dt="2023-05-18T00:05:25.462" v="2139" actId="700"/>
          <ac:spMkLst>
            <pc:docMk/>
            <pc:sldMk cId="1635139019" sldId="265"/>
            <ac:spMk id="14" creationId="{0815E34B-5D02-4E01-A936-E8E1C0AB6F12}"/>
          </ac:spMkLst>
        </pc:spChg>
        <pc:spChg chg="add del">
          <ac:chgData name="agustin herzkovich" userId="848d6eff3bcf7039" providerId="LiveId" clId="{4DDC2244-CD03-4CC6-9BBC-92306DB37880}" dt="2023-05-18T00:05:25.462" v="2139" actId="700"/>
          <ac:spMkLst>
            <pc:docMk/>
            <pc:sldMk cId="1635139019" sldId="265"/>
            <ac:spMk id="16" creationId="{7DE3414B-B032-4710-A468-D3285E38C5FF}"/>
          </ac:spMkLst>
        </pc:spChg>
        <pc:spChg chg="topLvl">
          <ac:chgData name="agustin herzkovich" userId="848d6eff3bcf7039" providerId="LiveId" clId="{4DDC2244-CD03-4CC6-9BBC-92306DB37880}" dt="2023-05-17T17:49:22.295" v="2005" actId="478"/>
          <ac:spMkLst>
            <pc:docMk/>
            <pc:sldMk cId="1635139019" sldId="265"/>
            <ac:spMk id="24" creationId="{E757AB7F-8DD6-1C60-7D03-D67FF89262C5}"/>
          </ac:spMkLst>
        </pc:spChg>
        <pc:spChg chg="mod">
          <ac:chgData name="agustin herzkovich" userId="848d6eff3bcf7039" providerId="LiveId" clId="{4DDC2244-CD03-4CC6-9BBC-92306DB37880}" dt="2023-05-17T17:49:11.772" v="2004" actId="164"/>
          <ac:spMkLst>
            <pc:docMk/>
            <pc:sldMk cId="1635139019" sldId="265"/>
            <ac:spMk id="25" creationId="{2B6CDF19-111F-139E-D98B-13BB312C7D29}"/>
          </ac:spMkLst>
        </pc:spChg>
        <pc:grpChg chg="add mod">
          <ac:chgData name="agustin herzkovich" userId="848d6eff3bcf7039" providerId="LiveId" clId="{4DDC2244-CD03-4CC6-9BBC-92306DB37880}" dt="2023-05-17T17:49:44.595" v="2009" actId="164"/>
          <ac:grpSpMkLst>
            <pc:docMk/>
            <pc:sldMk cId="1635139019" sldId="265"/>
            <ac:grpSpMk id="17" creationId="{D3AB6DAE-2E0F-7CDB-7B1E-E03511E7FAFF}"/>
          </ac:grpSpMkLst>
        </pc:grpChg>
        <pc:grpChg chg="add mod">
          <ac:chgData name="agustin herzkovich" userId="848d6eff3bcf7039" providerId="LiveId" clId="{4DDC2244-CD03-4CC6-9BBC-92306DB37880}" dt="2023-05-17T17:51:00.992" v="2011" actId="164"/>
          <ac:grpSpMkLst>
            <pc:docMk/>
            <pc:sldMk cId="1635139019" sldId="265"/>
            <ac:grpSpMk id="18" creationId="{8E5B1496-452A-AED0-83D4-C9F264451FAD}"/>
          </ac:grpSpMkLst>
        </pc:grpChg>
        <pc:grpChg chg="add mod">
          <ac:chgData name="agustin herzkovich" userId="848d6eff3bcf7039" providerId="LiveId" clId="{4DDC2244-CD03-4CC6-9BBC-92306DB37880}" dt="2023-05-17T17:51:14.205" v="2013" actId="164"/>
          <ac:grpSpMkLst>
            <pc:docMk/>
            <pc:sldMk cId="1635139019" sldId="265"/>
            <ac:grpSpMk id="19" creationId="{2669858C-9638-65B1-2CEA-16BA3A7A99F1}"/>
          </ac:grpSpMkLst>
        </pc:grpChg>
        <pc:grpChg chg="add del mod">
          <ac:chgData name="agustin herzkovich" userId="848d6eff3bcf7039" providerId="LiveId" clId="{4DDC2244-CD03-4CC6-9BBC-92306DB37880}" dt="2023-05-17T17:49:44.595" v="2009" actId="164"/>
          <ac:grpSpMkLst>
            <pc:docMk/>
            <pc:sldMk cId="1635139019" sldId="265"/>
            <ac:grpSpMk id="20" creationId="{2241266A-EFBB-98E2-054C-3807C0DE1D2B}"/>
          </ac:grpSpMkLst>
        </pc:grpChg>
        <pc:grpChg chg="add mod">
          <ac:chgData name="agustin herzkovich" userId="848d6eff3bcf7039" providerId="LiveId" clId="{4DDC2244-CD03-4CC6-9BBC-92306DB37880}" dt="2023-05-17T23:15:57.242" v="2104" actId="1076"/>
          <ac:grpSpMkLst>
            <pc:docMk/>
            <pc:sldMk cId="1635139019" sldId="265"/>
            <ac:grpSpMk id="22" creationId="{68E4EBC1-E3CE-058D-0BE3-CFE24E7AC1AA}"/>
          </ac:grpSpMkLst>
        </pc:grpChg>
        <pc:grpChg chg="mod">
          <ac:chgData name="agustin herzkovich" userId="848d6eff3bcf7039" providerId="LiveId" clId="{4DDC2244-CD03-4CC6-9BBC-92306DB37880}" dt="2023-05-17T23:15:57.242" v="2104" actId="1076"/>
          <ac:grpSpMkLst>
            <pc:docMk/>
            <pc:sldMk cId="1635139019" sldId="265"/>
            <ac:grpSpMk id="29" creationId="{92AF8054-7093-7426-817A-2631AD6C5CA0}"/>
          </ac:grpSpMkLst>
        </pc:grpChg>
        <pc:grpChg chg="mod">
          <ac:chgData name="agustin herzkovich" userId="848d6eff3bcf7039" providerId="LiveId" clId="{4DDC2244-CD03-4CC6-9BBC-92306DB37880}" dt="2023-05-17T23:15:57.242" v="2104" actId="1076"/>
          <ac:grpSpMkLst>
            <pc:docMk/>
            <pc:sldMk cId="1635139019" sldId="265"/>
            <ac:grpSpMk id="31" creationId="{E9AC09AC-DF0C-C4E5-B976-5EA5B09E4A4E}"/>
          </ac:grpSpMkLst>
        </pc:grpChg>
        <pc:picChg chg="add del topLvl">
          <ac:chgData name="agustin herzkovich" userId="848d6eff3bcf7039" providerId="LiveId" clId="{4DDC2244-CD03-4CC6-9BBC-92306DB37880}" dt="2023-05-17T17:49:23.927" v="2006" actId="478"/>
          <ac:picMkLst>
            <pc:docMk/>
            <pc:sldMk cId="1635139019" sldId="265"/>
            <ac:picMk id="7" creationId="{A4AAD35F-FC40-3DD2-A129-8A1954116455}"/>
          </ac:picMkLst>
        </pc:picChg>
        <pc:picChg chg="add del mod">
          <ac:chgData name="agustin herzkovich" userId="848d6eff3bcf7039" providerId="LiveId" clId="{4DDC2244-CD03-4CC6-9BBC-92306DB37880}" dt="2023-05-17T18:53:53" v="2082"/>
          <ac:picMkLst>
            <pc:docMk/>
            <pc:sldMk cId="1635139019" sldId="265"/>
            <ac:picMk id="18" creationId="{FD90297A-3CE8-F0E6-FFFB-92B08CD3D7F4}"/>
          </ac:picMkLst>
        </pc:picChg>
        <pc:picChg chg="add del mod">
          <ac:chgData name="agustin herzkovich" userId="848d6eff3bcf7039" providerId="LiveId" clId="{4DDC2244-CD03-4CC6-9BBC-92306DB37880}" dt="2023-05-17T18:53:39.577" v="2072"/>
          <ac:picMkLst>
            <pc:docMk/>
            <pc:sldMk cId="1635139019" sldId="265"/>
            <ac:picMk id="19" creationId="{139689BF-1A6C-9D99-B6FC-61D9D3BF0C1D}"/>
          </ac:picMkLst>
        </pc:picChg>
        <pc:picChg chg="mod">
          <ac:chgData name="agustin herzkovich" userId="848d6eff3bcf7039" providerId="LiveId" clId="{4DDC2244-CD03-4CC6-9BBC-92306DB37880}" dt="2023-05-17T17:49:11.772" v="2004" actId="164"/>
          <ac:picMkLst>
            <pc:docMk/>
            <pc:sldMk cId="1635139019" sldId="265"/>
            <ac:picMk id="23" creationId="{4F90E884-EB63-8309-45DE-6EAD8672F9D0}"/>
          </ac:picMkLst>
        </pc:picChg>
        <pc:cxnChg chg="mod">
          <ac:chgData name="agustin herzkovich" userId="848d6eff3bcf7039" providerId="LiveId" clId="{4DDC2244-CD03-4CC6-9BBC-92306DB37880}" dt="2023-05-17T17:51:14.205" v="2013" actId="164"/>
          <ac:cxnSpMkLst>
            <pc:docMk/>
            <pc:sldMk cId="1635139019" sldId="265"/>
            <ac:cxnSpMk id="13" creationId="{DFB44F41-3C12-67D3-1D7F-00498FB1A6F0}"/>
          </ac:cxnSpMkLst>
        </pc:cxnChg>
        <pc:cxnChg chg="mod">
          <ac:chgData name="agustin herzkovich" userId="848d6eff3bcf7039" providerId="LiveId" clId="{4DDC2244-CD03-4CC6-9BBC-92306DB37880}" dt="2023-05-17T17:51:14.205" v="2013" actId="164"/>
          <ac:cxnSpMkLst>
            <pc:docMk/>
            <pc:sldMk cId="1635139019" sldId="265"/>
            <ac:cxnSpMk id="15" creationId="{FEFE03C8-74F7-F1FB-00B5-2C0FA47FEDD7}"/>
          </ac:cxnSpMkLst>
        </pc:cxnChg>
      </pc:sldChg>
      <pc:sldChg chg="addSp delSp modSp add mod setBg modClrScheme delAnim delDesignElem chgLayout">
        <pc:chgData name="agustin herzkovich" userId="848d6eff3bcf7039" providerId="LiveId" clId="{4DDC2244-CD03-4CC6-9BBC-92306DB37880}" dt="2023-05-18T00:05:07.624" v="2135" actId="700"/>
        <pc:sldMkLst>
          <pc:docMk/>
          <pc:sldMk cId="1530132073" sldId="266"/>
        </pc:sldMkLst>
        <pc:spChg chg="mod ord">
          <ac:chgData name="agustin herzkovich" userId="848d6eff3bcf7039" providerId="LiveId" clId="{4DDC2244-CD03-4CC6-9BBC-92306DB37880}" dt="2023-05-18T00:05:07.624" v="2135" actId="700"/>
          <ac:spMkLst>
            <pc:docMk/>
            <pc:sldMk cId="1530132073" sldId="266"/>
            <ac:spMk id="2" creationId="{A7C71A77-94BF-FB6C-CA28-59FF0F3B0D8C}"/>
          </ac:spMkLst>
        </pc:spChg>
        <pc:spChg chg="del">
          <ac:chgData name="agustin herzkovich" userId="848d6eff3bcf7039" providerId="LiveId" clId="{4DDC2244-CD03-4CC6-9BBC-92306DB37880}" dt="2023-05-17T23:16:21.261" v="2109" actId="478"/>
          <ac:spMkLst>
            <pc:docMk/>
            <pc:sldMk cId="1530132073" sldId="266"/>
            <ac:spMk id="3" creationId="{7ABCB002-2B43-784B-761F-A5E51E535E9E}"/>
          </ac:spMkLst>
        </pc:spChg>
        <pc:spChg chg="add del mod ord">
          <ac:chgData name="agustin herzkovich" userId="848d6eff3bcf7039" providerId="LiveId" clId="{4DDC2244-CD03-4CC6-9BBC-92306DB37880}" dt="2023-05-18T00:05:07.624" v="2135" actId="700"/>
          <ac:spMkLst>
            <pc:docMk/>
            <pc:sldMk cId="1530132073" sldId="266"/>
            <ac:spMk id="3" creationId="{F4F999A5-5A46-C0E3-F2E0-9E69D0B0A9AF}"/>
          </ac:spMkLst>
        </pc:spChg>
        <pc:spChg chg="add del">
          <ac:chgData name="agustin herzkovich" userId="848d6eff3bcf7039" providerId="LiveId" clId="{4DDC2244-CD03-4CC6-9BBC-92306DB37880}" dt="2023-05-18T00:05:07.624" v="2135" actId="700"/>
          <ac:spMkLst>
            <pc:docMk/>
            <pc:sldMk cId="1530132073" sldId="266"/>
            <ac:spMk id="12" creationId="{3F4C104D-5F30-4811-9376-566B26E4719A}"/>
          </ac:spMkLst>
        </pc:spChg>
        <pc:spChg chg="add del">
          <ac:chgData name="agustin herzkovich" userId="848d6eff3bcf7039" providerId="LiveId" clId="{4DDC2244-CD03-4CC6-9BBC-92306DB37880}" dt="2023-05-18T00:05:07.624" v="2135" actId="700"/>
          <ac:spMkLst>
            <pc:docMk/>
            <pc:sldMk cId="1530132073" sldId="266"/>
            <ac:spMk id="14" creationId="{0815E34B-5D02-4E01-A936-E8E1C0AB6F12}"/>
          </ac:spMkLst>
        </pc:spChg>
        <pc:spChg chg="add del">
          <ac:chgData name="agustin herzkovich" userId="848d6eff3bcf7039" providerId="LiveId" clId="{4DDC2244-CD03-4CC6-9BBC-92306DB37880}" dt="2023-05-18T00:05:07.624" v="2135" actId="700"/>
          <ac:spMkLst>
            <pc:docMk/>
            <pc:sldMk cId="1530132073" sldId="266"/>
            <ac:spMk id="16" creationId="{7DE3414B-B032-4710-A468-D3285E38C5FF}"/>
          </ac:spMkLst>
        </pc:spChg>
        <pc:grpChg chg="del">
          <ac:chgData name="agustin herzkovich" userId="848d6eff3bcf7039" providerId="LiveId" clId="{4DDC2244-CD03-4CC6-9BBC-92306DB37880}" dt="2023-05-17T23:16:21.261" v="2109" actId="478"/>
          <ac:grpSpMkLst>
            <pc:docMk/>
            <pc:sldMk cId="1530132073" sldId="266"/>
            <ac:grpSpMk id="22" creationId="{68E4EBC1-E3CE-058D-0BE3-CFE24E7AC1AA}"/>
          </ac:grpSpMkLst>
        </pc:grpChg>
        <pc:grpChg chg="del">
          <ac:chgData name="agustin herzkovich" userId="848d6eff3bcf7039" providerId="LiveId" clId="{4DDC2244-CD03-4CC6-9BBC-92306DB37880}" dt="2023-05-17T23:16:19.771" v="2108" actId="478"/>
          <ac:grpSpMkLst>
            <pc:docMk/>
            <pc:sldMk cId="1530132073" sldId="266"/>
            <ac:grpSpMk id="29" creationId="{92AF8054-7093-7426-817A-2631AD6C5CA0}"/>
          </ac:grpSpMkLst>
        </pc:grpChg>
        <pc:grpChg chg="del">
          <ac:chgData name="agustin herzkovich" userId="848d6eff3bcf7039" providerId="LiveId" clId="{4DDC2244-CD03-4CC6-9BBC-92306DB37880}" dt="2023-05-17T23:16:19.771" v="2108" actId="478"/>
          <ac:grpSpMkLst>
            <pc:docMk/>
            <pc:sldMk cId="1530132073" sldId="266"/>
            <ac:grpSpMk id="31" creationId="{E9AC09AC-DF0C-C4E5-B976-5EA5B09E4A4E}"/>
          </ac:grpSpMkLst>
        </pc:grpChg>
        <pc:picChg chg="add del mod">
          <ac:chgData name="agustin herzkovich" userId="848d6eff3bcf7039" providerId="LiveId" clId="{4DDC2244-CD03-4CC6-9BBC-92306DB37880}" dt="2023-05-18T00:05:07.217" v="2134" actId="21"/>
          <ac:picMkLst>
            <pc:docMk/>
            <pc:sldMk cId="1530132073" sldId="266"/>
            <ac:picMk id="5" creationId="{E3A5F40E-F668-CCC8-CF4C-B0A38B39BC1D}"/>
          </ac:picMkLst>
        </pc:picChg>
      </pc:sldChg>
    </pc:docChg>
  </pc:docChgLst>
  <pc:docChgLst>
    <pc:chgData name="Guest User" providerId="Windows Live" clId="Web-{D8085C4A-5573-4B43-84AB-2ADB5F011519}"/>
    <pc:docChg chg="modSld">
      <pc:chgData name="Guest User" userId="" providerId="Windows Live" clId="Web-{D8085C4A-5573-4B43-84AB-2ADB5F011519}" dt="2023-05-13T21:28:10.927" v="822" actId="20577"/>
      <pc:docMkLst>
        <pc:docMk/>
      </pc:docMkLst>
      <pc:sldChg chg="modSp">
        <pc:chgData name="Guest User" userId="" providerId="Windows Live" clId="Web-{D8085C4A-5573-4B43-84AB-2ADB5F011519}" dt="2023-05-13T20:25:30.002" v="556" actId="20577"/>
        <pc:sldMkLst>
          <pc:docMk/>
          <pc:sldMk cId="3145444073" sldId="256"/>
        </pc:sldMkLst>
        <pc:spChg chg="mod">
          <ac:chgData name="Guest User" userId="" providerId="Windows Live" clId="Web-{D8085C4A-5573-4B43-84AB-2ADB5F011519}" dt="2023-05-13T20:25:30.002" v="556" actId="20577"/>
          <ac:spMkLst>
            <pc:docMk/>
            <pc:sldMk cId="3145444073" sldId="256"/>
            <ac:spMk id="2" creationId="{BB0DA2FF-4258-4392-217B-7065E31428B4}"/>
          </ac:spMkLst>
        </pc:spChg>
      </pc:sldChg>
      <pc:sldChg chg="modSp">
        <pc:chgData name="Guest User" userId="" providerId="Windows Live" clId="Web-{D8085C4A-5573-4B43-84AB-2ADB5F011519}" dt="2023-05-13T21:28:10.927" v="822" actId="20577"/>
        <pc:sldMkLst>
          <pc:docMk/>
          <pc:sldMk cId="314159861" sldId="257"/>
        </pc:sldMkLst>
        <pc:spChg chg="mod">
          <ac:chgData name="Guest User" userId="" providerId="Windows Live" clId="Web-{D8085C4A-5573-4B43-84AB-2ADB5F011519}" dt="2023-05-13T21:28:10.927" v="822" actId="20577"/>
          <ac:spMkLst>
            <pc:docMk/>
            <pc:sldMk cId="314159861" sldId="257"/>
            <ac:spMk id="3" creationId="{1E3993DB-BF88-8DD7-91DF-3A1C120B91C6}"/>
          </ac:spMkLst>
        </pc:spChg>
      </pc:sldChg>
      <pc:sldChg chg="modSp">
        <pc:chgData name="Guest User" userId="" providerId="Windows Live" clId="Web-{D8085C4A-5573-4B43-84AB-2ADB5F011519}" dt="2023-05-13T20:20:39.980" v="554" actId="1076"/>
        <pc:sldMkLst>
          <pc:docMk/>
          <pc:sldMk cId="1901680120" sldId="258"/>
        </pc:sldMkLst>
        <pc:spChg chg="mod">
          <ac:chgData name="Guest User" userId="" providerId="Windows Live" clId="Web-{D8085C4A-5573-4B43-84AB-2ADB5F011519}" dt="2023-05-13T19:48:02.993" v="239" actId="20577"/>
          <ac:spMkLst>
            <pc:docMk/>
            <pc:sldMk cId="1901680120" sldId="258"/>
            <ac:spMk id="2" creationId="{34F4D773-6CDB-88FD-CAEA-6F39B4D8D589}"/>
          </ac:spMkLst>
        </pc:spChg>
        <pc:spChg chg="mod">
          <ac:chgData name="Guest User" userId="" providerId="Windows Live" clId="Web-{D8085C4A-5573-4B43-84AB-2ADB5F011519}" dt="2023-05-13T20:20:39.980" v="554" actId="1076"/>
          <ac:spMkLst>
            <pc:docMk/>
            <pc:sldMk cId="1901680120" sldId="258"/>
            <ac:spMk id="3" creationId="{31670292-F9E6-1FC0-265F-1C7BCEDA9A48}"/>
          </ac:spMkLst>
        </pc:spChg>
        <pc:picChg chg="mod">
          <ac:chgData name="Guest User" userId="" providerId="Windows Live" clId="Web-{D8085C4A-5573-4B43-84AB-2ADB5F011519}" dt="2023-05-13T20:19:44.010" v="524" actId="1076"/>
          <ac:picMkLst>
            <pc:docMk/>
            <pc:sldMk cId="1901680120" sldId="258"/>
            <ac:picMk id="4" creationId="{537E27AB-497E-568D-99FA-7A9D5BD1D382}"/>
          </ac:picMkLst>
        </pc:picChg>
      </pc:sldChg>
      <pc:sldChg chg="addSp modSp">
        <pc:chgData name="Guest User" userId="" providerId="Windows Live" clId="Web-{D8085C4A-5573-4B43-84AB-2ADB5F011519}" dt="2023-05-13T21:06:28.346" v="625" actId="14100"/>
        <pc:sldMkLst>
          <pc:docMk/>
          <pc:sldMk cId="1719440240" sldId="262"/>
        </pc:sldMkLst>
        <pc:spChg chg="mod">
          <ac:chgData name="Guest User" userId="" providerId="Windows Live" clId="Web-{D8085C4A-5573-4B43-84AB-2ADB5F011519}" dt="2023-05-13T21:03:34.716" v="593" actId="20577"/>
          <ac:spMkLst>
            <pc:docMk/>
            <pc:sldMk cId="1719440240" sldId="262"/>
            <ac:spMk id="2" creationId="{E015E510-2A50-AD21-8148-E047299C11C3}"/>
          </ac:spMkLst>
        </pc:spChg>
        <pc:spChg chg="mod">
          <ac:chgData name="Guest User" userId="" providerId="Windows Live" clId="Web-{D8085C4A-5573-4B43-84AB-2ADB5F011519}" dt="2023-05-13T20:28:09.864" v="588" actId="20577"/>
          <ac:spMkLst>
            <pc:docMk/>
            <pc:sldMk cId="1719440240" sldId="262"/>
            <ac:spMk id="3" creationId="{1983DF05-9957-1B51-432A-C1580FE742E4}"/>
          </ac:spMkLst>
        </pc:spChg>
        <pc:spChg chg="mod">
          <ac:chgData name="Guest User" userId="" providerId="Windows Live" clId="Web-{D8085C4A-5573-4B43-84AB-2ADB5F011519}" dt="2023-05-13T21:06:28.346" v="625" actId="14100"/>
          <ac:spMkLst>
            <pc:docMk/>
            <pc:sldMk cId="1719440240" sldId="262"/>
            <ac:spMk id="4" creationId="{2CB483DE-33AD-46C1-5A9E-052586180EAB}"/>
          </ac:spMkLst>
        </pc:spChg>
        <pc:spChg chg="mod">
          <ac:chgData name="Guest User" userId="" providerId="Windows Live" clId="Web-{D8085C4A-5573-4B43-84AB-2ADB5F011519}" dt="2023-05-13T21:02:45.934" v="592" actId="20577"/>
          <ac:spMkLst>
            <pc:docMk/>
            <pc:sldMk cId="1719440240" sldId="262"/>
            <ac:spMk id="5" creationId="{56C5CB9B-6AB7-FE82-FB5F-34DD9D7F196D}"/>
          </ac:spMkLst>
        </pc:spChg>
        <pc:spChg chg="mod">
          <ac:chgData name="Guest User" userId="" providerId="Windows Live" clId="Web-{D8085C4A-5573-4B43-84AB-2ADB5F011519}" dt="2023-05-13T21:03:54.498" v="620" actId="20577"/>
          <ac:spMkLst>
            <pc:docMk/>
            <pc:sldMk cId="1719440240" sldId="262"/>
            <ac:spMk id="6" creationId="{80F38B06-27E5-D486-1E4B-B9FA4882EE98}"/>
          </ac:spMkLst>
        </pc:spChg>
        <pc:spChg chg="add mod">
          <ac:chgData name="Guest User" userId="" providerId="Windows Live" clId="Web-{D8085C4A-5573-4B43-84AB-2ADB5F011519}" dt="2023-05-13T21:04:23.999" v="624" actId="1076"/>
          <ac:spMkLst>
            <pc:docMk/>
            <pc:sldMk cId="1719440240" sldId="262"/>
            <ac:spMk id="8" creationId="{EDFB8110-D23E-112E-B8EF-C4317577D665}"/>
          </ac:spMkLst>
        </pc:spChg>
      </pc:sldChg>
    </pc:docChg>
  </pc:docChgLst>
  <pc:docChgLst>
    <pc:chgData name="Guest User" providerId="Windows Live" clId="Web-{39B4DADE-8810-4E34-A742-85E8529B2E84}"/>
    <pc:docChg chg="modSld">
      <pc:chgData name="Guest User" userId="" providerId="Windows Live" clId="Web-{39B4DADE-8810-4E34-A742-85E8529B2E84}" dt="2023-05-17T23:54:52.897" v="3" actId="20577"/>
      <pc:docMkLst>
        <pc:docMk/>
      </pc:docMkLst>
      <pc:sldChg chg="modSp">
        <pc:chgData name="Guest User" userId="" providerId="Windows Live" clId="Web-{39B4DADE-8810-4E34-A742-85E8529B2E84}" dt="2023-05-17T23:54:52.897" v="3" actId="20577"/>
        <pc:sldMkLst>
          <pc:docMk/>
          <pc:sldMk cId="314159861" sldId="257"/>
        </pc:sldMkLst>
        <pc:spChg chg="mod">
          <ac:chgData name="Guest User" userId="" providerId="Windows Live" clId="Web-{39B4DADE-8810-4E34-A742-85E8529B2E84}" dt="2023-05-17T23:54:52.897" v="3" actId="20577"/>
          <ac:spMkLst>
            <pc:docMk/>
            <pc:sldMk cId="314159861" sldId="257"/>
            <ac:spMk id="3" creationId="{1E3993DB-BF88-8DD7-91DF-3A1C120B91C6}"/>
          </ac:spMkLst>
        </pc:spChg>
      </pc:sldChg>
      <pc:sldChg chg="modSp">
        <pc:chgData name="Guest User" userId="" providerId="Windows Live" clId="Web-{39B4DADE-8810-4E34-A742-85E8529B2E84}" dt="2023-05-17T23:29:32.900" v="0" actId="1076"/>
        <pc:sldMkLst>
          <pc:docMk/>
          <pc:sldMk cId="2752205368" sldId="261"/>
        </pc:sldMkLst>
        <pc:spChg chg="mod">
          <ac:chgData name="Guest User" userId="" providerId="Windows Live" clId="Web-{39B4DADE-8810-4E34-A742-85E8529B2E84}" dt="2023-05-17T23:29:32.900" v="0" actId="1076"/>
          <ac:spMkLst>
            <pc:docMk/>
            <pc:sldMk cId="2752205368" sldId="261"/>
            <ac:spMk id="2" creationId="{014B9AB8-F3ED-CE54-16D3-44588518DC82}"/>
          </ac:spMkLst>
        </pc:spChg>
      </pc:sldChg>
    </pc:docChg>
  </pc:docChgLst>
  <pc:docChgLst>
    <pc:chgData name="Tomas Palazzesi" userId="01633f18d36202ac" providerId="Windows Live" clId="Web-{184CCFA2-722C-4F27-B50E-F44A27C27561}"/>
    <pc:docChg chg="modSld">
      <pc:chgData name="Tomas Palazzesi" userId="01633f18d36202ac" providerId="Windows Live" clId="Web-{184CCFA2-722C-4F27-B50E-F44A27C27561}" dt="2023-05-15T15:25:12.820" v="23" actId="14100"/>
      <pc:docMkLst>
        <pc:docMk/>
      </pc:docMkLst>
      <pc:sldChg chg="modSp">
        <pc:chgData name="Tomas Palazzesi" userId="01633f18d36202ac" providerId="Windows Live" clId="Web-{184CCFA2-722C-4F27-B50E-F44A27C27561}" dt="2023-05-15T15:22:48.863" v="18" actId="20577"/>
        <pc:sldMkLst>
          <pc:docMk/>
          <pc:sldMk cId="3145444073" sldId="256"/>
        </pc:sldMkLst>
        <pc:spChg chg="mod">
          <ac:chgData name="Tomas Palazzesi" userId="01633f18d36202ac" providerId="Windows Live" clId="Web-{184CCFA2-722C-4F27-B50E-F44A27C27561}" dt="2023-05-15T15:22:48.863" v="18" actId="20577"/>
          <ac:spMkLst>
            <pc:docMk/>
            <pc:sldMk cId="3145444073" sldId="256"/>
            <ac:spMk id="2" creationId="{BB0DA2FF-4258-4392-217B-7065E31428B4}"/>
          </ac:spMkLst>
        </pc:spChg>
        <pc:spChg chg="mod">
          <ac:chgData name="Tomas Palazzesi" userId="01633f18d36202ac" providerId="Windows Live" clId="Web-{184CCFA2-722C-4F27-B50E-F44A27C27561}" dt="2023-05-15T15:22:18.159" v="8" actId="20577"/>
          <ac:spMkLst>
            <pc:docMk/>
            <pc:sldMk cId="3145444073" sldId="256"/>
            <ac:spMk id="3" creationId="{1D526025-D7DE-F09D-4156-0406CFFFAB34}"/>
          </ac:spMkLst>
        </pc:spChg>
      </pc:sldChg>
      <pc:sldChg chg="modSp">
        <pc:chgData name="Tomas Palazzesi" userId="01633f18d36202ac" providerId="Windows Live" clId="Web-{184CCFA2-722C-4F27-B50E-F44A27C27561}" dt="2023-05-15T15:25:12.820" v="23" actId="14100"/>
        <pc:sldMkLst>
          <pc:docMk/>
          <pc:sldMk cId="4279794172" sldId="263"/>
        </pc:sldMkLst>
        <pc:picChg chg="mod">
          <ac:chgData name="Tomas Palazzesi" userId="01633f18d36202ac" providerId="Windows Live" clId="Web-{184CCFA2-722C-4F27-B50E-F44A27C27561}" dt="2023-05-15T15:25:12.820" v="23" actId="14100"/>
          <ac:picMkLst>
            <pc:docMk/>
            <pc:sldMk cId="4279794172" sldId="263"/>
            <ac:picMk id="6" creationId="{8DAFC4D1-8A56-76B3-D8E0-4704A711F31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0DA2FF-4258-4392-217B-7065E3142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581" y="967417"/>
            <a:ext cx="4454605" cy="3943250"/>
          </a:xfrm>
        </p:spPr>
        <p:txBody>
          <a:bodyPr>
            <a:noAutofit/>
          </a:bodyPr>
          <a:lstStyle/>
          <a:p>
            <a:r>
              <a:rPr lang="es-ES" sz="6600">
                <a:solidFill>
                  <a:srgbClr val="FEFFFF"/>
                </a:solidFill>
                <a:latin typeface="Angsana New"/>
                <a:cs typeface="Angsana New"/>
              </a:rPr>
              <a:t>Trabajo Teórico 1: Técnicas y Herramientas de la Metodología de SI</a:t>
            </a:r>
            <a:endParaRPr lang="es-AR" sz="6600">
              <a:solidFill>
                <a:srgbClr val="FEFFFF"/>
              </a:solidFill>
              <a:latin typeface="Angsana New"/>
              <a:cs typeface="Angsana New"/>
            </a:endParaRPr>
          </a:p>
        </p:txBody>
      </p:sp>
      <p:sp>
        <p:nvSpPr>
          <p:cNvPr id="57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526025-D7DE-F09D-4156-0406CFFFA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060" y="5189400"/>
            <a:ext cx="5230982" cy="544260"/>
          </a:xfrm>
        </p:spPr>
        <p:txBody>
          <a:bodyPr anchor="ctr">
            <a:noAutofit/>
          </a:bodyPr>
          <a:lstStyle/>
          <a:p>
            <a:r>
              <a:rPr lang="es-ES" sz="3600">
                <a:solidFill>
                  <a:srgbClr val="FEFFFF"/>
                </a:solidFill>
              </a:rPr>
              <a:t>D</a:t>
            </a:r>
            <a:r>
              <a:rPr lang="es-ES" sz="2800">
                <a:solidFill>
                  <a:srgbClr val="FEFFFF"/>
                </a:solidFill>
              </a:rPr>
              <a:t>iagrama de Casos de Uso</a:t>
            </a:r>
            <a:endParaRPr lang="es-AR" sz="2800">
              <a:solidFill>
                <a:srgbClr val="FEFFFF"/>
              </a:solidFill>
            </a:endParaRPr>
          </a:p>
        </p:txBody>
      </p:sp>
      <p:pic>
        <p:nvPicPr>
          <p:cNvPr id="7" name="Imagen 6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9375037-1A28-5EF4-7768-FE359934A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11" y="967417"/>
            <a:ext cx="4930468" cy="4930468"/>
          </a:xfrm>
          <a:prstGeom prst="rect">
            <a:avLst/>
          </a:prstGeom>
        </p:spPr>
      </p:pic>
      <p:pic>
        <p:nvPicPr>
          <p:cNvPr id="4" name="Imagen 4" descr="Texto&#10;&#10;Descripción generada automáticamente">
            <a:extLst>
              <a:ext uri="{FF2B5EF4-FFF2-40B4-BE49-F238E27FC236}">
                <a16:creationId xmlns:a16="http://schemas.microsoft.com/office/drawing/2014/main" id="{99B6AC7F-240E-920C-DC7F-3C997BA54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461" y="5344054"/>
            <a:ext cx="2533650" cy="1419225"/>
          </a:xfrm>
          <a:prstGeom prst="rect">
            <a:avLst/>
          </a:prstGeom>
        </p:spPr>
      </p:pic>
      <p:pic>
        <p:nvPicPr>
          <p:cNvPr id="6" name="Los_Pollos_Hermanos_-_Employee_Training_Music_128_kbps">
            <a:hlinkClick r:id="" action="ppaction://media"/>
            <a:extLst>
              <a:ext uri="{FF2B5EF4-FFF2-40B4-BE49-F238E27FC236}">
                <a16:creationId xmlns:a16="http://schemas.microsoft.com/office/drawing/2014/main" id="{5BB14D57-4CC5-BD26-D549-DC0ADCE5A4A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0546" y="624365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4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22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34848" showWhenStopped="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90295-5B28-9FBD-C101-054D179DF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8690" y="844510"/>
            <a:ext cx="3710018" cy="4230225"/>
          </a:xfrm>
        </p:spPr>
        <p:txBody>
          <a:bodyPr>
            <a:normAutofit/>
          </a:bodyPr>
          <a:lstStyle/>
          <a:p>
            <a:r>
              <a:rPr lang="es-ES" sz="4400"/>
              <a:t>GRACIAS</a:t>
            </a:r>
          </a:p>
        </p:txBody>
      </p:sp>
      <p:pic>
        <p:nvPicPr>
          <p:cNvPr id="5" name="Imagen 4" descr="Hombre parado junto a una señal de transito&#10;&#10;Descripción generada automáticamente con confianza media">
            <a:extLst>
              <a:ext uri="{FF2B5EF4-FFF2-40B4-BE49-F238E27FC236}">
                <a16:creationId xmlns:a16="http://schemas.microsoft.com/office/drawing/2014/main" id="{5EBF8371-55D6-6B4F-BE85-3409CE54E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23" r="27672" b="-1"/>
          <a:stretch/>
        </p:blipFill>
        <p:spPr>
          <a:xfrm>
            <a:off x="6095998" y="-20965"/>
            <a:ext cx="6096002" cy="6878965"/>
          </a:xfrm>
          <a:prstGeom prst="rect">
            <a:avLst/>
          </a:prstGeom>
        </p:spPr>
      </p:pic>
      <p:pic>
        <p:nvPicPr>
          <p:cNvPr id="7" name="Imagen 4" descr="Texto&#10;&#10;Descripción generada automáticamente">
            <a:extLst>
              <a:ext uri="{FF2B5EF4-FFF2-40B4-BE49-F238E27FC236}">
                <a16:creationId xmlns:a16="http://schemas.microsoft.com/office/drawing/2014/main" id="{2B080F12-279B-53E4-B673-596C243EA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095" y="5421190"/>
            <a:ext cx="2533650" cy="1419225"/>
          </a:xfrm>
          <a:prstGeom prst="rect">
            <a:avLst/>
          </a:prstGeom>
        </p:spPr>
      </p:pic>
      <p:pic>
        <p:nvPicPr>
          <p:cNvPr id="4" name="Aplausos - Efecto de sonido">
            <a:hlinkClick r:id="" action="ppaction://media"/>
            <a:extLst>
              <a:ext uri="{FF2B5EF4-FFF2-40B4-BE49-F238E27FC236}">
                <a16:creationId xmlns:a16="http://schemas.microsoft.com/office/drawing/2014/main" id="{B8745D2A-A578-CB13-F60A-D07352B8C5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6326" y="62484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1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7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7D843-CAB4-8F15-72E9-8F9F66A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65" y="171029"/>
            <a:ext cx="8911687" cy="1280890"/>
          </a:xfrm>
        </p:spPr>
        <p:txBody>
          <a:bodyPr/>
          <a:lstStyle/>
          <a:p>
            <a:r>
              <a:rPr lang="es-ES"/>
              <a:t>¿Qué es y que función cumple? 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3993DB-BF88-8DD7-91DF-3A1C120B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536" y="959709"/>
            <a:ext cx="8905103" cy="55796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Un </a:t>
            </a:r>
            <a:r>
              <a:rPr lang="es-ES">
                <a:solidFill>
                  <a:schemeClr val="tx1"/>
                </a:solidFill>
                <a:latin typeface="gg sans"/>
              </a:rPr>
              <a:t>Diagrama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s-ES">
                <a:solidFill>
                  <a:schemeClr val="tx1"/>
                </a:solidFill>
                <a:latin typeface="gg sans"/>
              </a:rPr>
              <a:t>Casos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 de </a:t>
            </a:r>
            <a:r>
              <a:rPr lang="es-ES">
                <a:solidFill>
                  <a:schemeClr val="tx1"/>
                </a:solidFill>
                <a:latin typeface="gg sans"/>
              </a:rPr>
              <a:t>Uso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 es una</a:t>
            </a:r>
            <a:r>
              <a:rPr lang="es-ES">
                <a:solidFill>
                  <a:schemeClr val="tx1"/>
                </a:solidFill>
                <a:latin typeface="gg sans"/>
              </a:rPr>
              <a:t> </a:t>
            </a:r>
            <a:r>
              <a:rPr lang="es-ES" b="1">
                <a:solidFill>
                  <a:schemeClr val="tx1"/>
                </a:solidFill>
                <a:latin typeface="gg sans"/>
              </a:rPr>
              <a:t>herramienta </a:t>
            </a:r>
            <a:r>
              <a:rPr lang="es-ES">
                <a:solidFill>
                  <a:schemeClr val="tx1"/>
                </a:solidFill>
                <a:latin typeface="gg sans"/>
              </a:rPr>
              <a:t>utilizada para la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 representación visual de las </a:t>
            </a:r>
            <a:r>
              <a:rPr lang="es-ES" b="1" i="0">
                <a:solidFill>
                  <a:schemeClr val="tx1"/>
                </a:solidFill>
                <a:effectLst/>
                <a:latin typeface="gg sans"/>
              </a:rPr>
              <a:t>interacciones 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que realizan los </a:t>
            </a:r>
            <a:r>
              <a:rPr lang="es-ES" b="1">
                <a:solidFill>
                  <a:schemeClr val="tx1"/>
                </a:solidFill>
                <a:latin typeface="gg sans"/>
              </a:rPr>
              <a:t>actores </a:t>
            </a:r>
            <a:r>
              <a:rPr lang="es-ES">
                <a:solidFill>
                  <a:schemeClr val="tx1"/>
                </a:solidFill>
                <a:latin typeface="gg sans"/>
              </a:rPr>
              <a:t>con</a:t>
            </a:r>
            <a:r>
              <a:rPr lang="es-ES" b="0" i="0">
                <a:solidFill>
                  <a:schemeClr val="tx1"/>
                </a:solidFill>
                <a:effectLst/>
                <a:latin typeface="gg sans"/>
              </a:rPr>
              <a:t> un </a:t>
            </a:r>
            <a:r>
              <a:rPr lang="es-ES" b="1">
                <a:solidFill>
                  <a:schemeClr val="tx1"/>
                </a:solidFill>
                <a:latin typeface="gg sans"/>
                <a:ea typeface="Verdana"/>
              </a:rPr>
              <a:t>sistema.</a:t>
            </a:r>
            <a:endParaRPr lang="es-ES" b="1">
              <a:solidFill>
                <a:schemeClr val="tx1"/>
              </a:solidFill>
              <a:latin typeface="gg sans"/>
              <a:ea typeface="Verdana"/>
              <a:cs typeface="+mn-lt"/>
            </a:endParaRPr>
          </a:p>
          <a:p>
            <a:r>
              <a:rPr lang="es-ES" b="1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Capturar los requisitos del sistema</a:t>
            </a:r>
            <a:r>
              <a:rPr lang="es-ES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: Permite identificar y documentar las funcionalidades clave que deben ser implementadas en el sistema, así como las interacciones con los usuarios. </a:t>
            </a:r>
          </a:p>
          <a:p>
            <a:r>
              <a:rPr lang="es-ES" b="1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Comunicación con los interesados</a:t>
            </a:r>
            <a:r>
              <a:rPr lang="es-ES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: Proporciona una representación visual comprensible para los interesados y las partes involucradas en el proyecto.</a:t>
            </a:r>
          </a:p>
          <a:p>
            <a:r>
              <a:rPr lang="es-ES" b="1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Identificar actores y casos de uso</a:t>
            </a:r>
            <a:r>
              <a:rPr lang="es-ES">
                <a:solidFill>
                  <a:schemeClr val="tx1"/>
                </a:solidFill>
                <a:latin typeface="gg sans"/>
                <a:ea typeface="Verdana"/>
                <a:cs typeface="+mn-lt"/>
              </a:rPr>
              <a:t>: Ayuda a identificar los diferentes actores que interactúan con el sistema y los casos de uso que describen las tareas o acciones específicas que se pueden realizar. </a:t>
            </a:r>
            <a:endParaRPr lang="es-ES">
              <a:solidFill>
                <a:schemeClr val="tx1"/>
              </a:solidFill>
            </a:endParaRPr>
          </a:p>
        </p:txBody>
      </p:sp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DD6B039-16D9-95F2-3AA0-B1DEE3BE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59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4D773-6CDB-88FD-CAEA-6F39B4D8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¿Cómo está conformado?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70292-F9E6-1FC0-265F-1C7BCEDA9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876" y="1705684"/>
            <a:ext cx="8800382" cy="382075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AR" b="1"/>
              <a:t>Elementos:</a:t>
            </a:r>
            <a:endParaRPr lang="en-US" b="1"/>
          </a:p>
          <a:p>
            <a:pPr lvl="1"/>
            <a:r>
              <a:rPr lang="es-AR" b="1"/>
              <a:t>Casos de uso</a:t>
            </a:r>
          </a:p>
          <a:p>
            <a:pPr lvl="2"/>
            <a:r>
              <a:rPr lang="es-AR"/>
              <a:t>Relaciones entre casos de usos:</a:t>
            </a:r>
          </a:p>
          <a:p>
            <a:pPr lvl="3"/>
            <a:r>
              <a:rPr lang="es-AR"/>
              <a:t>Inclusión</a:t>
            </a:r>
          </a:p>
          <a:p>
            <a:pPr lvl="3"/>
            <a:r>
              <a:rPr lang="es-AR"/>
              <a:t>Extensión</a:t>
            </a:r>
          </a:p>
          <a:p>
            <a:pPr lvl="3"/>
            <a:r>
              <a:rPr lang="es-AR"/>
              <a:t>Herencia</a:t>
            </a:r>
          </a:p>
          <a:p>
            <a:pPr lvl="1"/>
            <a:r>
              <a:rPr lang="es-AR" b="1"/>
              <a:t>Actores</a:t>
            </a:r>
          </a:p>
          <a:p>
            <a:pPr lvl="2"/>
            <a:r>
              <a:rPr lang="es-AR"/>
              <a:t>Relaciones entre actores</a:t>
            </a:r>
          </a:p>
          <a:p>
            <a:pPr lvl="3"/>
            <a:r>
              <a:rPr lang="es-AR"/>
              <a:t>Herencia</a:t>
            </a:r>
          </a:p>
          <a:p>
            <a:pPr lvl="1"/>
            <a:r>
              <a:rPr lang="es-AR" b="1"/>
              <a:t>Comunicaciones</a:t>
            </a:r>
          </a:p>
          <a:p>
            <a:pPr lvl="1"/>
            <a:r>
              <a:rPr lang="es-AR" b="1"/>
              <a:t>Entorno y Sistema </a:t>
            </a:r>
          </a:p>
          <a:p>
            <a:pPr marL="457200" lvl="1" indent="0">
              <a:buNone/>
            </a:pPr>
            <a:r>
              <a:rPr lang="es-AR"/>
              <a:t>(definido en el Diagrama Estructurado)</a:t>
            </a:r>
          </a:p>
          <a:p>
            <a:endParaRPr lang="es-AR"/>
          </a:p>
          <a:p>
            <a:endParaRPr lang="es-AR"/>
          </a:p>
          <a:p>
            <a:pPr marL="0" indent="0">
              <a:buNone/>
            </a:pPr>
            <a:endParaRPr lang="es-AR"/>
          </a:p>
        </p:txBody>
      </p:sp>
      <p:pic>
        <p:nvPicPr>
          <p:cNvPr id="6" name="Imagen 5" descr="Diagram&#10;&#10;Description automatically generated">
            <a:extLst>
              <a:ext uri="{FF2B5EF4-FFF2-40B4-BE49-F238E27FC236}">
                <a16:creationId xmlns:a16="http://schemas.microsoft.com/office/drawing/2014/main" id="{94FDEC7C-1484-CD10-8BA1-9D8D6B36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067" y="1438433"/>
            <a:ext cx="6007249" cy="4355255"/>
          </a:xfrm>
          <a:prstGeom prst="rect">
            <a:avLst/>
          </a:prstGeom>
        </p:spPr>
      </p:pic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53DC41B1-8734-5EC0-252A-D4540727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8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9AB8-F3ED-CE54-16D3-44588518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55" y="366678"/>
            <a:ext cx="8911687" cy="1280890"/>
          </a:xfrm>
        </p:spPr>
        <p:txBody>
          <a:bodyPr/>
          <a:lstStyle/>
          <a:p>
            <a:r>
              <a:rPr lang="en-US" err="1"/>
              <a:t>Estructura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76D2-640E-8D77-A473-8D79C1EB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Contexto</a:t>
            </a:r>
            <a:r>
              <a:rPr lang="en-US"/>
              <a:t> y </a:t>
            </a:r>
            <a:r>
              <a:rPr lang="en-US" err="1"/>
              <a:t>Diagrama</a:t>
            </a:r>
            <a:r>
              <a:rPr lang="en-US"/>
              <a:t> </a:t>
            </a:r>
            <a:r>
              <a:rPr lang="en-US" err="1"/>
              <a:t>Inicial</a:t>
            </a:r>
            <a:endParaRPr lang="en-US"/>
          </a:p>
          <a:p>
            <a:r>
              <a:rPr lang="en-US" err="1"/>
              <a:t>Plantillas</a:t>
            </a:r>
            <a:r>
              <a:rPr lang="en-US"/>
              <a:t> de </a:t>
            </a:r>
            <a:r>
              <a:rPr lang="en-US" err="1"/>
              <a:t>Descripción</a:t>
            </a:r>
            <a:endParaRPr lang="en-US"/>
          </a:p>
          <a:p>
            <a:r>
              <a:rPr lang="en-US" err="1"/>
              <a:t>Diagrama</a:t>
            </a:r>
            <a:r>
              <a:rPr lang="en-US"/>
              <a:t> </a:t>
            </a:r>
            <a:r>
              <a:rPr lang="en-US" err="1"/>
              <a:t>Estructurado</a:t>
            </a:r>
            <a:r>
              <a:rPr lang="en-US"/>
              <a:t> o </a:t>
            </a:r>
            <a:r>
              <a:rPr lang="en-US" err="1"/>
              <a:t>Modelo</a:t>
            </a:r>
            <a:r>
              <a:rPr lang="en-US"/>
              <a:t> de Casos de </a:t>
            </a:r>
            <a:r>
              <a:rPr lang="en-US" err="1"/>
              <a:t>Uso</a:t>
            </a:r>
            <a:endParaRPr lang="en-US"/>
          </a:p>
        </p:txBody>
      </p:sp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E860476F-B6A5-C015-8292-4010E78BC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1149598-2396-4889-AF2B-A78D49886B1C}"/>
              </a:ext>
            </a:extLst>
          </p:cNvPr>
          <p:cNvSpPr/>
          <p:nvPr/>
        </p:nvSpPr>
        <p:spPr>
          <a:xfrm>
            <a:off x="1625545" y="4634581"/>
            <a:ext cx="2411884" cy="10206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Diagrama de contexto y Diagrama Inicial</a:t>
            </a:r>
            <a:endParaRPr lang="es-AR"/>
          </a:p>
        </p:txBody>
      </p:sp>
      <p:sp>
        <p:nvSpPr>
          <p:cNvPr id="9" name="Signo más 8">
            <a:extLst>
              <a:ext uri="{FF2B5EF4-FFF2-40B4-BE49-F238E27FC236}">
                <a16:creationId xmlns:a16="http://schemas.microsoft.com/office/drawing/2014/main" id="{0D1E4D45-57DD-0DEA-A66C-60C8BF53C36B}"/>
              </a:ext>
            </a:extLst>
          </p:cNvPr>
          <p:cNvSpPr/>
          <p:nvPr/>
        </p:nvSpPr>
        <p:spPr>
          <a:xfrm>
            <a:off x="4329462" y="4854953"/>
            <a:ext cx="584887" cy="5798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C5E614-577B-62C4-7BD1-2A430CCBEC93}"/>
              </a:ext>
            </a:extLst>
          </p:cNvPr>
          <p:cNvSpPr/>
          <p:nvPr/>
        </p:nvSpPr>
        <p:spPr>
          <a:xfrm>
            <a:off x="5210874" y="4634580"/>
            <a:ext cx="2411884" cy="10206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Relaciones</a:t>
            </a:r>
            <a:endParaRPr lang="es-AR"/>
          </a:p>
        </p:txBody>
      </p:sp>
      <p:sp>
        <p:nvSpPr>
          <p:cNvPr id="15" name="Es igual a 14">
            <a:extLst>
              <a:ext uri="{FF2B5EF4-FFF2-40B4-BE49-F238E27FC236}">
                <a16:creationId xmlns:a16="http://schemas.microsoft.com/office/drawing/2014/main" id="{CEB1E8A1-389C-8F83-0C71-85BED5F66978}"/>
              </a:ext>
            </a:extLst>
          </p:cNvPr>
          <p:cNvSpPr/>
          <p:nvPr/>
        </p:nvSpPr>
        <p:spPr>
          <a:xfrm>
            <a:off x="7917037" y="4812340"/>
            <a:ext cx="584887" cy="5904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FC535C7-F166-842C-FB41-CB1CFB2E34D5}"/>
              </a:ext>
            </a:extLst>
          </p:cNvPr>
          <p:cNvSpPr/>
          <p:nvPr/>
        </p:nvSpPr>
        <p:spPr>
          <a:xfrm>
            <a:off x="8796203" y="4597264"/>
            <a:ext cx="2411884" cy="10206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/>
              <a:t>Diagrama de Casos de Uso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5220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71A77-94BF-FB6C-CA28-59FF0F3B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303308"/>
            <a:ext cx="3650279" cy="1259894"/>
          </a:xfrm>
        </p:spPr>
        <p:txBody>
          <a:bodyPr>
            <a:normAutofit/>
          </a:bodyPr>
          <a:lstStyle/>
          <a:p>
            <a:r>
              <a:rPr lang="es-AR"/>
              <a:t>Ejemplo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03E5123-16AE-B93C-809B-78A1DEE0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ABCB002-2B43-784B-761F-A5E51E535E9E}"/>
              </a:ext>
            </a:extLst>
          </p:cNvPr>
          <p:cNvSpPr/>
          <p:nvPr/>
        </p:nvSpPr>
        <p:spPr>
          <a:xfrm>
            <a:off x="4771571" y="1197429"/>
            <a:ext cx="2866571" cy="44752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1600">
                <a:solidFill>
                  <a:schemeClr val="tx1"/>
                </a:solidFill>
              </a:rPr>
              <a:t>Restaurante(simplificado)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2AF8054-7093-7426-817A-2631AD6C5CA0}"/>
              </a:ext>
            </a:extLst>
          </p:cNvPr>
          <p:cNvGrpSpPr/>
          <p:nvPr/>
        </p:nvGrpSpPr>
        <p:grpSpPr>
          <a:xfrm>
            <a:off x="5425495" y="1837631"/>
            <a:ext cx="1545394" cy="3369368"/>
            <a:chOff x="5425495" y="1837631"/>
            <a:chExt cx="1545394" cy="3369368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3728ED-C0CB-BE4E-1B57-794EF3E63248}"/>
                </a:ext>
              </a:extLst>
            </p:cNvPr>
            <p:cNvSpPr/>
            <p:nvPr/>
          </p:nvSpPr>
          <p:spPr>
            <a:xfrm>
              <a:off x="5425495" y="1837631"/>
              <a:ext cx="1538111" cy="634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>
                  <a:solidFill>
                    <a:schemeClr val="tx1"/>
                  </a:solidFill>
                </a:rPr>
                <a:t>Probar comida</a:t>
              </a:r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B18CA3B-E99A-ADD2-DFF1-9DBBA47284F2}"/>
                </a:ext>
              </a:extLst>
            </p:cNvPr>
            <p:cNvSpPr/>
            <p:nvPr/>
          </p:nvSpPr>
          <p:spPr>
            <a:xfrm>
              <a:off x="5430502" y="2722990"/>
              <a:ext cx="1538111" cy="634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400">
                  <a:solidFill>
                    <a:srgbClr val="000000"/>
                  </a:solidFill>
                </a:rPr>
                <a:t>Pagar comida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90BB362-819A-14A4-C0FF-D47E5A17ACF1}"/>
                </a:ext>
              </a:extLst>
            </p:cNvPr>
            <p:cNvSpPr/>
            <p:nvPr/>
          </p:nvSpPr>
          <p:spPr>
            <a:xfrm>
              <a:off x="5430502" y="3610624"/>
              <a:ext cx="1538111" cy="634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400">
                  <a:solidFill>
                    <a:schemeClr val="tx1"/>
                  </a:solidFill>
                </a:rPr>
                <a:t>Beber vino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A98A9D1-18B2-00F5-999B-2ACC2BFD1819}"/>
                </a:ext>
              </a:extLst>
            </p:cNvPr>
            <p:cNvSpPr/>
            <p:nvPr/>
          </p:nvSpPr>
          <p:spPr>
            <a:xfrm>
              <a:off x="5432778" y="4572000"/>
              <a:ext cx="1538111" cy="63499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s-ES" sz="1400">
                  <a:solidFill>
                    <a:schemeClr val="tx1"/>
                  </a:solidFill>
                </a:rPr>
                <a:t>Preparar comida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9AC09AC-DF0C-C4E5-B976-5EA5B09E4A4E}"/>
              </a:ext>
            </a:extLst>
          </p:cNvPr>
          <p:cNvGrpSpPr/>
          <p:nvPr/>
        </p:nvGrpSpPr>
        <p:grpSpPr>
          <a:xfrm>
            <a:off x="3807348" y="2313426"/>
            <a:ext cx="4590572" cy="2477925"/>
            <a:chOff x="3879919" y="2289236"/>
            <a:chExt cx="4590572" cy="2477925"/>
          </a:xfrm>
        </p:grpSpPr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268193FA-767A-CF6C-0F22-DF65002F1267}"/>
                </a:ext>
              </a:extLst>
            </p:cNvPr>
            <p:cNvCxnSpPr/>
            <p:nvPr/>
          </p:nvCxnSpPr>
          <p:spPr>
            <a:xfrm flipV="1">
              <a:off x="7099787" y="3628103"/>
              <a:ext cx="1370704" cy="1139058"/>
            </a:xfrm>
            <a:prstGeom prst="straightConnector1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6AE1F8FB-53EB-113E-99BE-0970560EA996}"/>
                </a:ext>
              </a:extLst>
            </p:cNvPr>
            <p:cNvGrpSpPr/>
            <p:nvPr/>
          </p:nvGrpSpPr>
          <p:grpSpPr>
            <a:xfrm>
              <a:off x="3879919" y="2289236"/>
              <a:ext cx="1504334" cy="1450260"/>
              <a:chOff x="3795252" y="2337617"/>
              <a:chExt cx="1504334" cy="1450260"/>
            </a:xfrm>
          </p:grpSpPr>
          <p:cxnSp>
            <p:nvCxnSpPr>
              <p:cNvPr id="11" name="Conector recto de flecha 10">
                <a:extLst>
                  <a:ext uri="{FF2B5EF4-FFF2-40B4-BE49-F238E27FC236}">
                    <a16:creationId xmlns:a16="http://schemas.microsoft.com/office/drawing/2014/main" id="{0620FD42-2861-C5ED-A310-E6AD15D165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6702" y="3340508"/>
                <a:ext cx="1430594" cy="44736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de flecha 12">
                <a:extLst>
                  <a:ext uri="{FF2B5EF4-FFF2-40B4-BE49-F238E27FC236}">
                    <a16:creationId xmlns:a16="http://schemas.microsoft.com/office/drawing/2014/main" id="{DFB44F41-3C12-67D3-1D7F-00498FB1A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1283" y="3050456"/>
                <a:ext cx="1418303" cy="442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de flecha 14">
                <a:extLst>
                  <a:ext uri="{FF2B5EF4-FFF2-40B4-BE49-F238E27FC236}">
                    <a16:creationId xmlns:a16="http://schemas.microsoft.com/office/drawing/2014/main" id="{FEFE03C8-74F7-F1FB-00B5-2C0FA47FE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95252" y="2337617"/>
                <a:ext cx="1442884" cy="5604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68E4EBC1-E3CE-058D-0BE3-CFE24E7AC1AA}"/>
              </a:ext>
            </a:extLst>
          </p:cNvPr>
          <p:cNvGrpSpPr/>
          <p:nvPr/>
        </p:nvGrpSpPr>
        <p:grpSpPr>
          <a:xfrm>
            <a:off x="2865147" y="2389849"/>
            <a:ext cx="6582657" cy="2091216"/>
            <a:chOff x="2913528" y="2268897"/>
            <a:chExt cx="6582657" cy="2091216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2241266A-EFBB-98E2-054C-3807C0DE1D2B}"/>
                </a:ext>
              </a:extLst>
            </p:cNvPr>
            <p:cNvGrpSpPr/>
            <p:nvPr/>
          </p:nvGrpSpPr>
          <p:grpSpPr>
            <a:xfrm>
              <a:off x="2913528" y="2423943"/>
              <a:ext cx="1102659" cy="1936170"/>
              <a:chOff x="2913528" y="2423943"/>
              <a:chExt cx="1102659" cy="1936170"/>
            </a:xfrm>
          </p:grpSpPr>
          <p:pic>
            <p:nvPicPr>
              <p:cNvPr id="7" name="Imagen 6" descr="Diagrama">
                <a:extLst>
                  <a:ext uri="{FF2B5EF4-FFF2-40B4-BE49-F238E27FC236}">
                    <a16:creationId xmlns:a16="http://schemas.microsoft.com/office/drawing/2014/main" id="{A4AAD35F-FC40-3DD2-A129-8A19541164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357" t="29103" r="81173" b="44670"/>
              <a:stretch/>
            </p:blipFill>
            <p:spPr>
              <a:xfrm>
                <a:off x="2915837" y="2423943"/>
                <a:ext cx="914990" cy="1387666"/>
              </a:xfrm>
              <a:prstGeom prst="rect">
                <a:avLst/>
              </a:prstGeom>
            </p:spPr>
          </p:pic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E757AB7F-8DD6-1C60-7D03-D67FF89262C5}"/>
                  </a:ext>
                </a:extLst>
              </p:cNvPr>
              <p:cNvSpPr txBox="1"/>
              <p:nvPr/>
            </p:nvSpPr>
            <p:spPr>
              <a:xfrm>
                <a:off x="2913528" y="3836893"/>
                <a:ext cx="1102659" cy="52322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s-ES" sz="1400"/>
                  <a:t>Critico de comidas</a:t>
                </a:r>
                <a:endParaRPr lang="es-ES"/>
              </a:p>
            </p:txBody>
          </p:sp>
        </p:grp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3AB6DAE-2E0F-7CDB-7B1E-E03511E7FAFF}"/>
                </a:ext>
              </a:extLst>
            </p:cNvPr>
            <p:cNvGrpSpPr/>
            <p:nvPr/>
          </p:nvGrpSpPr>
          <p:grpSpPr>
            <a:xfrm>
              <a:off x="8393526" y="2268897"/>
              <a:ext cx="1102659" cy="1811349"/>
              <a:chOff x="8315261" y="2306427"/>
              <a:chExt cx="1102659" cy="1811349"/>
            </a:xfrm>
          </p:grpSpPr>
          <p:pic>
            <p:nvPicPr>
              <p:cNvPr id="23" name="Imagen 22" descr="Diagrama">
                <a:extLst>
                  <a:ext uri="{FF2B5EF4-FFF2-40B4-BE49-F238E27FC236}">
                    <a16:creationId xmlns:a16="http://schemas.microsoft.com/office/drawing/2014/main" id="{4F90E884-EB63-8309-45DE-6EAD8672F9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1524" t="25888" r="8303" b="45178"/>
              <a:stretch/>
            </p:blipFill>
            <p:spPr>
              <a:xfrm>
                <a:off x="8501599" y="2306427"/>
                <a:ext cx="746504" cy="1530923"/>
              </a:xfrm>
              <a:prstGeom prst="rect">
                <a:avLst/>
              </a:prstGeom>
            </p:spPr>
          </p:pic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B6CDF19-111F-139E-D98B-13BB312C7D29}"/>
                  </a:ext>
                </a:extLst>
              </p:cNvPr>
              <p:cNvSpPr txBox="1"/>
              <p:nvPr/>
            </p:nvSpPr>
            <p:spPr>
              <a:xfrm>
                <a:off x="8315261" y="3809999"/>
                <a:ext cx="1102659" cy="307777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s-ES" sz="1400"/>
                  <a:t>Chef</a:t>
                </a:r>
                <a:endParaRPr lang="es-E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5139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71A77-94BF-FB6C-CA28-59FF0F3B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303308"/>
            <a:ext cx="3650279" cy="1259894"/>
          </a:xfrm>
        </p:spPr>
        <p:txBody>
          <a:bodyPr>
            <a:normAutofit/>
          </a:bodyPr>
          <a:lstStyle/>
          <a:p>
            <a:r>
              <a:rPr lang="es-AR"/>
              <a:t>Ejemplo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B03E5123-16AE-B93C-809B-78A1DEE04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  <p:pic>
        <p:nvPicPr>
          <p:cNvPr id="5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E3A5F40E-F668-CCC8-CF4C-B0A38B39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364" y="711252"/>
            <a:ext cx="7805128" cy="560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13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C71A77-94BF-FB6C-CA28-59FF0F3B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17" y="303308"/>
            <a:ext cx="3650279" cy="1259894"/>
          </a:xfrm>
        </p:spPr>
        <p:txBody>
          <a:bodyPr>
            <a:normAutofit/>
          </a:bodyPr>
          <a:lstStyle/>
          <a:p>
            <a:r>
              <a:rPr lang="es-AR"/>
              <a:t>Ejemplo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Diagrama">
            <a:extLst>
              <a:ext uri="{FF2B5EF4-FFF2-40B4-BE49-F238E27FC236}">
                <a16:creationId xmlns:a16="http://schemas.microsoft.com/office/drawing/2014/main" id="{8DAFC4D1-8A56-76B3-D8E0-4704A711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414" y="820386"/>
            <a:ext cx="9447506" cy="5608549"/>
          </a:xfrm>
          <a:prstGeom prst="rect">
            <a:avLst/>
          </a:prstGeom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703A582-E8C5-24F6-5D1B-4C67AB8F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94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E510-2A50-AD21-8148-E047299C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Etapas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B483DE-33AD-46C1-5A9E-052586180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7423" y="1939807"/>
            <a:ext cx="2827320" cy="587468"/>
          </a:xfrm>
        </p:spPr>
        <p:txBody>
          <a:bodyPr/>
          <a:lstStyle/>
          <a:p>
            <a:r>
              <a:rPr lang="es-ES" b="1"/>
              <a:t>Relevamiento</a:t>
            </a:r>
            <a:endParaRPr lang="es-AR" b="1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C5CB9B-6AB7-FE82-FB5F-34DD9D7F1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40804" y="1969475"/>
            <a:ext cx="2752493" cy="576262"/>
          </a:xfrm>
        </p:spPr>
        <p:txBody>
          <a:bodyPr/>
          <a:lstStyle/>
          <a:p>
            <a:r>
              <a:rPr lang="es-AR" b="1"/>
              <a:t>Diseño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F38B06-27E5-D486-1E4B-B9FA4882E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38522" y="2545737"/>
            <a:ext cx="3192526" cy="33540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AR"/>
              <a:t>Se basa en el diagrama creado en relevamiento para formar el diseño final mediante el análisis y diseño de procesos, aplicando las actualizaciones necesarias</a:t>
            </a:r>
          </a:p>
        </p:txBody>
      </p:sp>
      <p:sp>
        <p:nvSpPr>
          <p:cNvPr id="8" name="Marcador de texto 4">
            <a:extLst>
              <a:ext uri="{FF2B5EF4-FFF2-40B4-BE49-F238E27FC236}">
                <a16:creationId xmlns:a16="http://schemas.microsoft.com/office/drawing/2014/main" id="{EDFB8110-D23E-112E-B8EF-C4317577D665}"/>
              </a:ext>
            </a:extLst>
          </p:cNvPr>
          <p:cNvSpPr txBox="1">
            <a:spLocks/>
          </p:cNvSpPr>
          <p:nvPr/>
        </p:nvSpPr>
        <p:spPr>
          <a:xfrm>
            <a:off x="4553479" y="1966400"/>
            <a:ext cx="2752493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b="1"/>
              <a:t>Diagnóstico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F943EA3F-884C-6C2B-E465-D21BDD90A33F}"/>
              </a:ext>
            </a:extLst>
          </p:cNvPr>
          <p:cNvSpPr txBox="1">
            <a:spLocks/>
          </p:cNvSpPr>
          <p:nvPr/>
        </p:nvSpPr>
        <p:spPr>
          <a:xfrm>
            <a:off x="4329619" y="2545737"/>
            <a:ext cx="3192526" cy="3354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/>
              <a:t>Se utiliza el mismo diagrama creado en relevamiento, pero enfocado a reconocer cualquier tipo de error que pueda presentar la organización</a:t>
            </a:r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id="{1CF991B0-5B89-93A7-4119-07FB7CFD9497}"/>
              </a:ext>
            </a:extLst>
          </p:cNvPr>
          <p:cNvSpPr txBox="1">
            <a:spLocks/>
          </p:cNvSpPr>
          <p:nvPr/>
        </p:nvSpPr>
        <p:spPr>
          <a:xfrm>
            <a:off x="1203486" y="2545737"/>
            <a:ext cx="3192526" cy="33540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/>
              <a:t>Creación de diagrama de casos de uso a modo de modelo para documentar la estructura de la organización y recabar todo tipo de información</a:t>
            </a:r>
            <a:endParaRPr lang="es-AR"/>
          </a:p>
        </p:txBody>
      </p:sp>
      <p:pic>
        <p:nvPicPr>
          <p:cNvPr id="9" name="Imagen 8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DC8C244E-4456-DE0A-6745-A59473AF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4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E47D-3F6D-3EF1-318C-61C36D40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200F-ACAD-D75B-081D-D4FDEB537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[1]</a:t>
            </a:r>
            <a:r>
              <a:rPr lang="en-US" err="1"/>
              <a:t>M.F.Pollo-Cattaneo</a:t>
            </a:r>
            <a:r>
              <a:rPr lang="en-US"/>
              <a:t>. </a:t>
            </a:r>
            <a:r>
              <a:rPr lang="en-US" i="1" err="1"/>
              <a:t>Resolviendo</a:t>
            </a:r>
            <a:r>
              <a:rPr lang="en-US" i="1"/>
              <a:t> </a:t>
            </a:r>
            <a:r>
              <a:rPr lang="en-US" i="1" err="1"/>
              <a:t>Problemas</a:t>
            </a:r>
            <a:r>
              <a:rPr lang="en-US" i="1"/>
              <a:t> </a:t>
            </a:r>
            <a:r>
              <a:rPr lang="en-US" i="1" err="1"/>
              <a:t>en</a:t>
            </a:r>
            <a:r>
              <a:rPr lang="en-US" i="1"/>
              <a:t> </a:t>
            </a:r>
            <a:r>
              <a:rPr lang="en-US" i="1" err="1"/>
              <a:t>los</a:t>
            </a:r>
            <a:r>
              <a:rPr lang="en-US" i="1"/>
              <a:t> </a:t>
            </a:r>
            <a:r>
              <a:rPr lang="en-US" i="1" err="1"/>
              <a:t>Sistemas</a:t>
            </a:r>
            <a:r>
              <a:rPr lang="en-US" i="1"/>
              <a:t> de </a:t>
            </a:r>
            <a:r>
              <a:rPr lang="en-US" i="1" err="1"/>
              <a:t>Información</a:t>
            </a:r>
            <a:r>
              <a:rPr lang="en-US" i="1"/>
              <a:t>.</a:t>
            </a:r>
            <a:r>
              <a:rPr lang="en-US"/>
              <a:t> </a:t>
            </a:r>
            <a:r>
              <a:rPr lang="en-US" err="1"/>
              <a:t>Cuarta</a:t>
            </a:r>
            <a:r>
              <a:rPr lang="en-US"/>
              <a:t> </a:t>
            </a:r>
            <a:r>
              <a:rPr lang="en-US" err="1"/>
              <a:t>Edición</a:t>
            </a:r>
            <a:r>
              <a:rPr lang="en-US"/>
              <a:t>. Ciudad </a:t>
            </a:r>
            <a:r>
              <a:rPr lang="en-US" err="1"/>
              <a:t>Autonoma</a:t>
            </a:r>
            <a:r>
              <a:rPr lang="en-US"/>
              <a:t> de Buenos Aires Editorial </a:t>
            </a:r>
            <a:r>
              <a:rPr lang="en-US" err="1"/>
              <a:t>Ceit</a:t>
            </a:r>
            <a:r>
              <a:rPr lang="en-US"/>
              <a:t>. 2018</a:t>
            </a:r>
          </a:p>
          <a:p>
            <a:r>
              <a:rPr lang="en-US"/>
              <a:t>[2]M. C. </a:t>
            </a:r>
            <a:r>
              <a:rPr lang="en-US" err="1"/>
              <a:t>Penadés</a:t>
            </a:r>
            <a:r>
              <a:rPr lang="en-US"/>
              <a:t>. (2016, Junio 18). </a:t>
            </a:r>
            <a:r>
              <a:rPr lang="en-US" err="1"/>
              <a:t>Diagrama</a:t>
            </a:r>
            <a:r>
              <a:rPr lang="en-US"/>
              <a:t> de </a:t>
            </a:r>
            <a:r>
              <a:rPr lang="en-US" err="1"/>
              <a:t>casos</a:t>
            </a:r>
            <a:r>
              <a:rPr lang="en-US"/>
              <a:t> de </a:t>
            </a:r>
            <a:r>
              <a:rPr lang="en-US" err="1"/>
              <a:t>uso</a:t>
            </a:r>
            <a:r>
              <a:rPr lang="en-US"/>
              <a:t> (Universidad </a:t>
            </a:r>
            <a:r>
              <a:rPr lang="en-US" err="1"/>
              <a:t>Politécnica</a:t>
            </a:r>
            <a:r>
              <a:rPr lang="en-US"/>
              <a:t> de Valencia). [Online]. Available: https://riunet.upv.es/handle/10251/66596</a:t>
            </a:r>
          </a:p>
        </p:txBody>
      </p:sp>
      <p:pic>
        <p:nvPicPr>
          <p:cNvPr id="5" name="Imagen 4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62A1BBFA-3ACE-2390-697C-F40795C35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822" y="6139822"/>
            <a:ext cx="718178" cy="7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498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Espiral</vt:lpstr>
      <vt:lpstr>Trabajo Teórico 1: Técnicas y Herramientas de la Metodología de SI</vt:lpstr>
      <vt:lpstr>¿Qué es y que función cumple? </vt:lpstr>
      <vt:lpstr>¿Cómo está conformado?</vt:lpstr>
      <vt:lpstr>Estructura</vt:lpstr>
      <vt:lpstr>Ejemplo 1</vt:lpstr>
      <vt:lpstr>Ejemplo 2</vt:lpstr>
      <vt:lpstr>Ejemplo 3</vt:lpstr>
      <vt:lpstr>Etapas</vt:lpstr>
      <vt:lpstr>Bibliografía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Casos de Uso</dc:title>
  <dc:creator>agustin herzkovich</dc:creator>
  <cp:revision>1</cp:revision>
  <dcterms:created xsi:type="dcterms:W3CDTF">2023-05-13T18:56:15Z</dcterms:created>
  <dcterms:modified xsi:type="dcterms:W3CDTF">2023-05-18T00:05:40Z</dcterms:modified>
</cp:coreProperties>
</file>