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</p:sldMasterIdLst>
  <p:notesMasterIdLst>
    <p:notesMasterId r:id="rId14"/>
  </p:notesMasterIdLst>
  <p:sldIdLst>
    <p:sldId id="343" r:id="rId2"/>
    <p:sldId id="373" r:id="rId3"/>
    <p:sldId id="481" r:id="rId4"/>
    <p:sldId id="436" r:id="rId5"/>
    <p:sldId id="284" r:id="rId6"/>
    <p:sldId id="482" r:id="rId7"/>
    <p:sldId id="495" r:id="rId8"/>
    <p:sldId id="496" r:id="rId9"/>
    <p:sldId id="487" r:id="rId10"/>
    <p:sldId id="499" r:id="rId11"/>
    <p:sldId id="488" r:id="rId12"/>
    <p:sldId id="4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AFDEF3"/>
    <a:srgbClr val="DEF1FA"/>
    <a:srgbClr val="339933"/>
    <a:srgbClr val="008000"/>
    <a:srgbClr val="339966"/>
    <a:srgbClr val="63D787"/>
    <a:srgbClr val="CE9C1E"/>
    <a:srgbClr val="009900"/>
    <a:srgbClr val="2E2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364" autoAdjust="0"/>
  </p:normalViewPr>
  <p:slideViewPr>
    <p:cSldViewPr snapToGrid="0">
      <p:cViewPr varScale="1">
        <p:scale>
          <a:sx n="100" d="100"/>
          <a:sy n="100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0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0CA30-DD11-4B0E-AF9C-B0F3AF371710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01BFEE0-1E63-4D69-99FF-21B93FCA7E9A}">
      <dgm:prSet/>
      <dgm:spPr/>
      <dgm:t>
        <a:bodyPr/>
        <a:lstStyle/>
        <a:p>
          <a:r>
            <a:rPr lang="es-AR"/>
            <a:t>.Presentación de las docentes.</a:t>
          </a:r>
        </a:p>
        <a:p>
          <a:r>
            <a:rPr lang="es-AR"/>
            <a:t>.Modalidad de cursada.</a:t>
          </a:r>
        </a:p>
        <a:p>
          <a:r>
            <a:rPr lang="es-AR"/>
            <a:t>.Condiciones de Promoción y Aprobación.</a:t>
          </a:r>
        </a:p>
        <a:p>
          <a:r>
            <a:rPr lang="es-AR"/>
            <a:t>.Presentación de la asignatura y consideraciones metodológicas</a:t>
          </a:r>
          <a:r>
            <a:rPr lang="es-AR" i="1"/>
            <a:t>.</a:t>
          </a:r>
        </a:p>
      </dgm:t>
    </dgm:pt>
    <dgm:pt modelId="{A2EBD893-3DDB-4B22-8057-B4DB4FA2AE69}" type="parTrans" cxnId="{A4555980-C686-4930-9D2E-894ED3FBF065}">
      <dgm:prSet/>
      <dgm:spPr/>
      <dgm:t>
        <a:bodyPr/>
        <a:lstStyle/>
        <a:p>
          <a:endParaRPr lang="en-US"/>
        </a:p>
      </dgm:t>
    </dgm:pt>
    <dgm:pt modelId="{DB4449CD-549D-4ACE-8DAB-1AD1E9230698}" type="sibTrans" cxnId="{A4555980-C686-4930-9D2E-894ED3FBF065}">
      <dgm:prSet/>
      <dgm:spPr/>
      <dgm:t>
        <a:bodyPr/>
        <a:lstStyle/>
        <a:p>
          <a:endParaRPr lang="en-US"/>
        </a:p>
      </dgm:t>
    </dgm:pt>
    <dgm:pt modelId="{7613E034-C59A-4C27-BC24-1AA02CEC6676}" type="pres">
      <dgm:prSet presAssocID="{6680CA30-DD11-4B0E-AF9C-B0F3AF371710}" presName="vert0" presStyleCnt="0">
        <dgm:presLayoutVars>
          <dgm:dir/>
          <dgm:animOne val="branch"/>
          <dgm:animLvl val="lvl"/>
        </dgm:presLayoutVars>
      </dgm:prSet>
      <dgm:spPr/>
    </dgm:pt>
    <dgm:pt modelId="{07D9FB79-CC0E-437D-9ACD-6DD4ED2301BA}" type="pres">
      <dgm:prSet presAssocID="{F01BFEE0-1E63-4D69-99FF-21B93FCA7E9A}" presName="thickLine" presStyleLbl="alignNode1" presStyleIdx="0" presStyleCnt="1"/>
      <dgm:spPr/>
    </dgm:pt>
    <dgm:pt modelId="{C853FF46-B8E8-45A7-AA53-A8AF59B4D3A9}" type="pres">
      <dgm:prSet presAssocID="{F01BFEE0-1E63-4D69-99FF-21B93FCA7E9A}" presName="horz1" presStyleCnt="0"/>
      <dgm:spPr/>
    </dgm:pt>
    <dgm:pt modelId="{1671BD5C-B59A-4EBB-8537-AFB866F8B1AA}" type="pres">
      <dgm:prSet presAssocID="{F01BFEE0-1E63-4D69-99FF-21B93FCA7E9A}" presName="tx1" presStyleLbl="revTx" presStyleIdx="0" presStyleCnt="1"/>
      <dgm:spPr/>
    </dgm:pt>
    <dgm:pt modelId="{33ED93C7-D89D-4CB5-8075-64E5FF007ACF}" type="pres">
      <dgm:prSet presAssocID="{F01BFEE0-1E63-4D69-99FF-21B93FCA7E9A}" presName="vert1" presStyleCnt="0"/>
      <dgm:spPr/>
    </dgm:pt>
  </dgm:ptLst>
  <dgm:cxnLst>
    <dgm:cxn modelId="{E5C5EF3C-95C4-41D7-8363-BF3505C75163}" type="presOf" srcId="{6680CA30-DD11-4B0E-AF9C-B0F3AF371710}" destId="{7613E034-C59A-4C27-BC24-1AA02CEC6676}" srcOrd="0" destOrd="0" presId="urn:microsoft.com/office/officeart/2008/layout/LinedList"/>
    <dgm:cxn modelId="{A4555980-C686-4930-9D2E-894ED3FBF065}" srcId="{6680CA30-DD11-4B0E-AF9C-B0F3AF371710}" destId="{F01BFEE0-1E63-4D69-99FF-21B93FCA7E9A}" srcOrd="0" destOrd="0" parTransId="{A2EBD893-3DDB-4B22-8057-B4DB4FA2AE69}" sibTransId="{DB4449CD-549D-4ACE-8DAB-1AD1E9230698}"/>
    <dgm:cxn modelId="{8D78DDE9-BCB5-4E99-AC42-C14AAD07F5FE}" type="presOf" srcId="{F01BFEE0-1E63-4D69-99FF-21B93FCA7E9A}" destId="{1671BD5C-B59A-4EBB-8537-AFB866F8B1AA}" srcOrd="0" destOrd="0" presId="urn:microsoft.com/office/officeart/2008/layout/LinedList"/>
    <dgm:cxn modelId="{A9A994A8-C25C-4937-8857-89932B0A2C0B}" type="presParOf" srcId="{7613E034-C59A-4C27-BC24-1AA02CEC6676}" destId="{07D9FB79-CC0E-437D-9ACD-6DD4ED2301BA}" srcOrd="0" destOrd="0" presId="urn:microsoft.com/office/officeart/2008/layout/LinedList"/>
    <dgm:cxn modelId="{1DBBB5DC-F4D3-452C-8BD6-DF85E886449D}" type="presParOf" srcId="{7613E034-C59A-4C27-BC24-1AA02CEC6676}" destId="{C853FF46-B8E8-45A7-AA53-A8AF59B4D3A9}" srcOrd="1" destOrd="0" presId="urn:microsoft.com/office/officeart/2008/layout/LinedList"/>
    <dgm:cxn modelId="{16A369BD-2A66-4C14-ABC9-E7DACD561ADE}" type="presParOf" srcId="{C853FF46-B8E8-45A7-AA53-A8AF59B4D3A9}" destId="{1671BD5C-B59A-4EBB-8537-AFB866F8B1AA}" srcOrd="0" destOrd="0" presId="urn:microsoft.com/office/officeart/2008/layout/LinedList"/>
    <dgm:cxn modelId="{903F77CF-27EB-4FE8-82EF-656166EDA0AE}" type="presParOf" srcId="{C853FF46-B8E8-45A7-AA53-A8AF59B4D3A9}" destId="{33ED93C7-D89D-4CB5-8075-64E5FF007A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AA1CE-B768-4FC8-9A6D-FEB347103C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7C9B0F-973C-44FA-AA16-7752FE7D6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Clase sincrónica: Zoom (puntualidad, ingreso con Apellido y Nombre (en ese orden), ingreso con cámara encendida (sin excepción) y mic en funcionamiento.</a:t>
          </a:r>
          <a:endParaRPr lang="en-US" dirty="0"/>
        </a:p>
      </dgm:t>
    </dgm:pt>
    <dgm:pt modelId="{BABCADF1-A35C-4A3A-828E-BE93E13D3DF7}" type="parTrans" cxnId="{60185909-E2A1-4F46-AA5F-0F014B34F760}">
      <dgm:prSet/>
      <dgm:spPr/>
      <dgm:t>
        <a:bodyPr/>
        <a:lstStyle/>
        <a:p>
          <a:endParaRPr lang="en-US"/>
        </a:p>
      </dgm:t>
    </dgm:pt>
    <dgm:pt modelId="{118039EC-FF4E-4013-B79F-676C971FFE44}" type="sibTrans" cxnId="{60185909-E2A1-4F46-AA5F-0F014B34F760}">
      <dgm:prSet/>
      <dgm:spPr/>
      <dgm:t>
        <a:bodyPr/>
        <a:lstStyle/>
        <a:p>
          <a:endParaRPr lang="en-US"/>
        </a:p>
      </dgm:t>
    </dgm:pt>
    <dgm:pt modelId="{F6F06D35-C9AC-4FD2-8315-790582D97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Clase asincrónica: actividades individuales de práctica</a:t>
          </a:r>
          <a:endParaRPr lang="en-US" dirty="0"/>
        </a:p>
      </dgm:t>
    </dgm:pt>
    <dgm:pt modelId="{4A323225-6936-4896-A4E9-AF33BBF71AE7}" type="parTrans" cxnId="{0A060BC7-A10C-4B39-9482-5D6D1E537375}">
      <dgm:prSet/>
      <dgm:spPr/>
      <dgm:t>
        <a:bodyPr/>
        <a:lstStyle/>
        <a:p>
          <a:endParaRPr lang="en-US"/>
        </a:p>
      </dgm:t>
    </dgm:pt>
    <dgm:pt modelId="{7BE86D3A-5549-410D-AEF3-CF390DFDF2A7}" type="sibTrans" cxnId="{0A060BC7-A10C-4B39-9482-5D6D1E537375}">
      <dgm:prSet/>
      <dgm:spPr/>
      <dgm:t>
        <a:bodyPr/>
        <a:lstStyle/>
        <a:p>
          <a:endParaRPr lang="en-US"/>
        </a:p>
      </dgm:t>
    </dgm:pt>
    <dgm:pt modelId="{6EA941C1-8AC9-43BE-B0DF-76A9637930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Clase Presencial: práctica de parcial, parcial y feedback y entrega de notas sede Campus (en día y horario establecidos</a:t>
          </a:r>
          <a:endParaRPr lang="en-US" dirty="0"/>
        </a:p>
      </dgm:t>
    </dgm:pt>
    <dgm:pt modelId="{23A86298-7806-4234-80C2-AF99C08A9F25}" type="parTrans" cxnId="{C7C0B186-9A29-49BF-A61C-D0D2A46144D8}">
      <dgm:prSet/>
      <dgm:spPr/>
      <dgm:t>
        <a:bodyPr/>
        <a:lstStyle/>
        <a:p>
          <a:endParaRPr lang="en-US"/>
        </a:p>
      </dgm:t>
    </dgm:pt>
    <dgm:pt modelId="{A4188B2C-DBF3-4DE8-B73D-55F67BC0184C}" type="sibTrans" cxnId="{C7C0B186-9A29-49BF-A61C-D0D2A46144D8}">
      <dgm:prSet/>
      <dgm:spPr/>
      <dgm:t>
        <a:bodyPr/>
        <a:lstStyle/>
        <a:p>
          <a:endParaRPr lang="en-US"/>
        </a:p>
      </dgm:t>
    </dgm:pt>
    <dgm:pt modelId="{6B1D6AE2-3D9C-4754-92F0-7DA89CA131C5}" type="pres">
      <dgm:prSet presAssocID="{F2DAA1CE-B768-4FC8-9A6D-FEB347103C8D}" presName="root" presStyleCnt="0">
        <dgm:presLayoutVars>
          <dgm:dir/>
          <dgm:resizeHandles val="exact"/>
        </dgm:presLayoutVars>
      </dgm:prSet>
      <dgm:spPr/>
    </dgm:pt>
    <dgm:pt modelId="{8E6F804B-1D9E-4554-A1C1-DA66D83A0D60}" type="pres">
      <dgm:prSet presAssocID="{EE7C9B0F-973C-44FA-AA16-7752FE7D6123}" presName="compNode" presStyleCnt="0"/>
      <dgm:spPr/>
    </dgm:pt>
    <dgm:pt modelId="{FDD55BF0-5DF0-4806-B27E-3146E4AFDC6B}" type="pres">
      <dgm:prSet presAssocID="{EE7C9B0F-973C-44FA-AA16-7752FE7D6123}" presName="bgRect" presStyleLbl="bgShp" presStyleIdx="0" presStyleCnt="3"/>
      <dgm:spPr/>
    </dgm:pt>
    <dgm:pt modelId="{9F3DB3FD-7956-4CB1-8F8A-D1A305908E5B}" type="pres">
      <dgm:prSet presAssocID="{EE7C9B0F-973C-44FA-AA16-7752FE7D61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fas"/>
        </a:ext>
      </dgm:extLst>
    </dgm:pt>
    <dgm:pt modelId="{C1C23938-0912-47C0-A779-A312EB70D2E7}" type="pres">
      <dgm:prSet presAssocID="{EE7C9B0F-973C-44FA-AA16-7752FE7D6123}" presName="spaceRect" presStyleCnt="0"/>
      <dgm:spPr/>
    </dgm:pt>
    <dgm:pt modelId="{B034A1B3-178F-4445-9D41-E88E4D45264F}" type="pres">
      <dgm:prSet presAssocID="{EE7C9B0F-973C-44FA-AA16-7752FE7D6123}" presName="parTx" presStyleLbl="revTx" presStyleIdx="0" presStyleCnt="3">
        <dgm:presLayoutVars>
          <dgm:chMax val="0"/>
          <dgm:chPref val="0"/>
        </dgm:presLayoutVars>
      </dgm:prSet>
      <dgm:spPr/>
    </dgm:pt>
    <dgm:pt modelId="{5BC37C2F-3737-4E7A-928C-2D5AAC7B3D61}" type="pres">
      <dgm:prSet presAssocID="{118039EC-FF4E-4013-B79F-676C971FFE44}" presName="sibTrans" presStyleCnt="0"/>
      <dgm:spPr/>
    </dgm:pt>
    <dgm:pt modelId="{77F18762-A127-449F-9B44-6445459F073A}" type="pres">
      <dgm:prSet presAssocID="{F6F06D35-C9AC-4FD2-8315-790582D979E8}" presName="compNode" presStyleCnt="0"/>
      <dgm:spPr/>
    </dgm:pt>
    <dgm:pt modelId="{67ADAB76-21E9-4937-90C3-66095ACFBA5C}" type="pres">
      <dgm:prSet presAssocID="{F6F06D35-C9AC-4FD2-8315-790582D979E8}" presName="bgRect" presStyleLbl="bgShp" presStyleIdx="1" presStyleCnt="3"/>
      <dgm:spPr/>
    </dgm:pt>
    <dgm:pt modelId="{6E7D7DF5-0D0F-46E3-A961-57399218435B}" type="pres">
      <dgm:prSet presAssocID="{F6F06D35-C9AC-4FD2-8315-790582D979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A5885BC2-4726-4ADA-9ED3-4847E0C1C43A}" type="pres">
      <dgm:prSet presAssocID="{F6F06D35-C9AC-4FD2-8315-790582D979E8}" presName="spaceRect" presStyleCnt="0"/>
      <dgm:spPr/>
    </dgm:pt>
    <dgm:pt modelId="{349711DA-53A9-4F59-90F2-BB778DA7F518}" type="pres">
      <dgm:prSet presAssocID="{F6F06D35-C9AC-4FD2-8315-790582D979E8}" presName="parTx" presStyleLbl="revTx" presStyleIdx="1" presStyleCnt="3">
        <dgm:presLayoutVars>
          <dgm:chMax val="0"/>
          <dgm:chPref val="0"/>
        </dgm:presLayoutVars>
      </dgm:prSet>
      <dgm:spPr/>
    </dgm:pt>
    <dgm:pt modelId="{6AD423CC-3C5B-4039-91B8-EAC69CF60420}" type="pres">
      <dgm:prSet presAssocID="{7BE86D3A-5549-410D-AEF3-CF390DFDF2A7}" presName="sibTrans" presStyleCnt="0"/>
      <dgm:spPr/>
    </dgm:pt>
    <dgm:pt modelId="{28C4C8C6-E9DF-4234-94C0-FD43B2ACC5A5}" type="pres">
      <dgm:prSet presAssocID="{6EA941C1-8AC9-43BE-B0DF-76A963793056}" presName="compNode" presStyleCnt="0"/>
      <dgm:spPr/>
    </dgm:pt>
    <dgm:pt modelId="{4E56E57E-863C-4717-B88B-466568CB4DA6}" type="pres">
      <dgm:prSet presAssocID="{6EA941C1-8AC9-43BE-B0DF-76A963793056}" presName="bgRect" presStyleLbl="bgShp" presStyleIdx="2" presStyleCnt="3"/>
      <dgm:spPr/>
    </dgm:pt>
    <dgm:pt modelId="{5F22E1BA-07D7-4121-89C1-5655C41EDAAF}" type="pres">
      <dgm:prSet presAssocID="{6EA941C1-8AC9-43BE-B0DF-76A9637930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0F2B57C6-4DD2-4E06-B8CE-2DF0CF24EF6B}" type="pres">
      <dgm:prSet presAssocID="{6EA941C1-8AC9-43BE-B0DF-76A963793056}" presName="spaceRect" presStyleCnt="0"/>
      <dgm:spPr/>
    </dgm:pt>
    <dgm:pt modelId="{9D6A5420-0F6C-48B4-926F-61686E7ADD28}" type="pres">
      <dgm:prSet presAssocID="{6EA941C1-8AC9-43BE-B0DF-76A9637930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185909-E2A1-4F46-AA5F-0F014B34F760}" srcId="{F2DAA1CE-B768-4FC8-9A6D-FEB347103C8D}" destId="{EE7C9B0F-973C-44FA-AA16-7752FE7D6123}" srcOrd="0" destOrd="0" parTransId="{BABCADF1-A35C-4A3A-828E-BE93E13D3DF7}" sibTransId="{118039EC-FF4E-4013-B79F-676C971FFE44}"/>
    <dgm:cxn modelId="{A4B17724-8E90-4015-A752-0AA1EA040EBD}" type="presOf" srcId="{6EA941C1-8AC9-43BE-B0DF-76A963793056}" destId="{9D6A5420-0F6C-48B4-926F-61686E7ADD28}" srcOrd="0" destOrd="0" presId="urn:microsoft.com/office/officeart/2018/2/layout/IconVerticalSolidList"/>
    <dgm:cxn modelId="{C7C0B186-9A29-49BF-A61C-D0D2A46144D8}" srcId="{F2DAA1CE-B768-4FC8-9A6D-FEB347103C8D}" destId="{6EA941C1-8AC9-43BE-B0DF-76A963793056}" srcOrd="2" destOrd="0" parTransId="{23A86298-7806-4234-80C2-AF99C08A9F25}" sibTransId="{A4188B2C-DBF3-4DE8-B73D-55F67BC0184C}"/>
    <dgm:cxn modelId="{3FD3B58F-B6CF-49BC-A93D-0826F790EA6F}" type="presOf" srcId="{EE7C9B0F-973C-44FA-AA16-7752FE7D6123}" destId="{B034A1B3-178F-4445-9D41-E88E4D45264F}" srcOrd="0" destOrd="0" presId="urn:microsoft.com/office/officeart/2018/2/layout/IconVerticalSolidList"/>
    <dgm:cxn modelId="{EB555A96-B7FB-4EC9-B746-AAFE5ED007AB}" type="presOf" srcId="{F6F06D35-C9AC-4FD2-8315-790582D979E8}" destId="{349711DA-53A9-4F59-90F2-BB778DA7F518}" srcOrd="0" destOrd="0" presId="urn:microsoft.com/office/officeart/2018/2/layout/IconVerticalSolidList"/>
    <dgm:cxn modelId="{0A060BC7-A10C-4B39-9482-5D6D1E537375}" srcId="{F2DAA1CE-B768-4FC8-9A6D-FEB347103C8D}" destId="{F6F06D35-C9AC-4FD2-8315-790582D979E8}" srcOrd="1" destOrd="0" parTransId="{4A323225-6936-4896-A4E9-AF33BBF71AE7}" sibTransId="{7BE86D3A-5549-410D-AEF3-CF390DFDF2A7}"/>
    <dgm:cxn modelId="{B389B5CC-D034-4DE0-9AB7-48ACF27A566C}" type="presOf" srcId="{F2DAA1CE-B768-4FC8-9A6D-FEB347103C8D}" destId="{6B1D6AE2-3D9C-4754-92F0-7DA89CA131C5}" srcOrd="0" destOrd="0" presId="urn:microsoft.com/office/officeart/2018/2/layout/IconVerticalSolidList"/>
    <dgm:cxn modelId="{9B6B357F-D0A0-4B9F-A2CD-12B9178D7D0B}" type="presParOf" srcId="{6B1D6AE2-3D9C-4754-92F0-7DA89CA131C5}" destId="{8E6F804B-1D9E-4554-A1C1-DA66D83A0D60}" srcOrd="0" destOrd="0" presId="urn:microsoft.com/office/officeart/2018/2/layout/IconVerticalSolidList"/>
    <dgm:cxn modelId="{68F54791-0EC1-4B19-AF11-1E563275BD2B}" type="presParOf" srcId="{8E6F804B-1D9E-4554-A1C1-DA66D83A0D60}" destId="{FDD55BF0-5DF0-4806-B27E-3146E4AFDC6B}" srcOrd="0" destOrd="0" presId="urn:microsoft.com/office/officeart/2018/2/layout/IconVerticalSolidList"/>
    <dgm:cxn modelId="{4424D983-A84B-42ED-81E9-A2C8748923C1}" type="presParOf" srcId="{8E6F804B-1D9E-4554-A1C1-DA66D83A0D60}" destId="{9F3DB3FD-7956-4CB1-8F8A-D1A305908E5B}" srcOrd="1" destOrd="0" presId="urn:microsoft.com/office/officeart/2018/2/layout/IconVerticalSolidList"/>
    <dgm:cxn modelId="{0BE2F11D-A305-466E-938D-A88A06A46959}" type="presParOf" srcId="{8E6F804B-1D9E-4554-A1C1-DA66D83A0D60}" destId="{C1C23938-0912-47C0-A779-A312EB70D2E7}" srcOrd="2" destOrd="0" presId="urn:microsoft.com/office/officeart/2018/2/layout/IconVerticalSolidList"/>
    <dgm:cxn modelId="{2775DF46-BCEE-452F-901B-217B1FCC02E6}" type="presParOf" srcId="{8E6F804B-1D9E-4554-A1C1-DA66D83A0D60}" destId="{B034A1B3-178F-4445-9D41-E88E4D45264F}" srcOrd="3" destOrd="0" presId="urn:microsoft.com/office/officeart/2018/2/layout/IconVerticalSolidList"/>
    <dgm:cxn modelId="{F3C4094B-B3EE-4926-942A-7AEA7D84C8FC}" type="presParOf" srcId="{6B1D6AE2-3D9C-4754-92F0-7DA89CA131C5}" destId="{5BC37C2F-3737-4E7A-928C-2D5AAC7B3D61}" srcOrd="1" destOrd="0" presId="urn:microsoft.com/office/officeart/2018/2/layout/IconVerticalSolidList"/>
    <dgm:cxn modelId="{A0326C6D-3C52-417F-9D31-220501AB1691}" type="presParOf" srcId="{6B1D6AE2-3D9C-4754-92F0-7DA89CA131C5}" destId="{77F18762-A127-449F-9B44-6445459F073A}" srcOrd="2" destOrd="0" presId="urn:microsoft.com/office/officeart/2018/2/layout/IconVerticalSolidList"/>
    <dgm:cxn modelId="{3F7379E5-19DC-4FC2-A62C-9CA5FCC2D5AE}" type="presParOf" srcId="{77F18762-A127-449F-9B44-6445459F073A}" destId="{67ADAB76-21E9-4937-90C3-66095ACFBA5C}" srcOrd="0" destOrd="0" presId="urn:microsoft.com/office/officeart/2018/2/layout/IconVerticalSolidList"/>
    <dgm:cxn modelId="{AB969E81-5119-42CA-B43E-8658FA4B1BA7}" type="presParOf" srcId="{77F18762-A127-449F-9B44-6445459F073A}" destId="{6E7D7DF5-0D0F-46E3-A961-57399218435B}" srcOrd="1" destOrd="0" presId="urn:microsoft.com/office/officeart/2018/2/layout/IconVerticalSolidList"/>
    <dgm:cxn modelId="{54A77E21-946E-411D-95AB-A681709A8AB5}" type="presParOf" srcId="{77F18762-A127-449F-9B44-6445459F073A}" destId="{A5885BC2-4726-4ADA-9ED3-4847E0C1C43A}" srcOrd="2" destOrd="0" presId="urn:microsoft.com/office/officeart/2018/2/layout/IconVerticalSolidList"/>
    <dgm:cxn modelId="{EAF85DC2-A1E0-43A6-8523-C6B7E5834EAB}" type="presParOf" srcId="{77F18762-A127-449F-9B44-6445459F073A}" destId="{349711DA-53A9-4F59-90F2-BB778DA7F518}" srcOrd="3" destOrd="0" presId="urn:microsoft.com/office/officeart/2018/2/layout/IconVerticalSolidList"/>
    <dgm:cxn modelId="{CA6463A2-D31B-4927-8878-C87D439858AD}" type="presParOf" srcId="{6B1D6AE2-3D9C-4754-92F0-7DA89CA131C5}" destId="{6AD423CC-3C5B-4039-91B8-EAC69CF60420}" srcOrd="3" destOrd="0" presId="urn:microsoft.com/office/officeart/2018/2/layout/IconVerticalSolidList"/>
    <dgm:cxn modelId="{F314D95A-C259-490D-9B43-90C40006631A}" type="presParOf" srcId="{6B1D6AE2-3D9C-4754-92F0-7DA89CA131C5}" destId="{28C4C8C6-E9DF-4234-94C0-FD43B2ACC5A5}" srcOrd="4" destOrd="0" presId="urn:microsoft.com/office/officeart/2018/2/layout/IconVerticalSolidList"/>
    <dgm:cxn modelId="{AA6C6389-8359-43FE-8B2C-31447B8321B6}" type="presParOf" srcId="{28C4C8C6-E9DF-4234-94C0-FD43B2ACC5A5}" destId="{4E56E57E-863C-4717-B88B-466568CB4DA6}" srcOrd="0" destOrd="0" presId="urn:microsoft.com/office/officeart/2018/2/layout/IconVerticalSolidList"/>
    <dgm:cxn modelId="{F26F76F3-80E1-4D8A-974E-D8F370D58D52}" type="presParOf" srcId="{28C4C8C6-E9DF-4234-94C0-FD43B2ACC5A5}" destId="{5F22E1BA-07D7-4121-89C1-5655C41EDAAF}" srcOrd="1" destOrd="0" presId="urn:microsoft.com/office/officeart/2018/2/layout/IconVerticalSolidList"/>
    <dgm:cxn modelId="{790EE737-332A-4D2A-9AA0-60997FC7D689}" type="presParOf" srcId="{28C4C8C6-E9DF-4234-94C0-FD43B2ACC5A5}" destId="{0F2B57C6-4DD2-4E06-B8CE-2DF0CF24EF6B}" srcOrd="2" destOrd="0" presId="urn:microsoft.com/office/officeart/2018/2/layout/IconVerticalSolidList"/>
    <dgm:cxn modelId="{8B2B4730-4529-4389-B4B7-88C8489B41BB}" type="presParOf" srcId="{28C4C8C6-E9DF-4234-94C0-FD43B2ACC5A5}" destId="{9D6A5420-0F6C-48B4-926F-61686E7ADD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5C379D-1404-40EC-AC0B-5FB0F019D318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73475-30F9-4691-9252-80D5058D6994}">
      <dgm:prSet/>
      <dgm:spPr/>
      <dgm:t>
        <a:bodyPr/>
        <a:lstStyle/>
        <a:p>
          <a:r>
            <a:rPr lang="en-US" dirty="0" err="1"/>
            <a:t>Notas</a:t>
          </a:r>
          <a:r>
            <a:rPr lang="en-US" dirty="0"/>
            <a:t> </a:t>
          </a:r>
          <a:r>
            <a:rPr lang="en-US" dirty="0" err="1"/>
            <a:t>Parciales</a:t>
          </a:r>
          <a:r>
            <a:rPr lang="en-US" dirty="0"/>
            <a:t> y </a:t>
          </a:r>
          <a:r>
            <a:rPr lang="en-US" dirty="0" err="1"/>
            <a:t>Promedio</a:t>
          </a:r>
          <a:r>
            <a:rPr lang="en-US" dirty="0"/>
            <a:t> final </a:t>
          </a:r>
        </a:p>
      </dgm:t>
    </dgm:pt>
    <dgm:pt modelId="{B8D3B625-0D2F-4887-887D-3225B60DB825}" type="parTrans" cxnId="{DB25BFCD-24F2-4255-8CDB-E31EE179C8D9}">
      <dgm:prSet/>
      <dgm:spPr/>
      <dgm:t>
        <a:bodyPr/>
        <a:lstStyle/>
        <a:p>
          <a:endParaRPr lang="en-US"/>
        </a:p>
      </dgm:t>
    </dgm:pt>
    <dgm:pt modelId="{F39DDED2-7380-4DE4-844C-4FE45340FF8F}" type="sibTrans" cxnId="{DB25BFCD-24F2-4255-8CDB-E31EE179C8D9}">
      <dgm:prSet/>
      <dgm:spPr/>
      <dgm:t>
        <a:bodyPr/>
        <a:lstStyle/>
        <a:p>
          <a:endParaRPr lang="en-US"/>
        </a:p>
      </dgm:t>
    </dgm:pt>
    <dgm:pt modelId="{08587242-B3DD-4DD2-A09D-F2BBE40C0198}">
      <dgm:prSet/>
      <dgm:spPr/>
      <dgm:t>
        <a:bodyPr/>
        <a:lstStyle/>
        <a:p>
          <a:r>
            <a:rPr lang="en-US" dirty="0"/>
            <a:t>Nota Parcial 1: 60%</a:t>
          </a:r>
        </a:p>
      </dgm:t>
    </dgm:pt>
    <dgm:pt modelId="{88199E20-654D-46A7-A19A-EE8981571B9D}" type="parTrans" cxnId="{E4EFFE34-8906-4302-9A4E-7193C6093B9F}">
      <dgm:prSet/>
      <dgm:spPr/>
      <dgm:t>
        <a:bodyPr/>
        <a:lstStyle/>
        <a:p>
          <a:endParaRPr lang="en-US"/>
        </a:p>
      </dgm:t>
    </dgm:pt>
    <dgm:pt modelId="{E0ABDFFA-0226-4957-9A18-A82E0C6EE552}" type="sibTrans" cxnId="{E4EFFE34-8906-4302-9A4E-7193C6093B9F}">
      <dgm:prSet/>
      <dgm:spPr/>
      <dgm:t>
        <a:bodyPr/>
        <a:lstStyle/>
        <a:p>
          <a:endParaRPr lang="en-US"/>
        </a:p>
      </dgm:t>
    </dgm:pt>
    <dgm:pt modelId="{F6F41F5B-1F12-4A2A-9131-93CD235342BF}">
      <dgm:prSet/>
      <dgm:spPr/>
      <dgm:t>
        <a:bodyPr/>
        <a:lstStyle/>
        <a:p>
          <a:r>
            <a:rPr lang="en-US" dirty="0"/>
            <a:t>Nota Parcial 2: 60%</a:t>
          </a:r>
        </a:p>
      </dgm:t>
    </dgm:pt>
    <dgm:pt modelId="{346DBE1C-15AD-43A1-8BEE-0411615338A1}" type="parTrans" cxnId="{3E16EF2E-4227-489D-A95A-7BA0183ECB76}">
      <dgm:prSet/>
      <dgm:spPr/>
      <dgm:t>
        <a:bodyPr/>
        <a:lstStyle/>
        <a:p>
          <a:endParaRPr lang="en-US"/>
        </a:p>
      </dgm:t>
    </dgm:pt>
    <dgm:pt modelId="{B5DA4F9F-FFE2-4A4E-808B-8FED80999455}" type="sibTrans" cxnId="{3E16EF2E-4227-489D-A95A-7BA0183ECB76}">
      <dgm:prSet/>
      <dgm:spPr/>
      <dgm:t>
        <a:bodyPr/>
        <a:lstStyle/>
        <a:p>
          <a:endParaRPr lang="en-US"/>
        </a:p>
      </dgm:t>
    </dgm:pt>
    <dgm:pt modelId="{A534BAA8-4D0C-4B80-B457-2ECC1FF2DB11}">
      <dgm:prSet/>
      <dgm:spPr/>
      <dgm:t>
        <a:bodyPr/>
        <a:lstStyle/>
        <a:p>
          <a:r>
            <a:rPr lang="en-US" dirty="0"/>
            <a:t>Trabajos </a:t>
          </a:r>
          <a:r>
            <a:rPr lang="en-US" dirty="0" err="1"/>
            <a:t>prácticos</a:t>
          </a:r>
          <a:r>
            <a:rPr lang="en-US" dirty="0"/>
            <a:t> (4): 40%</a:t>
          </a:r>
        </a:p>
      </dgm:t>
    </dgm:pt>
    <dgm:pt modelId="{55AB477E-90DE-49C9-87DE-CA6D049E9877}" type="parTrans" cxnId="{22264AE1-65A2-434E-B91F-82BBB1ABAAE0}">
      <dgm:prSet/>
      <dgm:spPr/>
      <dgm:t>
        <a:bodyPr/>
        <a:lstStyle/>
        <a:p>
          <a:endParaRPr lang="es-AR"/>
        </a:p>
      </dgm:t>
    </dgm:pt>
    <dgm:pt modelId="{7640D19B-3F84-4F51-A6B8-41087FE9E57A}" type="sibTrans" cxnId="{22264AE1-65A2-434E-B91F-82BBB1ABAAE0}">
      <dgm:prSet/>
      <dgm:spPr/>
      <dgm:t>
        <a:bodyPr/>
        <a:lstStyle/>
        <a:p>
          <a:endParaRPr lang="es-AR"/>
        </a:p>
      </dgm:t>
    </dgm:pt>
    <dgm:pt modelId="{CB112B9E-BFE1-4587-95A1-BC52B70FA416}">
      <dgm:prSet/>
      <dgm:spPr/>
      <dgm:t>
        <a:bodyPr/>
        <a:lstStyle/>
        <a:p>
          <a:endParaRPr lang="en-US" dirty="0"/>
        </a:p>
      </dgm:t>
    </dgm:pt>
    <dgm:pt modelId="{C00D78D4-989C-4F8F-91EB-B94B7DC030B1}" type="parTrans" cxnId="{E1F30144-6137-4D09-8F8A-06DE286829CE}">
      <dgm:prSet/>
      <dgm:spPr/>
      <dgm:t>
        <a:bodyPr/>
        <a:lstStyle/>
        <a:p>
          <a:endParaRPr lang="es-AR"/>
        </a:p>
      </dgm:t>
    </dgm:pt>
    <dgm:pt modelId="{D727A6D8-75CF-46D7-90AA-26F3CCF9B2DB}" type="sibTrans" cxnId="{E1F30144-6137-4D09-8F8A-06DE286829CE}">
      <dgm:prSet/>
      <dgm:spPr/>
      <dgm:t>
        <a:bodyPr/>
        <a:lstStyle/>
        <a:p>
          <a:endParaRPr lang="es-AR"/>
        </a:p>
      </dgm:t>
    </dgm:pt>
    <dgm:pt modelId="{00734C0D-C47B-40E9-BBBD-5F60EC6F14C3}">
      <dgm:prSet/>
      <dgm:spPr/>
      <dgm:t>
        <a:bodyPr/>
        <a:lstStyle/>
        <a:p>
          <a:r>
            <a:rPr lang="en-US" dirty="0"/>
            <a:t>Trabajos </a:t>
          </a:r>
          <a:r>
            <a:rPr lang="en-US" dirty="0" err="1"/>
            <a:t>prácticos</a:t>
          </a:r>
          <a:r>
            <a:rPr lang="en-US" dirty="0"/>
            <a:t> (4): 40%</a:t>
          </a:r>
        </a:p>
      </dgm:t>
    </dgm:pt>
    <dgm:pt modelId="{684CDCDD-4945-4FF0-811F-34A2FA1BBC35}" type="parTrans" cxnId="{13849EB8-F131-4856-A501-EE6738F35CDA}">
      <dgm:prSet/>
      <dgm:spPr/>
      <dgm:t>
        <a:bodyPr/>
        <a:lstStyle/>
        <a:p>
          <a:endParaRPr lang="es-AR"/>
        </a:p>
      </dgm:t>
    </dgm:pt>
    <dgm:pt modelId="{C0E9C90C-18BC-4613-A606-CDEB8D99F176}" type="sibTrans" cxnId="{13849EB8-F131-4856-A501-EE6738F35CDA}">
      <dgm:prSet/>
      <dgm:spPr/>
      <dgm:t>
        <a:bodyPr/>
        <a:lstStyle/>
        <a:p>
          <a:endParaRPr lang="es-AR"/>
        </a:p>
      </dgm:t>
    </dgm:pt>
    <dgm:pt modelId="{6AB3744C-532C-4AF2-96D0-86B3116EC9BE}">
      <dgm:prSet/>
      <dgm:spPr/>
      <dgm:t>
        <a:bodyPr/>
        <a:lstStyle/>
        <a:p>
          <a:r>
            <a:rPr lang="en-US" dirty="0"/>
            <a:t>Nota </a:t>
          </a:r>
          <a:r>
            <a:rPr lang="en-US" dirty="0" err="1"/>
            <a:t>obligatoria</a:t>
          </a:r>
          <a:r>
            <a:rPr lang="en-US" dirty="0"/>
            <a:t> </a:t>
          </a:r>
          <a:r>
            <a:rPr lang="en-US" dirty="0" err="1"/>
            <a:t>mínima</a:t>
          </a:r>
          <a:r>
            <a:rPr lang="en-US" dirty="0"/>
            <a:t> </a:t>
          </a:r>
          <a:r>
            <a:rPr lang="en-US" dirty="0" err="1"/>
            <a:t>parcial</a:t>
          </a:r>
          <a:r>
            <a:rPr lang="en-US" dirty="0"/>
            <a:t> 2: 8 (ó </a:t>
          </a:r>
          <a:r>
            <a:rPr lang="en-US" dirty="0" err="1"/>
            <a:t>más</a:t>
          </a:r>
          <a:r>
            <a:rPr lang="en-US" dirty="0"/>
            <a:t>)</a:t>
          </a:r>
        </a:p>
      </dgm:t>
    </dgm:pt>
    <dgm:pt modelId="{5D2952F8-118F-43D7-8FA4-B245A0D40B82}" type="parTrans" cxnId="{E18CC755-B6F3-4595-9A75-C4DCECD5F586}">
      <dgm:prSet/>
      <dgm:spPr/>
      <dgm:t>
        <a:bodyPr/>
        <a:lstStyle/>
        <a:p>
          <a:endParaRPr lang="es-AR"/>
        </a:p>
      </dgm:t>
    </dgm:pt>
    <dgm:pt modelId="{3375244C-969D-41C9-9BAF-D64CE34C5131}" type="sibTrans" cxnId="{E18CC755-B6F3-4595-9A75-C4DCECD5F586}">
      <dgm:prSet/>
      <dgm:spPr/>
      <dgm:t>
        <a:bodyPr/>
        <a:lstStyle/>
        <a:p>
          <a:endParaRPr lang="es-AR"/>
        </a:p>
      </dgm:t>
    </dgm:pt>
    <dgm:pt modelId="{82FCD244-D363-4FCE-8FA9-1AE091F19444}">
      <dgm:prSet/>
      <dgm:spPr/>
      <dgm:t>
        <a:bodyPr/>
        <a:lstStyle/>
        <a:p>
          <a:r>
            <a:rPr lang="en-US" dirty="0"/>
            <a:t>Nota final </a:t>
          </a:r>
          <a:r>
            <a:rPr lang="en-US" dirty="0" err="1"/>
            <a:t>mínima</a:t>
          </a:r>
          <a:r>
            <a:rPr lang="en-US" dirty="0"/>
            <a:t> </a:t>
          </a:r>
          <a:r>
            <a:rPr lang="en-US" dirty="0" err="1"/>
            <a:t>promedio</a:t>
          </a:r>
          <a:r>
            <a:rPr lang="en-US" dirty="0"/>
            <a:t> para la </a:t>
          </a:r>
          <a:r>
            <a:rPr lang="en-US" dirty="0" err="1"/>
            <a:t>promoción</a:t>
          </a:r>
          <a:r>
            <a:rPr lang="en-US" dirty="0"/>
            <a:t>= 8 (</a:t>
          </a:r>
          <a:r>
            <a:rPr lang="en-US" dirty="0" err="1"/>
            <a:t>ocho</a:t>
          </a:r>
          <a:r>
            <a:rPr lang="en-US" dirty="0"/>
            <a:t>) o </a:t>
          </a:r>
          <a:r>
            <a:rPr lang="en-US" dirty="0" err="1"/>
            <a:t>más</a:t>
          </a:r>
          <a:endParaRPr lang="en-US" dirty="0"/>
        </a:p>
      </dgm:t>
    </dgm:pt>
    <dgm:pt modelId="{7317BC26-8F19-420F-AB8F-B87F38DBC686}" type="parTrans" cxnId="{D48D1B6D-E009-452D-AD35-59C211511C9B}">
      <dgm:prSet/>
      <dgm:spPr/>
      <dgm:t>
        <a:bodyPr/>
        <a:lstStyle/>
        <a:p>
          <a:endParaRPr lang="es-AR"/>
        </a:p>
      </dgm:t>
    </dgm:pt>
    <dgm:pt modelId="{ED691283-DFFC-47CE-A8C3-F9C196D9AC0F}" type="sibTrans" cxnId="{D48D1B6D-E009-452D-AD35-59C211511C9B}">
      <dgm:prSet/>
      <dgm:spPr/>
      <dgm:t>
        <a:bodyPr/>
        <a:lstStyle/>
        <a:p>
          <a:endParaRPr lang="es-AR"/>
        </a:p>
      </dgm:t>
    </dgm:pt>
    <dgm:pt modelId="{B34D11E3-4148-48FE-9E1F-F3F9CDA29F75}">
      <dgm:prSet/>
      <dgm:spPr/>
      <dgm:t>
        <a:bodyPr/>
        <a:lstStyle/>
        <a:p>
          <a:endParaRPr lang="en-US" dirty="0"/>
        </a:p>
      </dgm:t>
    </dgm:pt>
    <dgm:pt modelId="{5748AEAA-DB0F-499F-9233-3C19B01D6F8D}" type="parTrans" cxnId="{517EE558-0F42-42FC-9A18-58EAD450D365}">
      <dgm:prSet/>
      <dgm:spPr/>
      <dgm:t>
        <a:bodyPr/>
        <a:lstStyle/>
        <a:p>
          <a:endParaRPr lang="es-AR"/>
        </a:p>
      </dgm:t>
    </dgm:pt>
    <dgm:pt modelId="{7CBA9693-95C5-42E1-B423-9F1E02098887}" type="sibTrans" cxnId="{517EE558-0F42-42FC-9A18-58EAD450D365}">
      <dgm:prSet/>
      <dgm:spPr/>
      <dgm:t>
        <a:bodyPr/>
        <a:lstStyle/>
        <a:p>
          <a:endParaRPr lang="es-AR"/>
        </a:p>
      </dgm:t>
    </dgm:pt>
    <dgm:pt modelId="{5C4D10F0-84C6-41EA-9AF9-8D9981D5236A}" type="pres">
      <dgm:prSet presAssocID="{905C379D-1404-40EC-AC0B-5FB0F019D318}" presName="Name0" presStyleCnt="0">
        <dgm:presLayoutVars>
          <dgm:dir/>
          <dgm:animLvl val="lvl"/>
          <dgm:resizeHandles val="exact"/>
        </dgm:presLayoutVars>
      </dgm:prSet>
      <dgm:spPr/>
    </dgm:pt>
    <dgm:pt modelId="{BD4B118E-DA28-4653-9AAE-28C0B353F450}" type="pres">
      <dgm:prSet presAssocID="{2B373475-30F9-4691-9252-80D5058D6994}" presName="composite" presStyleCnt="0"/>
      <dgm:spPr/>
    </dgm:pt>
    <dgm:pt modelId="{B9B7AA6B-18EA-4FF5-ABCF-B3A923E3825C}" type="pres">
      <dgm:prSet presAssocID="{2B373475-30F9-4691-9252-80D5058D699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BBAAF08-E5EF-4C59-9D57-C0B29540B99E}" type="pres">
      <dgm:prSet presAssocID="{2B373475-30F9-4691-9252-80D5058D699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0416325-418C-4676-A8C9-FEB974972A05}" type="presOf" srcId="{F6F41F5B-1F12-4A2A-9131-93CD235342BF}" destId="{6BBAAF08-E5EF-4C59-9D57-C0B29540B99E}" srcOrd="0" destOrd="3" presId="urn:microsoft.com/office/officeart/2005/8/layout/hList1"/>
    <dgm:cxn modelId="{9110A02C-8A51-4812-9685-CBD1BF38D1BD}" type="presOf" srcId="{82FCD244-D363-4FCE-8FA9-1AE091F19444}" destId="{6BBAAF08-E5EF-4C59-9D57-C0B29540B99E}" srcOrd="0" destOrd="7" presId="urn:microsoft.com/office/officeart/2005/8/layout/hList1"/>
    <dgm:cxn modelId="{3E16EF2E-4227-489D-A95A-7BA0183ECB76}" srcId="{2B373475-30F9-4691-9252-80D5058D6994}" destId="{F6F41F5B-1F12-4A2A-9131-93CD235342BF}" srcOrd="3" destOrd="0" parTransId="{346DBE1C-15AD-43A1-8BEE-0411615338A1}" sibTransId="{B5DA4F9F-FFE2-4A4E-808B-8FED80999455}"/>
    <dgm:cxn modelId="{72747E34-DD6B-4063-AA38-FBC645807C53}" type="presOf" srcId="{6AB3744C-532C-4AF2-96D0-86B3116EC9BE}" destId="{6BBAAF08-E5EF-4C59-9D57-C0B29540B99E}" srcOrd="0" destOrd="5" presId="urn:microsoft.com/office/officeart/2005/8/layout/hList1"/>
    <dgm:cxn modelId="{E4EFFE34-8906-4302-9A4E-7193C6093B9F}" srcId="{2B373475-30F9-4691-9252-80D5058D6994}" destId="{08587242-B3DD-4DD2-A09D-F2BBE40C0198}" srcOrd="0" destOrd="0" parTransId="{88199E20-654D-46A7-A19A-EE8981571B9D}" sibTransId="{E0ABDFFA-0226-4957-9A18-A82E0C6EE552}"/>
    <dgm:cxn modelId="{E1F30144-6137-4D09-8F8A-06DE286829CE}" srcId="{2B373475-30F9-4691-9252-80D5058D6994}" destId="{CB112B9E-BFE1-4587-95A1-BC52B70FA416}" srcOrd="2" destOrd="0" parTransId="{C00D78D4-989C-4F8F-91EB-B94B7DC030B1}" sibTransId="{D727A6D8-75CF-46D7-90AA-26F3CCF9B2DB}"/>
    <dgm:cxn modelId="{7994464A-87C3-4395-8C08-222DE396F700}" type="presOf" srcId="{A534BAA8-4D0C-4B80-B457-2ECC1FF2DB11}" destId="{6BBAAF08-E5EF-4C59-9D57-C0B29540B99E}" srcOrd="0" destOrd="1" presId="urn:microsoft.com/office/officeart/2005/8/layout/hList1"/>
    <dgm:cxn modelId="{243BE86A-3150-41EA-94E9-EF6943AC4C83}" type="presOf" srcId="{905C379D-1404-40EC-AC0B-5FB0F019D318}" destId="{5C4D10F0-84C6-41EA-9AF9-8D9981D5236A}" srcOrd="0" destOrd="0" presId="urn:microsoft.com/office/officeart/2005/8/layout/hList1"/>
    <dgm:cxn modelId="{D48D1B6D-E009-452D-AD35-59C211511C9B}" srcId="{2B373475-30F9-4691-9252-80D5058D6994}" destId="{82FCD244-D363-4FCE-8FA9-1AE091F19444}" srcOrd="7" destOrd="0" parTransId="{7317BC26-8F19-420F-AB8F-B87F38DBC686}" sibTransId="{ED691283-DFFC-47CE-A8C3-F9C196D9AC0F}"/>
    <dgm:cxn modelId="{E18CC755-B6F3-4595-9A75-C4DCECD5F586}" srcId="{2B373475-30F9-4691-9252-80D5058D6994}" destId="{6AB3744C-532C-4AF2-96D0-86B3116EC9BE}" srcOrd="5" destOrd="0" parTransId="{5D2952F8-118F-43D7-8FA4-B245A0D40B82}" sibTransId="{3375244C-969D-41C9-9BAF-D64CE34C5131}"/>
    <dgm:cxn modelId="{517EE558-0F42-42FC-9A18-58EAD450D365}" srcId="{2B373475-30F9-4691-9252-80D5058D6994}" destId="{B34D11E3-4148-48FE-9E1F-F3F9CDA29F75}" srcOrd="6" destOrd="0" parTransId="{5748AEAA-DB0F-499F-9233-3C19B01D6F8D}" sibTransId="{7CBA9693-95C5-42E1-B423-9F1E02098887}"/>
    <dgm:cxn modelId="{CAD28A81-A922-438C-B4C8-A0E9DFCF7A7A}" type="presOf" srcId="{08587242-B3DD-4DD2-A09D-F2BBE40C0198}" destId="{6BBAAF08-E5EF-4C59-9D57-C0B29540B99E}" srcOrd="0" destOrd="0" presId="urn:microsoft.com/office/officeart/2005/8/layout/hList1"/>
    <dgm:cxn modelId="{A3D3B383-2C43-42CD-86E6-9E556BC37B0E}" type="presOf" srcId="{00734C0D-C47B-40E9-BBBD-5F60EC6F14C3}" destId="{6BBAAF08-E5EF-4C59-9D57-C0B29540B99E}" srcOrd="0" destOrd="4" presId="urn:microsoft.com/office/officeart/2005/8/layout/hList1"/>
    <dgm:cxn modelId="{9B556EB3-FF94-4D00-AA83-2C77E3223019}" type="presOf" srcId="{2B373475-30F9-4691-9252-80D5058D6994}" destId="{B9B7AA6B-18EA-4FF5-ABCF-B3A923E3825C}" srcOrd="0" destOrd="0" presId="urn:microsoft.com/office/officeart/2005/8/layout/hList1"/>
    <dgm:cxn modelId="{BF65ABB4-4F0C-4FDF-836C-8D2AB3CEA7E7}" type="presOf" srcId="{B34D11E3-4148-48FE-9E1F-F3F9CDA29F75}" destId="{6BBAAF08-E5EF-4C59-9D57-C0B29540B99E}" srcOrd="0" destOrd="6" presId="urn:microsoft.com/office/officeart/2005/8/layout/hList1"/>
    <dgm:cxn modelId="{13849EB8-F131-4856-A501-EE6738F35CDA}" srcId="{2B373475-30F9-4691-9252-80D5058D6994}" destId="{00734C0D-C47B-40E9-BBBD-5F60EC6F14C3}" srcOrd="4" destOrd="0" parTransId="{684CDCDD-4945-4FF0-811F-34A2FA1BBC35}" sibTransId="{C0E9C90C-18BC-4613-A606-CDEB8D99F176}"/>
    <dgm:cxn modelId="{DB25BFCD-24F2-4255-8CDB-E31EE179C8D9}" srcId="{905C379D-1404-40EC-AC0B-5FB0F019D318}" destId="{2B373475-30F9-4691-9252-80D5058D6994}" srcOrd="0" destOrd="0" parTransId="{B8D3B625-0D2F-4887-887D-3225B60DB825}" sibTransId="{F39DDED2-7380-4DE4-844C-4FE45340FF8F}"/>
    <dgm:cxn modelId="{22264AE1-65A2-434E-B91F-82BBB1ABAAE0}" srcId="{2B373475-30F9-4691-9252-80D5058D6994}" destId="{A534BAA8-4D0C-4B80-B457-2ECC1FF2DB11}" srcOrd="1" destOrd="0" parTransId="{55AB477E-90DE-49C9-87DE-CA6D049E9877}" sibTransId="{7640D19B-3F84-4F51-A6B8-41087FE9E57A}"/>
    <dgm:cxn modelId="{4BB494FA-0CD1-4C77-BB57-1BAD4AC94A00}" type="presOf" srcId="{CB112B9E-BFE1-4587-95A1-BC52B70FA416}" destId="{6BBAAF08-E5EF-4C59-9D57-C0B29540B99E}" srcOrd="0" destOrd="2" presId="urn:microsoft.com/office/officeart/2005/8/layout/hList1"/>
    <dgm:cxn modelId="{85EFBD4D-2F80-4FF1-8082-7A5B3FDE8FCA}" type="presParOf" srcId="{5C4D10F0-84C6-41EA-9AF9-8D9981D5236A}" destId="{BD4B118E-DA28-4653-9AAE-28C0B353F450}" srcOrd="0" destOrd="0" presId="urn:microsoft.com/office/officeart/2005/8/layout/hList1"/>
    <dgm:cxn modelId="{7FA55F27-4EA8-4CA2-9004-63FC7FF554D0}" type="presParOf" srcId="{BD4B118E-DA28-4653-9AAE-28C0B353F450}" destId="{B9B7AA6B-18EA-4FF5-ABCF-B3A923E3825C}" srcOrd="0" destOrd="0" presId="urn:microsoft.com/office/officeart/2005/8/layout/hList1"/>
    <dgm:cxn modelId="{A75E49DB-3253-4014-98C7-E3FBA707A27A}" type="presParOf" srcId="{BD4B118E-DA28-4653-9AAE-28C0B353F450}" destId="{6BBAAF08-E5EF-4C59-9D57-C0B29540B9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3E63A-25B6-473A-8958-3D6162229741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8100B6-EF24-4962-A891-A2DB27B7FC74}">
      <dgm:prSet/>
      <dgm:spPr/>
      <dgm:t>
        <a:bodyPr/>
        <a:lstStyle/>
        <a:p>
          <a:r>
            <a:rPr lang="en-US"/>
            <a:t>Notas parciales </a:t>
          </a:r>
        </a:p>
      </dgm:t>
    </dgm:pt>
    <dgm:pt modelId="{E6BA9D24-5919-479B-9049-DDD78DE6F7A9}" type="parTrans" cxnId="{0C579182-CED0-4203-AB62-C5024629183D}">
      <dgm:prSet/>
      <dgm:spPr/>
      <dgm:t>
        <a:bodyPr/>
        <a:lstStyle/>
        <a:p>
          <a:endParaRPr lang="en-US"/>
        </a:p>
      </dgm:t>
    </dgm:pt>
    <dgm:pt modelId="{234D3D2C-4905-44F4-8EC7-F456A4FCBABB}" type="sibTrans" cxnId="{0C579182-CED0-4203-AB62-C5024629183D}">
      <dgm:prSet/>
      <dgm:spPr/>
      <dgm:t>
        <a:bodyPr/>
        <a:lstStyle/>
        <a:p>
          <a:endParaRPr lang="en-US"/>
        </a:p>
      </dgm:t>
    </dgm:pt>
    <dgm:pt modelId="{DE9906E0-5227-4557-9277-9F48AF5B3B88}">
      <dgm:prSet/>
      <dgm:spPr/>
      <dgm:t>
        <a:bodyPr/>
        <a:lstStyle/>
        <a:p>
          <a:r>
            <a:rPr lang="en-US" dirty="0"/>
            <a:t>Nota 1 - 6 (seis) ó 7 (</a:t>
          </a:r>
          <a:r>
            <a:rPr lang="en-US" dirty="0" err="1"/>
            <a:t>siete</a:t>
          </a:r>
          <a:r>
            <a:rPr lang="en-US" dirty="0"/>
            <a:t>)</a:t>
          </a:r>
        </a:p>
      </dgm:t>
    </dgm:pt>
    <dgm:pt modelId="{37FB3AE5-51B1-4D4C-863A-414DA0386244}" type="parTrans" cxnId="{C492B3C5-0AA7-4523-B2D8-53102C0D12DD}">
      <dgm:prSet/>
      <dgm:spPr/>
      <dgm:t>
        <a:bodyPr/>
        <a:lstStyle/>
        <a:p>
          <a:endParaRPr lang="en-US"/>
        </a:p>
      </dgm:t>
    </dgm:pt>
    <dgm:pt modelId="{AEA98C1E-B239-4A59-8614-101B88D57E7E}" type="sibTrans" cxnId="{C492B3C5-0AA7-4523-B2D8-53102C0D12DD}">
      <dgm:prSet/>
      <dgm:spPr/>
      <dgm:t>
        <a:bodyPr/>
        <a:lstStyle/>
        <a:p>
          <a:endParaRPr lang="en-US"/>
        </a:p>
      </dgm:t>
    </dgm:pt>
    <dgm:pt modelId="{43A92E0E-3073-45C2-85C1-E14E2F722B81}">
      <dgm:prSet/>
      <dgm:spPr/>
      <dgm:t>
        <a:bodyPr/>
        <a:lstStyle/>
        <a:p>
          <a:r>
            <a:rPr lang="en-US" dirty="0"/>
            <a:t>Nota 2 - 6 (seis) ó 7 (</a:t>
          </a:r>
          <a:r>
            <a:rPr lang="en-US" dirty="0" err="1"/>
            <a:t>siete</a:t>
          </a:r>
          <a:r>
            <a:rPr lang="en-US" dirty="0"/>
            <a:t>)</a:t>
          </a:r>
        </a:p>
      </dgm:t>
    </dgm:pt>
    <dgm:pt modelId="{C9AFAC5D-305D-45D7-9335-14CB8752B575}" type="parTrans" cxnId="{304B2FEC-D2A3-460C-B55F-0B450536CF8F}">
      <dgm:prSet/>
      <dgm:spPr/>
      <dgm:t>
        <a:bodyPr/>
        <a:lstStyle/>
        <a:p>
          <a:endParaRPr lang="en-US"/>
        </a:p>
      </dgm:t>
    </dgm:pt>
    <dgm:pt modelId="{C2C0C877-D596-4C96-9741-52063DC9A3EE}" type="sibTrans" cxnId="{304B2FEC-D2A3-460C-B55F-0B450536CF8F}">
      <dgm:prSet/>
      <dgm:spPr/>
      <dgm:t>
        <a:bodyPr/>
        <a:lstStyle/>
        <a:p>
          <a:endParaRPr lang="en-US"/>
        </a:p>
      </dgm:t>
    </dgm:pt>
    <dgm:pt modelId="{1A0B12F4-1DB0-4F72-B326-2DDF04715EBF}">
      <dgm:prSet/>
      <dgm:spPr/>
      <dgm:t>
        <a:bodyPr/>
        <a:lstStyle/>
        <a:p>
          <a:r>
            <a:rPr lang="en-US" dirty="0"/>
            <a:t>Promedio final: 6 (seis) ó 7 (</a:t>
          </a:r>
          <a:r>
            <a:rPr lang="en-US" dirty="0" err="1"/>
            <a:t>siete</a:t>
          </a:r>
          <a:r>
            <a:rPr lang="en-US" dirty="0"/>
            <a:t>)</a:t>
          </a:r>
        </a:p>
      </dgm:t>
    </dgm:pt>
    <dgm:pt modelId="{C61369D2-FFEB-462A-B0CA-ACCABEF9AF13}" type="parTrans" cxnId="{70F4F196-1619-4742-87F3-8DA5408154A2}">
      <dgm:prSet/>
      <dgm:spPr/>
      <dgm:t>
        <a:bodyPr/>
        <a:lstStyle/>
        <a:p>
          <a:endParaRPr lang="es-AR"/>
        </a:p>
      </dgm:t>
    </dgm:pt>
    <dgm:pt modelId="{F7BFAA71-3129-4FAE-ABE4-307A8BC8D154}" type="sibTrans" cxnId="{70F4F196-1619-4742-87F3-8DA5408154A2}">
      <dgm:prSet/>
      <dgm:spPr/>
      <dgm:t>
        <a:bodyPr/>
        <a:lstStyle/>
        <a:p>
          <a:endParaRPr lang="es-AR"/>
        </a:p>
      </dgm:t>
    </dgm:pt>
    <dgm:pt modelId="{F3C2A94A-E1A6-43D7-91C3-8BF4B542793F}">
      <dgm:prSet/>
      <dgm:spPr/>
      <dgm:t>
        <a:bodyPr/>
        <a:lstStyle/>
        <a:p>
          <a:endParaRPr lang="en-US" dirty="0"/>
        </a:p>
      </dgm:t>
    </dgm:pt>
    <dgm:pt modelId="{DC823E63-120F-49C9-A791-486B35F4AA02}" type="parTrans" cxnId="{001DF013-A54F-4755-B9FB-484083CD2C69}">
      <dgm:prSet/>
      <dgm:spPr/>
    </dgm:pt>
    <dgm:pt modelId="{1267FB51-10F2-40D9-A2BD-3A00E8ADF4E3}" type="sibTrans" cxnId="{001DF013-A54F-4755-B9FB-484083CD2C69}">
      <dgm:prSet/>
      <dgm:spPr/>
    </dgm:pt>
    <dgm:pt modelId="{54AC5C8C-E11E-47B2-B245-71314AA56C7C}" type="pres">
      <dgm:prSet presAssocID="{9353E63A-25B6-473A-8958-3D6162229741}" presName="Name0" presStyleCnt="0">
        <dgm:presLayoutVars>
          <dgm:dir/>
          <dgm:animLvl val="lvl"/>
          <dgm:resizeHandles val="exact"/>
        </dgm:presLayoutVars>
      </dgm:prSet>
      <dgm:spPr/>
    </dgm:pt>
    <dgm:pt modelId="{FC98BD95-8FC9-4DF6-B332-AABF1CBD43F3}" type="pres">
      <dgm:prSet presAssocID="{718100B6-EF24-4962-A891-A2DB27B7FC74}" presName="composite" presStyleCnt="0"/>
      <dgm:spPr/>
    </dgm:pt>
    <dgm:pt modelId="{BB3B523E-01FE-4926-8953-B4D4EE124DB2}" type="pres">
      <dgm:prSet presAssocID="{718100B6-EF24-4962-A891-A2DB27B7FC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7D37BEF-69FC-470B-85DD-2995AC136D13}" type="pres">
      <dgm:prSet presAssocID="{718100B6-EF24-4962-A891-A2DB27B7FC7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01DF013-A54F-4755-B9FB-484083CD2C69}" srcId="{718100B6-EF24-4962-A891-A2DB27B7FC74}" destId="{F3C2A94A-E1A6-43D7-91C3-8BF4B542793F}" srcOrd="2" destOrd="0" parTransId="{DC823E63-120F-49C9-A791-486B35F4AA02}" sibTransId="{1267FB51-10F2-40D9-A2BD-3A00E8ADF4E3}"/>
    <dgm:cxn modelId="{7BCB155C-873B-4374-93E1-486E1BB79553}" type="presOf" srcId="{43A92E0E-3073-45C2-85C1-E14E2F722B81}" destId="{17D37BEF-69FC-470B-85DD-2995AC136D13}" srcOrd="0" destOrd="1" presId="urn:microsoft.com/office/officeart/2005/8/layout/hList1"/>
    <dgm:cxn modelId="{3EF9B76F-99C9-4E7F-A63E-77CFDED9B456}" type="presOf" srcId="{F3C2A94A-E1A6-43D7-91C3-8BF4B542793F}" destId="{17D37BEF-69FC-470B-85DD-2995AC136D13}" srcOrd="0" destOrd="2" presId="urn:microsoft.com/office/officeart/2005/8/layout/hList1"/>
    <dgm:cxn modelId="{0C579182-CED0-4203-AB62-C5024629183D}" srcId="{9353E63A-25B6-473A-8958-3D6162229741}" destId="{718100B6-EF24-4962-A891-A2DB27B7FC74}" srcOrd="0" destOrd="0" parTransId="{E6BA9D24-5919-479B-9049-DDD78DE6F7A9}" sibTransId="{234D3D2C-4905-44F4-8EC7-F456A4FCBABB}"/>
    <dgm:cxn modelId="{9EF1AD8A-8553-4535-855C-0BA0F65C8015}" type="presOf" srcId="{9353E63A-25B6-473A-8958-3D6162229741}" destId="{54AC5C8C-E11E-47B2-B245-71314AA56C7C}" srcOrd="0" destOrd="0" presId="urn:microsoft.com/office/officeart/2005/8/layout/hList1"/>
    <dgm:cxn modelId="{FC2F118F-BB5A-4381-8E99-0C8DE180CE0C}" type="presOf" srcId="{DE9906E0-5227-4557-9277-9F48AF5B3B88}" destId="{17D37BEF-69FC-470B-85DD-2995AC136D13}" srcOrd="0" destOrd="0" presId="urn:microsoft.com/office/officeart/2005/8/layout/hList1"/>
    <dgm:cxn modelId="{70F4F196-1619-4742-87F3-8DA5408154A2}" srcId="{718100B6-EF24-4962-A891-A2DB27B7FC74}" destId="{1A0B12F4-1DB0-4F72-B326-2DDF04715EBF}" srcOrd="3" destOrd="0" parTransId="{C61369D2-FFEB-462A-B0CA-ACCABEF9AF13}" sibTransId="{F7BFAA71-3129-4FAE-ABE4-307A8BC8D154}"/>
    <dgm:cxn modelId="{CF79319A-55E1-4CB5-9A58-46066C03DA4C}" type="presOf" srcId="{718100B6-EF24-4962-A891-A2DB27B7FC74}" destId="{BB3B523E-01FE-4926-8953-B4D4EE124DB2}" srcOrd="0" destOrd="0" presId="urn:microsoft.com/office/officeart/2005/8/layout/hList1"/>
    <dgm:cxn modelId="{C492B3C5-0AA7-4523-B2D8-53102C0D12DD}" srcId="{718100B6-EF24-4962-A891-A2DB27B7FC74}" destId="{DE9906E0-5227-4557-9277-9F48AF5B3B88}" srcOrd="0" destOrd="0" parTransId="{37FB3AE5-51B1-4D4C-863A-414DA0386244}" sibTransId="{AEA98C1E-B239-4A59-8614-101B88D57E7E}"/>
    <dgm:cxn modelId="{6EBCDFCD-03D7-4CEE-BC2D-F583F14B301F}" type="presOf" srcId="{1A0B12F4-1DB0-4F72-B326-2DDF04715EBF}" destId="{17D37BEF-69FC-470B-85DD-2995AC136D13}" srcOrd="0" destOrd="3" presId="urn:microsoft.com/office/officeart/2005/8/layout/hList1"/>
    <dgm:cxn modelId="{304B2FEC-D2A3-460C-B55F-0B450536CF8F}" srcId="{718100B6-EF24-4962-A891-A2DB27B7FC74}" destId="{43A92E0E-3073-45C2-85C1-E14E2F722B81}" srcOrd="1" destOrd="0" parTransId="{C9AFAC5D-305D-45D7-9335-14CB8752B575}" sibTransId="{C2C0C877-D596-4C96-9741-52063DC9A3EE}"/>
    <dgm:cxn modelId="{0E3F2916-DF1B-4464-A185-C4DC4FCA3510}" type="presParOf" srcId="{54AC5C8C-E11E-47B2-B245-71314AA56C7C}" destId="{FC98BD95-8FC9-4DF6-B332-AABF1CBD43F3}" srcOrd="0" destOrd="0" presId="urn:microsoft.com/office/officeart/2005/8/layout/hList1"/>
    <dgm:cxn modelId="{78AE7FED-D8D1-42DA-B2E1-F264F700FED6}" type="presParOf" srcId="{FC98BD95-8FC9-4DF6-B332-AABF1CBD43F3}" destId="{BB3B523E-01FE-4926-8953-B4D4EE124DB2}" srcOrd="0" destOrd="0" presId="urn:microsoft.com/office/officeart/2005/8/layout/hList1"/>
    <dgm:cxn modelId="{48A235F8-D6E5-4A6B-82EA-0FB276B9B65F}" type="presParOf" srcId="{FC98BD95-8FC9-4DF6-B332-AABF1CBD43F3}" destId="{17D37BEF-69FC-470B-85DD-2995AC136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40AE7-E5F7-4C90-9E31-7FBA2139B3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18F2D7-E44F-45CE-A0CC-D23885818994}">
      <dgm:prSet/>
      <dgm:spPr/>
      <dgm:t>
        <a:bodyPr/>
        <a:lstStyle/>
        <a:p>
          <a:r>
            <a:rPr lang="es-AR" dirty="0"/>
            <a:t>Recuperatorios: luego del parcial 2</a:t>
          </a:r>
          <a:endParaRPr lang="en-US" dirty="0"/>
        </a:p>
      </dgm:t>
    </dgm:pt>
    <dgm:pt modelId="{7D8BCA43-7391-413E-9A3F-AA36015243BF}" type="parTrans" cxnId="{0133DB75-16E8-4D6A-B0BE-9C95286667C3}">
      <dgm:prSet/>
      <dgm:spPr/>
      <dgm:t>
        <a:bodyPr/>
        <a:lstStyle/>
        <a:p>
          <a:endParaRPr lang="en-US"/>
        </a:p>
      </dgm:t>
    </dgm:pt>
    <dgm:pt modelId="{D72BA8C2-F7E5-485E-BE05-57E50CF717AB}" type="sibTrans" cxnId="{0133DB75-16E8-4D6A-B0BE-9C95286667C3}">
      <dgm:prSet/>
      <dgm:spPr/>
      <dgm:t>
        <a:bodyPr/>
        <a:lstStyle/>
        <a:p>
          <a:endParaRPr lang="en-US"/>
        </a:p>
      </dgm:t>
    </dgm:pt>
    <dgm:pt modelId="{5CB4A78E-6827-4DF6-8B7E-2CFA82354B0B}">
      <dgm:prSet/>
      <dgm:spPr/>
      <dgm:t>
        <a:bodyPr/>
        <a:lstStyle/>
        <a:p>
          <a:r>
            <a:rPr lang="es-AR"/>
            <a:t>Promoción: se puede recuperar 1 sola vez en caso de haber desaprobado parcial 1</a:t>
          </a:r>
          <a:endParaRPr lang="en-US"/>
        </a:p>
      </dgm:t>
    </dgm:pt>
    <dgm:pt modelId="{379A58FA-4098-4F5E-B081-90D675F4A230}" type="parTrans" cxnId="{214C41F0-C754-4ACB-8F55-5CD49C0991C2}">
      <dgm:prSet/>
      <dgm:spPr/>
      <dgm:t>
        <a:bodyPr/>
        <a:lstStyle/>
        <a:p>
          <a:endParaRPr lang="en-US"/>
        </a:p>
      </dgm:t>
    </dgm:pt>
    <dgm:pt modelId="{AE85CADF-88FC-4340-AE97-AEFDB1D11465}" type="sibTrans" cxnId="{214C41F0-C754-4ACB-8F55-5CD49C0991C2}">
      <dgm:prSet/>
      <dgm:spPr/>
      <dgm:t>
        <a:bodyPr/>
        <a:lstStyle/>
        <a:p>
          <a:endParaRPr lang="en-US"/>
        </a:p>
      </dgm:t>
    </dgm:pt>
    <dgm:pt modelId="{93A4E7DE-6574-43D9-9C2D-6CE66C2DB1FD}">
      <dgm:prSet/>
      <dgm:spPr/>
      <dgm:t>
        <a:bodyPr/>
        <a:lstStyle/>
        <a:p>
          <a:r>
            <a:rPr lang="es-AR" dirty="0"/>
            <a:t>Regularización: se puede recuperar 2 veces</a:t>
          </a:r>
          <a:endParaRPr lang="en-US" dirty="0"/>
        </a:p>
      </dgm:t>
    </dgm:pt>
    <dgm:pt modelId="{ADFC04AA-4B84-4A79-9339-D15C324FDDD9}" type="parTrans" cxnId="{AB38BAE0-250C-4943-BCD6-480866DB4B34}">
      <dgm:prSet/>
      <dgm:spPr/>
      <dgm:t>
        <a:bodyPr/>
        <a:lstStyle/>
        <a:p>
          <a:endParaRPr lang="en-US"/>
        </a:p>
      </dgm:t>
    </dgm:pt>
    <dgm:pt modelId="{5B57DCB0-16A7-4FC6-9626-5734A1C43E53}" type="sibTrans" cxnId="{AB38BAE0-250C-4943-BCD6-480866DB4B34}">
      <dgm:prSet/>
      <dgm:spPr/>
      <dgm:t>
        <a:bodyPr/>
        <a:lstStyle/>
        <a:p>
          <a:endParaRPr lang="en-US"/>
        </a:p>
      </dgm:t>
    </dgm:pt>
    <dgm:pt modelId="{B11BC231-3580-4ECE-B607-318C8602CC1E}">
      <dgm:prSet/>
      <dgm:spPr/>
      <dgm:t>
        <a:bodyPr/>
        <a:lstStyle/>
        <a:p>
          <a:r>
            <a:rPr lang="es-AR" dirty="0"/>
            <a:t>NO SE RECUPERAN LOS PARCIALES POR SEPARADO</a:t>
          </a:r>
          <a:endParaRPr lang="en-US" dirty="0"/>
        </a:p>
      </dgm:t>
    </dgm:pt>
    <dgm:pt modelId="{CD4D5A90-F1DE-47D0-B907-8099374606A5}" type="parTrans" cxnId="{12BA3482-F22F-4C7B-BF6B-93DBB44118D6}">
      <dgm:prSet/>
      <dgm:spPr/>
      <dgm:t>
        <a:bodyPr/>
        <a:lstStyle/>
        <a:p>
          <a:endParaRPr lang="en-US"/>
        </a:p>
      </dgm:t>
    </dgm:pt>
    <dgm:pt modelId="{99EAC41D-8CB2-4C6C-A627-5DDA860428A4}" type="sibTrans" cxnId="{12BA3482-F22F-4C7B-BF6B-93DBB44118D6}">
      <dgm:prSet/>
      <dgm:spPr/>
      <dgm:t>
        <a:bodyPr/>
        <a:lstStyle/>
        <a:p>
          <a:endParaRPr lang="en-US"/>
        </a:p>
      </dgm:t>
    </dgm:pt>
    <dgm:pt modelId="{000F41C5-3CF4-47FF-B3AD-2A357817286B}">
      <dgm:prSet/>
      <dgm:spPr/>
      <dgm:t>
        <a:bodyPr/>
        <a:lstStyle/>
        <a:p>
          <a:r>
            <a:rPr lang="es-AR" dirty="0"/>
            <a:t>LOS RECUPERATORIOS son INTEGRADORES</a:t>
          </a:r>
          <a:endParaRPr lang="en-US" dirty="0"/>
        </a:p>
      </dgm:t>
    </dgm:pt>
    <dgm:pt modelId="{A475C052-C1BC-4027-9D53-9A68DBA294F1}" type="parTrans" cxnId="{A5AF0C23-CEBD-45FB-BB77-DF28D452D65A}">
      <dgm:prSet/>
      <dgm:spPr/>
      <dgm:t>
        <a:bodyPr/>
        <a:lstStyle/>
        <a:p>
          <a:endParaRPr lang="en-US"/>
        </a:p>
      </dgm:t>
    </dgm:pt>
    <dgm:pt modelId="{023FF74E-19FE-4438-9B6A-40181C9A043C}" type="sibTrans" cxnId="{A5AF0C23-CEBD-45FB-BB77-DF28D452D65A}">
      <dgm:prSet/>
      <dgm:spPr/>
      <dgm:t>
        <a:bodyPr/>
        <a:lstStyle/>
        <a:p>
          <a:endParaRPr lang="en-US"/>
        </a:p>
      </dgm:t>
    </dgm:pt>
    <dgm:pt modelId="{D89A7AB3-584E-4F54-97B0-30D29D1691BC}">
      <dgm:prSet/>
      <dgm:spPr/>
      <dgm:t>
        <a:bodyPr/>
        <a:lstStyle/>
        <a:p>
          <a:r>
            <a:rPr lang="es-AR" dirty="0"/>
            <a:t>Inglés es una asignatura de dificultad reciente</a:t>
          </a:r>
          <a:endParaRPr lang="en-US" dirty="0"/>
        </a:p>
      </dgm:t>
    </dgm:pt>
    <dgm:pt modelId="{9B31CBC9-3FC3-43DC-9131-C65D2A41408D}" type="parTrans" cxnId="{98792035-38E9-4668-B4CC-73240695251B}">
      <dgm:prSet/>
      <dgm:spPr/>
      <dgm:t>
        <a:bodyPr/>
        <a:lstStyle/>
        <a:p>
          <a:endParaRPr lang="en-US"/>
        </a:p>
      </dgm:t>
    </dgm:pt>
    <dgm:pt modelId="{81C64FB4-06D3-466F-B44B-35DD539C12FB}" type="sibTrans" cxnId="{98792035-38E9-4668-B4CC-73240695251B}">
      <dgm:prSet/>
      <dgm:spPr/>
      <dgm:t>
        <a:bodyPr/>
        <a:lstStyle/>
        <a:p>
          <a:endParaRPr lang="en-US"/>
        </a:p>
      </dgm:t>
    </dgm:pt>
    <dgm:pt modelId="{9684B715-B5E3-4890-8E85-6DBF5B04BC70}">
      <dgm:prSet/>
      <dgm:spPr/>
      <dgm:t>
        <a:bodyPr/>
        <a:lstStyle/>
        <a:p>
          <a:r>
            <a:rPr lang="es-AR"/>
            <a:t>Ver cronograma</a:t>
          </a:r>
          <a:endParaRPr lang="en-US"/>
        </a:p>
      </dgm:t>
    </dgm:pt>
    <dgm:pt modelId="{259A3295-0291-47A4-8BC1-E2A70A129857}" type="parTrans" cxnId="{1248FDFB-0E33-4783-B61F-34573F561B42}">
      <dgm:prSet/>
      <dgm:spPr/>
      <dgm:t>
        <a:bodyPr/>
        <a:lstStyle/>
        <a:p>
          <a:endParaRPr lang="en-US"/>
        </a:p>
      </dgm:t>
    </dgm:pt>
    <dgm:pt modelId="{BEC573F3-5622-4340-83E1-FFDA3D19635F}" type="sibTrans" cxnId="{1248FDFB-0E33-4783-B61F-34573F561B42}">
      <dgm:prSet/>
      <dgm:spPr/>
      <dgm:t>
        <a:bodyPr/>
        <a:lstStyle/>
        <a:p>
          <a:endParaRPr lang="en-US"/>
        </a:p>
      </dgm:t>
    </dgm:pt>
    <dgm:pt modelId="{AC14BF0B-D193-4420-99A0-BE6C56F2733A}" type="pres">
      <dgm:prSet presAssocID="{F0240AE7-E5F7-4C90-9E31-7FBA2139B3B5}" presName="Name0" presStyleCnt="0">
        <dgm:presLayoutVars>
          <dgm:dir/>
          <dgm:resizeHandles val="exact"/>
        </dgm:presLayoutVars>
      </dgm:prSet>
      <dgm:spPr/>
    </dgm:pt>
    <dgm:pt modelId="{EC14D21E-BF08-4C3F-84C6-F88C2D7CBCFC}" type="pres">
      <dgm:prSet presAssocID="{0F18F2D7-E44F-45CE-A0CC-D23885818994}" presName="node" presStyleLbl="node1" presStyleIdx="0" presStyleCnt="7">
        <dgm:presLayoutVars>
          <dgm:bulletEnabled val="1"/>
        </dgm:presLayoutVars>
      </dgm:prSet>
      <dgm:spPr/>
    </dgm:pt>
    <dgm:pt modelId="{F85958D4-3C7D-481B-9E02-94CBF0E6A85F}" type="pres">
      <dgm:prSet presAssocID="{D72BA8C2-F7E5-485E-BE05-57E50CF717AB}" presName="sibTrans" presStyleLbl="sibTrans1D1" presStyleIdx="0" presStyleCnt="6"/>
      <dgm:spPr/>
    </dgm:pt>
    <dgm:pt modelId="{BC9B206F-7E5F-44DD-9380-0A8EBE5736E5}" type="pres">
      <dgm:prSet presAssocID="{D72BA8C2-F7E5-485E-BE05-57E50CF717AB}" presName="connectorText" presStyleLbl="sibTrans1D1" presStyleIdx="0" presStyleCnt="6"/>
      <dgm:spPr/>
    </dgm:pt>
    <dgm:pt modelId="{CD968C4F-AC2A-45D0-A92E-67DFD3184C70}" type="pres">
      <dgm:prSet presAssocID="{5CB4A78E-6827-4DF6-8B7E-2CFA82354B0B}" presName="node" presStyleLbl="node1" presStyleIdx="1" presStyleCnt="7">
        <dgm:presLayoutVars>
          <dgm:bulletEnabled val="1"/>
        </dgm:presLayoutVars>
      </dgm:prSet>
      <dgm:spPr/>
    </dgm:pt>
    <dgm:pt modelId="{D00B4975-6C6D-490B-9827-3F232DEF1369}" type="pres">
      <dgm:prSet presAssocID="{AE85CADF-88FC-4340-AE97-AEFDB1D11465}" presName="sibTrans" presStyleLbl="sibTrans1D1" presStyleIdx="1" presStyleCnt="6"/>
      <dgm:spPr/>
    </dgm:pt>
    <dgm:pt modelId="{93EFAE9E-A380-4088-AD3A-2489DFDE55DC}" type="pres">
      <dgm:prSet presAssocID="{AE85CADF-88FC-4340-AE97-AEFDB1D11465}" presName="connectorText" presStyleLbl="sibTrans1D1" presStyleIdx="1" presStyleCnt="6"/>
      <dgm:spPr/>
    </dgm:pt>
    <dgm:pt modelId="{3BB53A0E-3C35-4682-8576-1E4CA9A3687F}" type="pres">
      <dgm:prSet presAssocID="{93A4E7DE-6574-43D9-9C2D-6CE66C2DB1FD}" presName="node" presStyleLbl="node1" presStyleIdx="2" presStyleCnt="7">
        <dgm:presLayoutVars>
          <dgm:bulletEnabled val="1"/>
        </dgm:presLayoutVars>
      </dgm:prSet>
      <dgm:spPr/>
    </dgm:pt>
    <dgm:pt modelId="{0E861E58-AC11-47EC-B8EB-3AE4FC792E81}" type="pres">
      <dgm:prSet presAssocID="{5B57DCB0-16A7-4FC6-9626-5734A1C43E53}" presName="sibTrans" presStyleLbl="sibTrans1D1" presStyleIdx="2" presStyleCnt="6"/>
      <dgm:spPr/>
    </dgm:pt>
    <dgm:pt modelId="{F39FED86-C0DD-4218-AC1C-7FC03B94A778}" type="pres">
      <dgm:prSet presAssocID="{5B57DCB0-16A7-4FC6-9626-5734A1C43E53}" presName="connectorText" presStyleLbl="sibTrans1D1" presStyleIdx="2" presStyleCnt="6"/>
      <dgm:spPr/>
    </dgm:pt>
    <dgm:pt modelId="{94D4CAAD-C8F8-4445-B012-47B97161182F}" type="pres">
      <dgm:prSet presAssocID="{B11BC231-3580-4ECE-B607-318C8602CC1E}" presName="node" presStyleLbl="node1" presStyleIdx="3" presStyleCnt="7">
        <dgm:presLayoutVars>
          <dgm:bulletEnabled val="1"/>
        </dgm:presLayoutVars>
      </dgm:prSet>
      <dgm:spPr/>
    </dgm:pt>
    <dgm:pt modelId="{D2301705-4501-45C8-8DE0-806F317DFAAF}" type="pres">
      <dgm:prSet presAssocID="{99EAC41D-8CB2-4C6C-A627-5DDA860428A4}" presName="sibTrans" presStyleLbl="sibTrans1D1" presStyleIdx="3" presStyleCnt="6"/>
      <dgm:spPr/>
    </dgm:pt>
    <dgm:pt modelId="{82D8C104-3CCE-45EF-B745-A9C53BDB56E1}" type="pres">
      <dgm:prSet presAssocID="{99EAC41D-8CB2-4C6C-A627-5DDA860428A4}" presName="connectorText" presStyleLbl="sibTrans1D1" presStyleIdx="3" presStyleCnt="6"/>
      <dgm:spPr/>
    </dgm:pt>
    <dgm:pt modelId="{C0321E0A-28A8-410A-9EEA-4957A7CC7C1E}" type="pres">
      <dgm:prSet presAssocID="{000F41C5-3CF4-47FF-B3AD-2A357817286B}" presName="node" presStyleLbl="node1" presStyleIdx="4" presStyleCnt="7">
        <dgm:presLayoutVars>
          <dgm:bulletEnabled val="1"/>
        </dgm:presLayoutVars>
      </dgm:prSet>
      <dgm:spPr/>
    </dgm:pt>
    <dgm:pt modelId="{6135F015-F924-4AFB-B349-3302B1A1847A}" type="pres">
      <dgm:prSet presAssocID="{023FF74E-19FE-4438-9B6A-40181C9A043C}" presName="sibTrans" presStyleLbl="sibTrans1D1" presStyleIdx="4" presStyleCnt="6"/>
      <dgm:spPr/>
    </dgm:pt>
    <dgm:pt modelId="{DC23AEF7-E084-49E9-B292-DF8A07D96D09}" type="pres">
      <dgm:prSet presAssocID="{023FF74E-19FE-4438-9B6A-40181C9A043C}" presName="connectorText" presStyleLbl="sibTrans1D1" presStyleIdx="4" presStyleCnt="6"/>
      <dgm:spPr/>
    </dgm:pt>
    <dgm:pt modelId="{000DBD5C-6A31-41C7-8172-9BCFD578B8C6}" type="pres">
      <dgm:prSet presAssocID="{D89A7AB3-584E-4F54-97B0-30D29D1691BC}" presName="node" presStyleLbl="node1" presStyleIdx="5" presStyleCnt="7">
        <dgm:presLayoutVars>
          <dgm:bulletEnabled val="1"/>
        </dgm:presLayoutVars>
      </dgm:prSet>
      <dgm:spPr/>
    </dgm:pt>
    <dgm:pt modelId="{1DC3FE86-DB90-43E5-BD81-E8AAB0476B83}" type="pres">
      <dgm:prSet presAssocID="{81C64FB4-06D3-466F-B44B-35DD539C12FB}" presName="sibTrans" presStyleLbl="sibTrans1D1" presStyleIdx="5" presStyleCnt="6"/>
      <dgm:spPr/>
    </dgm:pt>
    <dgm:pt modelId="{3A138FDD-9CB0-4B7E-AA40-F93110E61EDE}" type="pres">
      <dgm:prSet presAssocID="{81C64FB4-06D3-466F-B44B-35DD539C12FB}" presName="connectorText" presStyleLbl="sibTrans1D1" presStyleIdx="5" presStyleCnt="6"/>
      <dgm:spPr/>
    </dgm:pt>
    <dgm:pt modelId="{FE97C8D0-3520-43C6-9956-27FB13A12534}" type="pres">
      <dgm:prSet presAssocID="{9684B715-B5E3-4890-8E85-6DBF5B04BC70}" presName="node" presStyleLbl="node1" presStyleIdx="6" presStyleCnt="7">
        <dgm:presLayoutVars>
          <dgm:bulletEnabled val="1"/>
        </dgm:presLayoutVars>
      </dgm:prSet>
      <dgm:spPr/>
    </dgm:pt>
  </dgm:ptLst>
  <dgm:cxnLst>
    <dgm:cxn modelId="{DB61B10B-D6EE-4B27-93A9-D1982159968B}" type="presOf" srcId="{99EAC41D-8CB2-4C6C-A627-5DDA860428A4}" destId="{82D8C104-3CCE-45EF-B745-A9C53BDB56E1}" srcOrd="1" destOrd="0" presId="urn:microsoft.com/office/officeart/2016/7/layout/RepeatingBendingProcessNew"/>
    <dgm:cxn modelId="{11E93C0E-DBF8-45F9-BE99-141EA9F77D42}" type="presOf" srcId="{B11BC231-3580-4ECE-B607-318C8602CC1E}" destId="{94D4CAAD-C8F8-4445-B012-47B97161182F}" srcOrd="0" destOrd="0" presId="urn:microsoft.com/office/officeart/2016/7/layout/RepeatingBendingProcessNew"/>
    <dgm:cxn modelId="{0BBF7A14-7E83-418B-B609-16F46B0F1A77}" type="presOf" srcId="{93A4E7DE-6574-43D9-9C2D-6CE66C2DB1FD}" destId="{3BB53A0E-3C35-4682-8576-1E4CA9A3687F}" srcOrd="0" destOrd="0" presId="urn:microsoft.com/office/officeart/2016/7/layout/RepeatingBendingProcessNew"/>
    <dgm:cxn modelId="{49C0A517-DF41-4A18-BD79-80DEAAF1B1F7}" type="presOf" srcId="{000F41C5-3CF4-47FF-B3AD-2A357817286B}" destId="{C0321E0A-28A8-410A-9EEA-4957A7CC7C1E}" srcOrd="0" destOrd="0" presId="urn:microsoft.com/office/officeart/2016/7/layout/RepeatingBendingProcessNew"/>
    <dgm:cxn modelId="{6D0AD319-B01F-499E-A0B9-4852D404A833}" type="presOf" srcId="{D72BA8C2-F7E5-485E-BE05-57E50CF717AB}" destId="{F85958D4-3C7D-481B-9E02-94CBF0E6A85F}" srcOrd="0" destOrd="0" presId="urn:microsoft.com/office/officeart/2016/7/layout/RepeatingBendingProcessNew"/>
    <dgm:cxn modelId="{6C2BBC1F-7BC7-492B-8C28-90B6152ED03E}" type="presOf" srcId="{9684B715-B5E3-4890-8E85-6DBF5B04BC70}" destId="{FE97C8D0-3520-43C6-9956-27FB13A12534}" srcOrd="0" destOrd="0" presId="urn:microsoft.com/office/officeart/2016/7/layout/RepeatingBendingProcessNew"/>
    <dgm:cxn modelId="{A5AF0C23-CEBD-45FB-BB77-DF28D452D65A}" srcId="{F0240AE7-E5F7-4C90-9E31-7FBA2139B3B5}" destId="{000F41C5-3CF4-47FF-B3AD-2A357817286B}" srcOrd="4" destOrd="0" parTransId="{A475C052-C1BC-4027-9D53-9A68DBA294F1}" sibTransId="{023FF74E-19FE-4438-9B6A-40181C9A043C}"/>
    <dgm:cxn modelId="{98792035-38E9-4668-B4CC-73240695251B}" srcId="{F0240AE7-E5F7-4C90-9E31-7FBA2139B3B5}" destId="{D89A7AB3-584E-4F54-97B0-30D29D1691BC}" srcOrd="5" destOrd="0" parTransId="{9B31CBC9-3FC3-43DC-9131-C65D2A41408D}" sibTransId="{81C64FB4-06D3-466F-B44B-35DD539C12FB}"/>
    <dgm:cxn modelId="{3C1A8537-8FEC-47B2-9058-F27CFCAC9447}" type="presOf" srcId="{5B57DCB0-16A7-4FC6-9626-5734A1C43E53}" destId="{F39FED86-C0DD-4218-AC1C-7FC03B94A778}" srcOrd="1" destOrd="0" presId="urn:microsoft.com/office/officeart/2016/7/layout/RepeatingBendingProcessNew"/>
    <dgm:cxn modelId="{3245D83C-9640-4129-9A3F-42B0CD3BC35B}" type="presOf" srcId="{D89A7AB3-584E-4F54-97B0-30D29D1691BC}" destId="{000DBD5C-6A31-41C7-8172-9BCFD578B8C6}" srcOrd="0" destOrd="0" presId="urn:microsoft.com/office/officeart/2016/7/layout/RepeatingBendingProcessNew"/>
    <dgm:cxn modelId="{1B1D1A70-8EFE-4D41-BEDE-FE63CF775FCC}" type="presOf" srcId="{F0240AE7-E5F7-4C90-9E31-7FBA2139B3B5}" destId="{AC14BF0B-D193-4420-99A0-BE6C56F2733A}" srcOrd="0" destOrd="0" presId="urn:microsoft.com/office/officeart/2016/7/layout/RepeatingBendingProcessNew"/>
    <dgm:cxn modelId="{0B5B5972-CD13-48EB-B6EC-B37154B3A1CE}" type="presOf" srcId="{023FF74E-19FE-4438-9B6A-40181C9A043C}" destId="{DC23AEF7-E084-49E9-B292-DF8A07D96D09}" srcOrd="1" destOrd="0" presId="urn:microsoft.com/office/officeart/2016/7/layout/RepeatingBendingProcessNew"/>
    <dgm:cxn modelId="{0133DB75-16E8-4D6A-B0BE-9C95286667C3}" srcId="{F0240AE7-E5F7-4C90-9E31-7FBA2139B3B5}" destId="{0F18F2D7-E44F-45CE-A0CC-D23885818994}" srcOrd="0" destOrd="0" parTransId="{7D8BCA43-7391-413E-9A3F-AA36015243BF}" sibTransId="{D72BA8C2-F7E5-485E-BE05-57E50CF717AB}"/>
    <dgm:cxn modelId="{F4B30256-1513-4F37-BA21-B3C00D48F36C}" type="presOf" srcId="{AE85CADF-88FC-4340-AE97-AEFDB1D11465}" destId="{D00B4975-6C6D-490B-9827-3F232DEF1369}" srcOrd="0" destOrd="0" presId="urn:microsoft.com/office/officeart/2016/7/layout/RepeatingBendingProcessNew"/>
    <dgm:cxn modelId="{12BA3482-F22F-4C7B-BF6B-93DBB44118D6}" srcId="{F0240AE7-E5F7-4C90-9E31-7FBA2139B3B5}" destId="{B11BC231-3580-4ECE-B607-318C8602CC1E}" srcOrd="3" destOrd="0" parTransId="{CD4D5A90-F1DE-47D0-B907-8099374606A5}" sibTransId="{99EAC41D-8CB2-4C6C-A627-5DDA860428A4}"/>
    <dgm:cxn modelId="{CDB37387-1D40-4026-9319-ED35D6988CF3}" type="presOf" srcId="{0F18F2D7-E44F-45CE-A0CC-D23885818994}" destId="{EC14D21E-BF08-4C3F-84C6-F88C2D7CBCFC}" srcOrd="0" destOrd="0" presId="urn:microsoft.com/office/officeart/2016/7/layout/RepeatingBendingProcessNew"/>
    <dgm:cxn modelId="{D5D74691-E279-4B34-AF11-727F83FAC3FF}" type="presOf" srcId="{AE85CADF-88FC-4340-AE97-AEFDB1D11465}" destId="{93EFAE9E-A380-4088-AD3A-2489DFDE55DC}" srcOrd="1" destOrd="0" presId="urn:microsoft.com/office/officeart/2016/7/layout/RepeatingBendingProcessNew"/>
    <dgm:cxn modelId="{BFECCC95-BEDF-4F1A-96B5-82534058DA78}" type="presOf" srcId="{5B57DCB0-16A7-4FC6-9626-5734A1C43E53}" destId="{0E861E58-AC11-47EC-B8EB-3AE4FC792E81}" srcOrd="0" destOrd="0" presId="urn:microsoft.com/office/officeart/2016/7/layout/RepeatingBendingProcessNew"/>
    <dgm:cxn modelId="{2753AE96-D0CE-4055-9752-B932397DA3ED}" type="presOf" srcId="{81C64FB4-06D3-466F-B44B-35DD539C12FB}" destId="{1DC3FE86-DB90-43E5-BD81-E8AAB0476B83}" srcOrd="0" destOrd="0" presId="urn:microsoft.com/office/officeart/2016/7/layout/RepeatingBendingProcessNew"/>
    <dgm:cxn modelId="{FF82BC9D-0E17-41E9-80C6-EDDC600A55CF}" type="presOf" srcId="{D72BA8C2-F7E5-485E-BE05-57E50CF717AB}" destId="{BC9B206F-7E5F-44DD-9380-0A8EBE5736E5}" srcOrd="1" destOrd="0" presId="urn:microsoft.com/office/officeart/2016/7/layout/RepeatingBendingProcessNew"/>
    <dgm:cxn modelId="{062365C5-4260-4886-9C6E-4E988149CFBC}" type="presOf" srcId="{5CB4A78E-6827-4DF6-8B7E-2CFA82354B0B}" destId="{CD968C4F-AC2A-45D0-A92E-67DFD3184C70}" srcOrd="0" destOrd="0" presId="urn:microsoft.com/office/officeart/2016/7/layout/RepeatingBendingProcessNew"/>
    <dgm:cxn modelId="{4DAC68C9-3DD4-48FC-A69B-601F9F0A1692}" type="presOf" srcId="{81C64FB4-06D3-466F-B44B-35DD539C12FB}" destId="{3A138FDD-9CB0-4B7E-AA40-F93110E61EDE}" srcOrd="1" destOrd="0" presId="urn:microsoft.com/office/officeart/2016/7/layout/RepeatingBendingProcessNew"/>
    <dgm:cxn modelId="{AB38BAE0-250C-4943-BCD6-480866DB4B34}" srcId="{F0240AE7-E5F7-4C90-9E31-7FBA2139B3B5}" destId="{93A4E7DE-6574-43D9-9C2D-6CE66C2DB1FD}" srcOrd="2" destOrd="0" parTransId="{ADFC04AA-4B84-4A79-9339-D15C324FDDD9}" sibTransId="{5B57DCB0-16A7-4FC6-9626-5734A1C43E53}"/>
    <dgm:cxn modelId="{214C41F0-C754-4ACB-8F55-5CD49C0991C2}" srcId="{F0240AE7-E5F7-4C90-9E31-7FBA2139B3B5}" destId="{5CB4A78E-6827-4DF6-8B7E-2CFA82354B0B}" srcOrd="1" destOrd="0" parTransId="{379A58FA-4098-4F5E-B081-90D675F4A230}" sibTransId="{AE85CADF-88FC-4340-AE97-AEFDB1D11465}"/>
    <dgm:cxn modelId="{29880FF2-A3EB-4BCD-8443-B4C757AD1B92}" type="presOf" srcId="{023FF74E-19FE-4438-9B6A-40181C9A043C}" destId="{6135F015-F924-4AFB-B349-3302B1A1847A}" srcOrd="0" destOrd="0" presId="urn:microsoft.com/office/officeart/2016/7/layout/RepeatingBendingProcessNew"/>
    <dgm:cxn modelId="{E44F44F4-6E74-4C0A-BFFE-EBFC5D2D094A}" type="presOf" srcId="{99EAC41D-8CB2-4C6C-A627-5DDA860428A4}" destId="{D2301705-4501-45C8-8DE0-806F317DFAAF}" srcOrd="0" destOrd="0" presId="urn:microsoft.com/office/officeart/2016/7/layout/RepeatingBendingProcessNew"/>
    <dgm:cxn modelId="{1248FDFB-0E33-4783-B61F-34573F561B42}" srcId="{F0240AE7-E5F7-4C90-9E31-7FBA2139B3B5}" destId="{9684B715-B5E3-4890-8E85-6DBF5B04BC70}" srcOrd="6" destOrd="0" parTransId="{259A3295-0291-47A4-8BC1-E2A70A129857}" sibTransId="{BEC573F3-5622-4340-83E1-FFDA3D19635F}"/>
    <dgm:cxn modelId="{D7AD2564-4F06-4B3A-9940-B7251B979CBE}" type="presParOf" srcId="{AC14BF0B-D193-4420-99A0-BE6C56F2733A}" destId="{EC14D21E-BF08-4C3F-84C6-F88C2D7CBCFC}" srcOrd="0" destOrd="0" presId="urn:microsoft.com/office/officeart/2016/7/layout/RepeatingBendingProcessNew"/>
    <dgm:cxn modelId="{76C45007-176F-4F56-8652-AD25240A7141}" type="presParOf" srcId="{AC14BF0B-D193-4420-99A0-BE6C56F2733A}" destId="{F85958D4-3C7D-481B-9E02-94CBF0E6A85F}" srcOrd="1" destOrd="0" presId="urn:microsoft.com/office/officeart/2016/7/layout/RepeatingBendingProcessNew"/>
    <dgm:cxn modelId="{9D31C405-106D-46A3-9FA9-E6939CC25272}" type="presParOf" srcId="{F85958D4-3C7D-481B-9E02-94CBF0E6A85F}" destId="{BC9B206F-7E5F-44DD-9380-0A8EBE5736E5}" srcOrd="0" destOrd="0" presId="urn:microsoft.com/office/officeart/2016/7/layout/RepeatingBendingProcessNew"/>
    <dgm:cxn modelId="{5E5F48E1-3B4F-440A-BA42-BE0B819B3E6C}" type="presParOf" srcId="{AC14BF0B-D193-4420-99A0-BE6C56F2733A}" destId="{CD968C4F-AC2A-45D0-A92E-67DFD3184C70}" srcOrd="2" destOrd="0" presId="urn:microsoft.com/office/officeart/2016/7/layout/RepeatingBendingProcessNew"/>
    <dgm:cxn modelId="{2ADB2112-E0E8-49D8-952C-A34EFF72F0F5}" type="presParOf" srcId="{AC14BF0B-D193-4420-99A0-BE6C56F2733A}" destId="{D00B4975-6C6D-490B-9827-3F232DEF1369}" srcOrd="3" destOrd="0" presId="urn:microsoft.com/office/officeart/2016/7/layout/RepeatingBendingProcessNew"/>
    <dgm:cxn modelId="{05143AD4-7A02-41FD-8A59-82F965DEE7BC}" type="presParOf" srcId="{D00B4975-6C6D-490B-9827-3F232DEF1369}" destId="{93EFAE9E-A380-4088-AD3A-2489DFDE55DC}" srcOrd="0" destOrd="0" presId="urn:microsoft.com/office/officeart/2016/7/layout/RepeatingBendingProcessNew"/>
    <dgm:cxn modelId="{4AC65E40-546D-4AFD-86FA-E4E43DB68F85}" type="presParOf" srcId="{AC14BF0B-D193-4420-99A0-BE6C56F2733A}" destId="{3BB53A0E-3C35-4682-8576-1E4CA9A3687F}" srcOrd="4" destOrd="0" presId="urn:microsoft.com/office/officeart/2016/7/layout/RepeatingBendingProcessNew"/>
    <dgm:cxn modelId="{AB8C2B61-F152-4942-90EC-BDC7808610A9}" type="presParOf" srcId="{AC14BF0B-D193-4420-99A0-BE6C56F2733A}" destId="{0E861E58-AC11-47EC-B8EB-3AE4FC792E81}" srcOrd="5" destOrd="0" presId="urn:microsoft.com/office/officeart/2016/7/layout/RepeatingBendingProcessNew"/>
    <dgm:cxn modelId="{042F667E-C2F7-4A0A-BF4B-88EF0098A0E2}" type="presParOf" srcId="{0E861E58-AC11-47EC-B8EB-3AE4FC792E81}" destId="{F39FED86-C0DD-4218-AC1C-7FC03B94A778}" srcOrd="0" destOrd="0" presId="urn:microsoft.com/office/officeart/2016/7/layout/RepeatingBendingProcessNew"/>
    <dgm:cxn modelId="{21A52038-F06C-44F3-9B5C-3FA1567C23D2}" type="presParOf" srcId="{AC14BF0B-D193-4420-99A0-BE6C56F2733A}" destId="{94D4CAAD-C8F8-4445-B012-47B97161182F}" srcOrd="6" destOrd="0" presId="urn:microsoft.com/office/officeart/2016/7/layout/RepeatingBendingProcessNew"/>
    <dgm:cxn modelId="{A45F0184-AF00-4C10-967C-FA43AE153120}" type="presParOf" srcId="{AC14BF0B-D193-4420-99A0-BE6C56F2733A}" destId="{D2301705-4501-45C8-8DE0-806F317DFAAF}" srcOrd="7" destOrd="0" presId="urn:microsoft.com/office/officeart/2016/7/layout/RepeatingBendingProcessNew"/>
    <dgm:cxn modelId="{6D9D303B-2CA3-4471-925A-52A982DB1829}" type="presParOf" srcId="{D2301705-4501-45C8-8DE0-806F317DFAAF}" destId="{82D8C104-3CCE-45EF-B745-A9C53BDB56E1}" srcOrd="0" destOrd="0" presId="urn:microsoft.com/office/officeart/2016/7/layout/RepeatingBendingProcessNew"/>
    <dgm:cxn modelId="{29BB5D4F-1CFE-455C-A377-EA60CAE7FF11}" type="presParOf" srcId="{AC14BF0B-D193-4420-99A0-BE6C56F2733A}" destId="{C0321E0A-28A8-410A-9EEA-4957A7CC7C1E}" srcOrd="8" destOrd="0" presId="urn:microsoft.com/office/officeart/2016/7/layout/RepeatingBendingProcessNew"/>
    <dgm:cxn modelId="{EF3776E2-878A-43AE-82A6-2917C91FFFB3}" type="presParOf" srcId="{AC14BF0B-D193-4420-99A0-BE6C56F2733A}" destId="{6135F015-F924-4AFB-B349-3302B1A1847A}" srcOrd="9" destOrd="0" presId="urn:microsoft.com/office/officeart/2016/7/layout/RepeatingBendingProcessNew"/>
    <dgm:cxn modelId="{EFDF1D6C-E994-4BC7-9FBD-25E5463DF463}" type="presParOf" srcId="{6135F015-F924-4AFB-B349-3302B1A1847A}" destId="{DC23AEF7-E084-49E9-B292-DF8A07D96D09}" srcOrd="0" destOrd="0" presId="urn:microsoft.com/office/officeart/2016/7/layout/RepeatingBendingProcessNew"/>
    <dgm:cxn modelId="{0EB0C7CA-B92D-4D1B-A12B-0223B626D783}" type="presParOf" srcId="{AC14BF0B-D193-4420-99A0-BE6C56F2733A}" destId="{000DBD5C-6A31-41C7-8172-9BCFD578B8C6}" srcOrd="10" destOrd="0" presId="urn:microsoft.com/office/officeart/2016/7/layout/RepeatingBendingProcessNew"/>
    <dgm:cxn modelId="{0979F150-D895-4E71-8C2B-2E981589A203}" type="presParOf" srcId="{AC14BF0B-D193-4420-99A0-BE6C56F2733A}" destId="{1DC3FE86-DB90-43E5-BD81-E8AAB0476B83}" srcOrd="11" destOrd="0" presId="urn:microsoft.com/office/officeart/2016/7/layout/RepeatingBendingProcessNew"/>
    <dgm:cxn modelId="{F8A46FD6-B412-4C3D-BC4B-1462E78D77BE}" type="presParOf" srcId="{1DC3FE86-DB90-43E5-BD81-E8AAB0476B83}" destId="{3A138FDD-9CB0-4B7E-AA40-F93110E61EDE}" srcOrd="0" destOrd="0" presId="urn:microsoft.com/office/officeart/2016/7/layout/RepeatingBendingProcessNew"/>
    <dgm:cxn modelId="{D64EA8E7-5667-4543-8A60-0E6482128313}" type="presParOf" srcId="{AC14BF0B-D193-4420-99A0-BE6C56F2733A}" destId="{FE97C8D0-3520-43C6-9956-27FB13A1253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FB79-CC0E-437D-9ACD-6DD4ED2301BA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BD5C-B59A-4EBB-8537-AFB866F8B1AA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/>
            <a:t>.Presentación de las docentes.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/>
            <a:t>.Modalidad de cursada.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/>
            <a:t>.Condiciones de Promoción y Aprobación.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/>
            <a:t>.Presentación de la asignatura y consideraciones metodológicas</a:t>
          </a:r>
          <a:r>
            <a:rPr lang="es-AR" sz="4400" i="1" kern="1200"/>
            <a:t>.</a:t>
          </a:r>
        </a:p>
      </dsp:txBody>
      <dsp:txXfrm>
        <a:off x="0" y="0"/>
        <a:ext cx="9720262" cy="4022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55BF0-5DF0-4806-B27E-3146E4AFDC6B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DB3FD-7956-4CB1-8F8A-D1A305908E5B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4A1B3-178F-4445-9D41-E88E4D45264F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Clase sincrónica: Zoom (puntualidad, ingreso con Apellido y Nombre (en ese orden), ingreso con cámara encendida (sin excepción) y mic en funcionamiento.</a:t>
          </a:r>
          <a:endParaRPr lang="en-US" sz="1800" kern="1200" dirty="0"/>
        </a:p>
      </dsp:txBody>
      <dsp:txXfrm>
        <a:off x="1623616" y="600"/>
        <a:ext cx="4018358" cy="1405728"/>
      </dsp:txXfrm>
    </dsp:sp>
    <dsp:sp modelId="{67ADAB76-21E9-4937-90C3-66095ACFBA5C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7DF5-0D0F-46E3-A961-57399218435B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711DA-53A9-4F59-90F2-BB778DA7F518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Clase asincrónica: actividades individuales de práctica</a:t>
          </a:r>
          <a:endParaRPr lang="en-US" sz="1800" kern="1200" dirty="0"/>
        </a:p>
      </dsp:txBody>
      <dsp:txXfrm>
        <a:off x="1623616" y="1757760"/>
        <a:ext cx="4018358" cy="1405728"/>
      </dsp:txXfrm>
    </dsp:sp>
    <dsp:sp modelId="{4E56E57E-863C-4717-B88B-466568CB4DA6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2E1BA-07D7-4121-89C1-5655C41EDAAF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A5420-0F6C-48B4-926F-61686E7ADD2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Clase Presencial: práctica de parcial, parcial y feedback y entrega de notas sede Campus (en día y horario establecidos</a:t>
          </a:r>
          <a:endParaRPr lang="en-US" sz="1800" kern="1200" dirty="0"/>
        </a:p>
      </dsp:txBody>
      <dsp:txXfrm>
        <a:off x="1623616" y="3514921"/>
        <a:ext cx="4018358" cy="140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7AA6B-18EA-4FF5-ABCF-B3A923E3825C}">
      <dsp:nvSpPr>
        <dsp:cNvPr id="0" name=""/>
        <dsp:cNvSpPr/>
      </dsp:nvSpPr>
      <dsp:spPr>
        <a:xfrm>
          <a:off x="0" y="47732"/>
          <a:ext cx="6574112" cy="864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Notas</a:t>
          </a:r>
          <a:r>
            <a:rPr lang="en-US" sz="3000" kern="1200" dirty="0"/>
            <a:t> </a:t>
          </a:r>
          <a:r>
            <a:rPr lang="en-US" sz="3000" kern="1200" dirty="0" err="1"/>
            <a:t>Parciales</a:t>
          </a:r>
          <a:r>
            <a:rPr lang="en-US" sz="3000" kern="1200" dirty="0"/>
            <a:t> y </a:t>
          </a:r>
          <a:r>
            <a:rPr lang="en-US" sz="3000" kern="1200" dirty="0" err="1"/>
            <a:t>Promedio</a:t>
          </a:r>
          <a:r>
            <a:rPr lang="en-US" sz="3000" kern="1200" dirty="0"/>
            <a:t> final </a:t>
          </a:r>
        </a:p>
      </dsp:txBody>
      <dsp:txXfrm>
        <a:off x="0" y="47732"/>
        <a:ext cx="6574112" cy="864000"/>
      </dsp:txXfrm>
    </dsp:sp>
    <dsp:sp modelId="{6BBAAF08-E5EF-4C59-9D57-C0B29540B99E}">
      <dsp:nvSpPr>
        <dsp:cNvPr id="0" name=""/>
        <dsp:cNvSpPr/>
      </dsp:nvSpPr>
      <dsp:spPr>
        <a:xfrm>
          <a:off x="0" y="911732"/>
          <a:ext cx="6574112" cy="46116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Nota Parcial 1: 60%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Trabajos </a:t>
          </a:r>
          <a:r>
            <a:rPr lang="en-US" sz="3000" kern="1200" dirty="0" err="1"/>
            <a:t>prácticos</a:t>
          </a:r>
          <a:r>
            <a:rPr lang="en-US" sz="3000" kern="1200" dirty="0"/>
            <a:t> (4): 40%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Nota Parcial 2: 60%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Trabajos </a:t>
          </a:r>
          <a:r>
            <a:rPr lang="en-US" sz="3000" kern="1200" dirty="0" err="1"/>
            <a:t>prácticos</a:t>
          </a:r>
          <a:r>
            <a:rPr lang="en-US" sz="3000" kern="1200" dirty="0"/>
            <a:t> (4): 40%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Nota </a:t>
          </a:r>
          <a:r>
            <a:rPr lang="en-US" sz="3000" kern="1200" dirty="0" err="1"/>
            <a:t>obligatoria</a:t>
          </a:r>
          <a:r>
            <a:rPr lang="en-US" sz="3000" kern="1200" dirty="0"/>
            <a:t> </a:t>
          </a:r>
          <a:r>
            <a:rPr lang="en-US" sz="3000" kern="1200" dirty="0" err="1"/>
            <a:t>mínima</a:t>
          </a:r>
          <a:r>
            <a:rPr lang="en-US" sz="3000" kern="1200" dirty="0"/>
            <a:t> </a:t>
          </a:r>
          <a:r>
            <a:rPr lang="en-US" sz="3000" kern="1200" dirty="0" err="1"/>
            <a:t>parcial</a:t>
          </a:r>
          <a:r>
            <a:rPr lang="en-US" sz="3000" kern="1200" dirty="0"/>
            <a:t> 2: 8 (ó </a:t>
          </a:r>
          <a:r>
            <a:rPr lang="en-US" sz="3000" kern="1200" dirty="0" err="1"/>
            <a:t>más</a:t>
          </a:r>
          <a:r>
            <a:rPr lang="en-US" sz="3000" kern="1200" dirty="0"/>
            <a:t>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Nota final </a:t>
          </a:r>
          <a:r>
            <a:rPr lang="en-US" sz="3000" kern="1200" dirty="0" err="1"/>
            <a:t>mínima</a:t>
          </a:r>
          <a:r>
            <a:rPr lang="en-US" sz="3000" kern="1200" dirty="0"/>
            <a:t> </a:t>
          </a:r>
          <a:r>
            <a:rPr lang="en-US" sz="3000" kern="1200" dirty="0" err="1"/>
            <a:t>promedio</a:t>
          </a:r>
          <a:r>
            <a:rPr lang="en-US" sz="3000" kern="1200" dirty="0"/>
            <a:t> para la </a:t>
          </a:r>
          <a:r>
            <a:rPr lang="en-US" sz="3000" kern="1200" dirty="0" err="1"/>
            <a:t>promoción</a:t>
          </a:r>
          <a:r>
            <a:rPr lang="en-US" sz="3000" kern="1200" dirty="0"/>
            <a:t>= 8 (</a:t>
          </a:r>
          <a:r>
            <a:rPr lang="en-US" sz="3000" kern="1200" dirty="0" err="1"/>
            <a:t>ocho</a:t>
          </a:r>
          <a:r>
            <a:rPr lang="en-US" sz="3000" kern="1200" dirty="0"/>
            <a:t>) o </a:t>
          </a:r>
          <a:r>
            <a:rPr lang="en-US" sz="3000" kern="1200" dirty="0" err="1"/>
            <a:t>más</a:t>
          </a:r>
          <a:endParaRPr lang="en-US" sz="3000" kern="1200" dirty="0"/>
        </a:p>
      </dsp:txBody>
      <dsp:txXfrm>
        <a:off x="0" y="911732"/>
        <a:ext cx="6574112" cy="461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B523E-01FE-4926-8953-B4D4EE124DB2}">
      <dsp:nvSpPr>
        <dsp:cNvPr id="0" name=""/>
        <dsp:cNvSpPr/>
      </dsp:nvSpPr>
      <dsp:spPr>
        <a:xfrm>
          <a:off x="0" y="451382"/>
          <a:ext cx="6574112" cy="1209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Notas parciales </a:t>
          </a:r>
        </a:p>
      </dsp:txBody>
      <dsp:txXfrm>
        <a:off x="0" y="451382"/>
        <a:ext cx="6574112" cy="1209600"/>
      </dsp:txXfrm>
    </dsp:sp>
    <dsp:sp modelId="{17D37BEF-69FC-470B-85DD-2995AC136D13}">
      <dsp:nvSpPr>
        <dsp:cNvPr id="0" name=""/>
        <dsp:cNvSpPr/>
      </dsp:nvSpPr>
      <dsp:spPr>
        <a:xfrm>
          <a:off x="0" y="1660983"/>
          <a:ext cx="6574112" cy="34587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Nota 1 - 6 (seis) ó 7 (</a:t>
          </a:r>
          <a:r>
            <a:rPr lang="en-US" sz="4200" kern="1200" dirty="0" err="1"/>
            <a:t>siete</a:t>
          </a:r>
          <a:r>
            <a:rPr lang="en-US" sz="4200" kern="1200" dirty="0"/>
            <a:t>)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Nota 2 - 6 (seis) ó 7 (</a:t>
          </a:r>
          <a:r>
            <a:rPr lang="en-US" sz="4200" kern="1200" dirty="0" err="1"/>
            <a:t>siete</a:t>
          </a:r>
          <a:r>
            <a:rPr lang="en-US" sz="4200" kern="1200" dirty="0"/>
            <a:t>)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Promedio final: 6 (seis) ó 7 (</a:t>
          </a:r>
          <a:r>
            <a:rPr lang="en-US" sz="4200" kern="1200" dirty="0" err="1"/>
            <a:t>siete</a:t>
          </a:r>
          <a:r>
            <a:rPr lang="en-US" sz="4200" kern="1200" dirty="0"/>
            <a:t>)</a:t>
          </a:r>
        </a:p>
      </dsp:txBody>
      <dsp:txXfrm>
        <a:off x="0" y="1660983"/>
        <a:ext cx="6574112" cy="3458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958D4-3C7D-481B-9E02-94CBF0E6A85F}">
      <dsp:nvSpPr>
        <dsp:cNvPr id="0" name=""/>
        <dsp:cNvSpPr/>
      </dsp:nvSpPr>
      <dsp:spPr>
        <a:xfrm>
          <a:off x="1906710" y="845357"/>
          <a:ext cx="40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9362" y="888888"/>
        <a:ext cx="21889" cy="4377"/>
      </dsp:txXfrm>
    </dsp:sp>
    <dsp:sp modelId="{EC14D21E-BF08-4C3F-84C6-F88C2D7CBCFC}">
      <dsp:nvSpPr>
        <dsp:cNvPr id="0" name=""/>
        <dsp:cNvSpPr/>
      </dsp:nvSpPr>
      <dsp:spPr>
        <a:xfrm>
          <a:off x="5056" y="320041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Recuperatorios: luego del parcial 2</a:t>
          </a:r>
          <a:endParaRPr lang="en-US" sz="1500" kern="1200" dirty="0"/>
        </a:p>
      </dsp:txBody>
      <dsp:txXfrm>
        <a:off x="5056" y="320041"/>
        <a:ext cx="1903453" cy="1142072"/>
      </dsp:txXfrm>
    </dsp:sp>
    <dsp:sp modelId="{D00B4975-6C6D-490B-9827-3F232DEF1369}">
      <dsp:nvSpPr>
        <dsp:cNvPr id="0" name=""/>
        <dsp:cNvSpPr/>
      </dsp:nvSpPr>
      <dsp:spPr>
        <a:xfrm>
          <a:off x="4247958" y="845357"/>
          <a:ext cx="40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0610" y="888888"/>
        <a:ext cx="21889" cy="4377"/>
      </dsp:txXfrm>
    </dsp:sp>
    <dsp:sp modelId="{CD968C4F-AC2A-45D0-A92E-67DFD3184C70}">
      <dsp:nvSpPr>
        <dsp:cNvPr id="0" name=""/>
        <dsp:cNvSpPr/>
      </dsp:nvSpPr>
      <dsp:spPr>
        <a:xfrm>
          <a:off x="2346304" y="320041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Promoción: se puede recuperar 1 sola vez en caso de haber desaprobado parcial 1</a:t>
          </a:r>
          <a:endParaRPr lang="en-US" sz="1500" kern="1200"/>
        </a:p>
      </dsp:txBody>
      <dsp:txXfrm>
        <a:off x="2346304" y="320041"/>
        <a:ext cx="1903453" cy="1142072"/>
      </dsp:txXfrm>
    </dsp:sp>
    <dsp:sp modelId="{0E861E58-AC11-47EC-B8EB-3AE4FC792E81}">
      <dsp:nvSpPr>
        <dsp:cNvPr id="0" name=""/>
        <dsp:cNvSpPr/>
      </dsp:nvSpPr>
      <dsp:spPr>
        <a:xfrm>
          <a:off x="956783" y="1460313"/>
          <a:ext cx="4682496" cy="407194"/>
        </a:xfrm>
        <a:custGeom>
          <a:avLst/>
          <a:gdLst/>
          <a:ahLst/>
          <a:cxnLst/>
          <a:rect l="0" t="0" r="0" b="0"/>
          <a:pathLst>
            <a:path>
              <a:moveTo>
                <a:pt x="4682496" y="0"/>
              </a:moveTo>
              <a:lnTo>
                <a:pt x="4682496" y="220697"/>
              </a:lnTo>
              <a:lnTo>
                <a:pt x="0" y="220697"/>
              </a:lnTo>
              <a:lnTo>
                <a:pt x="0" y="40719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0458" y="1661721"/>
        <a:ext cx="235145" cy="4377"/>
      </dsp:txXfrm>
    </dsp:sp>
    <dsp:sp modelId="{3BB53A0E-3C35-4682-8576-1E4CA9A3687F}">
      <dsp:nvSpPr>
        <dsp:cNvPr id="0" name=""/>
        <dsp:cNvSpPr/>
      </dsp:nvSpPr>
      <dsp:spPr>
        <a:xfrm>
          <a:off x="4687552" y="320041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Regularización: se puede recuperar 2 veces</a:t>
          </a:r>
          <a:endParaRPr lang="en-US" sz="1500" kern="1200" dirty="0"/>
        </a:p>
      </dsp:txBody>
      <dsp:txXfrm>
        <a:off x="4687552" y="320041"/>
        <a:ext cx="1903453" cy="1142072"/>
      </dsp:txXfrm>
    </dsp:sp>
    <dsp:sp modelId="{D2301705-4501-45C8-8DE0-806F317DFAAF}">
      <dsp:nvSpPr>
        <dsp:cNvPr id="0" name=""/>
        <dsp:cNvSpPr/>
      </dsp:nvSpPr>
      <dsp:spPr>
        <a:xfrm>
          <a:off x="1906710" y="2425224"/>
          <a:ext cx="40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9362" y="2468755"/>
        <a:ext cx="21889" cy="4377"/>
      </dsp:txXfrm>
    </dsp:sp>
    <dsp:sp modelId="{94D4CAAD-C8F8-4445-B012-47B97161182F}">
      <dsp:nvSpPr>
        <dsp:cNvPr id="0" name=""/>
        <dsp:cNvSpPr/>
      </dsp:nvSpPr>
      <dsp:spPr>
        <a:xfrm>
          <a:off x="5056" y="1899907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NO SE RECUPERAN LOS PARCIALES POR SEPARADO</a:t>
          </a:r>
          <a:endParaRPr lang="en-US" sz="1500" kern="1200" dirty="0"/>
        </a:p>
      </dsp:txBody>
      <dsp:txXfrm>
        <a:off x="5056" y="1899907"/>
        <a:ext cx="1903453" cy="1142072"/>
      </dsp:txXfrm>
    </dsp:sp>
    <dsp:sp modelId="{6135F015-F924-4AFB-B349-3302B1A1847A}">
      <dsp:nvSpPr>
        <dsp:cNvPr id="0" name=""/>
        <dsp:cNvSpPr/>
      </dsp:nvSpPr>
      <dsp:spPr>
        <a:xfrm>
          <a:off x="4247958" y="2425224"/>
          <a:ext cx="40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0610" y="2468755"/>
        <a:ext cx="21889" cy="4377"/>
      </dsp:txXfrm>
    </dsp:sp>
    <dsp:sp modelId="{C0321E0A-28A8-410A-9EEA-4957A7CC7C1E}">
      <dsp:nvSpPr>
        <dsp:cNvPr id="0" name=""/>
        <dsp:cNvSpPr/>
      </dsp:nvSpPr>
      <dsp:spPr>
        <a:xfrm>
          <a:off x="2346304" y="1899907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LOS RECUPERATORIOS son INTEGRADORES</a:t>
          </a:r>
          <a:endParaRPr lang="en-US" sz="1500" kern="1200" dirty="0"/>
        </a:p>
      </dsp:txBody>
      <dsp:txXfrm>
        <a:off x="2346304" y="1899907"/>
        <a:ext cx="1903453" cy="1142072"/>
      </dsp:txXfrm>
    </dsp:sp>
    <dsp:sp modelId="{1DC3FE86-DB90-43E5-BD81-E8AAB0476B83}">
      <dsp:nvSpPr>
        <dsp:cNvPr id="0" name=""/>
        <dsp:cNvSpPr/>
      </dsp:nvSpPr>
      <dsp:spPr>
        <a:xfrm>
          <a:off x="956783" y="3040180"/>
          <a:ext cx="4682496" cy="407194"/>
        </a:xfrm>
        <a:custGeom>
          <a:avLst/>
          <a:gdLst/>
          <a:ahLst/>
          <a:cxnLst/>
          <a:rect l="0" t="0" r="0" b="0"/>
          <a:pathLst>
            <a:path>
              <a:moveTo>
                <a:pt x="4682496" y="0"/>
              </a:moveTo>
              <a:lnTo>
                <a:pt x="4682496" y="220697"/>
              </a:lnTo>
              <a:lnTo>
                <a:pt x="0" y="220697"/>
              </a:lnTo>
              <a:lnTo>
                <a:pt x="0" y="40719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0458" y="3241588"/>
        <a:ext cx="235145" cy="4377"/>
      </dsp:txXfrm>
    </dsp:sp>
    <dsp:sp modelId="{000DBD5C-6A31-41C7-8172-9BCFD578B8C6}">
      <dsp:nvSpPr>
        <dsp:cNvPr id="0" name=""/>
        <dsp:cNvSpPr/>
      </dsp:nvSpPr>
      <dsp:spPr>
        <a:xfrm>
          <a:off x="4687552" y="1899907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Inglés es una asignatura de dificultad reciente</a:t>
          </a:r>
          <a:endParaRPr lang="en-US" sz="1500" kern="1200" dirty="0"/>
        </a:p>
      </dsp:txBody>
      <dsp:txXfrm>
        <a:off x="4687552" y="1899907"/>
        <a:ext cx="1903453" cy="1142072"/>
      </dsp:txXfrm>
    </dsp:sp>
    <dsp:sp modelId="{FE97C8D0-3520-43C6-9956-27FB13A12534}">
      <dsp:nvSpPr>
        <dsp:cNvPr id="0" name=""/>
        <dsp:cNvSpPr/>
      </dsp:nvSpPr>
      <dsp:spPr>
        <a:xfrm>
          <a:off x="5056" y="3479774"/>
          <a:ext cx="1903453" cy="1142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71" tIns="97904" rIns="93271" bIns="97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Ver cronograma</a:t>
          </a:r>
          <a:endParaRPr lang="en-US" sz="1500" kern="1200"/>
        </a:p>
      </dsp:txBody>
      <dsp:txXfrm>
        <a:off x="5056" y="3479774"/>
        <a:ext cx="1903453" cy="1142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7413-14A9-4D92-80D6-664F4332CB81}" type="datetimeFigureOut">
              <a:rPr lang="es-AR" smtClean="0"/>
              <a:t>15/3/2025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C5CE-478B-4F4E-8FA0-C2AAE809D0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771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6C5CE-478B-4F4E-8FA0-C2AAE809D0A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34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7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3307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etras de alfabeto blancas acostadas y apiladas">
            <a:extLst>
              <a:ext uri="{FF2B5EF4-FFF2-40B4-BE49-F238E27FC236}">
                <a16:creationId xmlns:a16="http://schemas.microsoft.com/office/drawing/2014/main" id="{B104534A-AA57-683B-AD1B-94D45939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tx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inglés 2  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Universidad Tecnológica Nacional</a:t>
            </a:r>
          </a:p>
          <a:p>
            <a:r>
              <a:rPr lang="es-AR">
                <a:solidFill>
                  <a:srgbClr val="FFFFFF"/>
                </a:solidFill>
              </a:rPr>
              <a:t>Facultad Regional Buenos Aires</a:t>
            </a:r>
          </a:p>
          <a:p>
            <a:endParaRPr lang="es-AR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667" y="804333"/>
            <a:ext cx="3628021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NOTA PARCIAL 2</a:t>
            </a:r>
            <a:br>
              <a:rPr lang="en-US" dirty="0"/>
            </a:br>
            <a:r>
              <a:rPr lang="en-US" dirty="0" err="1"/>
              <a:t>Escrito</a:t>
            </a:r>
            <a:br>
              <a:rPr lang="en-US" dirty="0"/>
            </a:br>
            <a:r>
              <a:rPr lang="en-US" dirty="0"/>
              <a:t>60% </a:t>
            </a:r>
            <a:br>
              <a:rPr lang="en-US" dirty="0"/>
            </a:br>
            <a:r>
              <a:rPr lang="en-US" dirty="0"/>
              <a:t>(+40% TPs)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AB9F094E-A559-464E-89CE-293F59A0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507" y="804333"/>
            <a:ext cx="6259984" cy="6053667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PRESENCIAL EN SEDE CAMPUS (ver cronograma)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día y horario de cursada</a:t>
            </a: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Con Diccionario </a:t>
            </a: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Consignas: a. redacción de </a:t>
            </a:r>
            <a:r>
              <a:rPr lang="es-AR" sz="3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s-A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b. identificación de ideas principales (movimientos retóricos)    </a:t>
            </a:r>
            <a:endParaRPr lang="en-US" sz="3200" dirty="0"/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667" y="804333"/>
            <a:ext cx="3628021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/>
            </a:br>
            <a:r>
              <a:rPr lang="en-US" dirty="0" err="1"/>
              <a:t>comunicación</a:t>
            </a:r>
            <a:r>
              <a:rPr lang="en-US" dirty="0"/>
              <a:t> con las </a:t>
            </a:r>
            <a:r>
              <a:rPr lang="en-US" dirty="0" err="1"/>
              <a:t>docentes</a:t>
            </a: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AB9F094E-A559-464E-89CE-293F59A0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507" y="804333"/>
            <a:ext cx="6259984" cy="6053667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</a:t>
            </a: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comunicaciones personales deberán realizarse preferentemente a través de correo electrónico </a:t>
            </a: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copia a las dos docentes.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Las comunicaciones de interés grupal deben realizarse por foro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D3EA19-F945-4C3D-BFB4-BDD7F1775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3FF2A8F-8ECE-4FF8-BDC8-81A4EA74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549B9-C822-4F0F-94B0-7037DEE5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Notas adhesivas con signos de interrogación">
            <a:extLst>
              <a:ext uri="{FF2B5EF4-FFF2-40B4-BE49-F238E27FC236}">
                <a16:creationId xmlns:a16="http://schemas.microsoft.com/office/drawing/2014/main" id="{F9113FE3-1C9E-6AEC-2C43-D8F93913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780BF89-A8C9-4D91-BEC1-5D21D8A7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B2696-184E-417B-A5DE-E5A9594B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¿DUDAS?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DA5282-368B-4281-BDA0-F773F4CE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AR"/>
              <a:t>Agenda clase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F9DF34-2F5B-400D-8565-CB97BF019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2328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/>
            </a:br>
            <a:r>
              <a:rPr lang="en-US" dirty="0" err="1"/>
              <a:t>Presentación</a:t>
            </a:r>
            <a:r>
              <a:rPr lang="en-US" dirty="0"/>
              <a:t> de las </a:t>
            </a:r>
            <a:r>
              <a:rPr lang="en-US" dirty="0" err="1"/>
              <a:t>docentes</a:t>
            </a:r>
            <a:br>
              <a:rPr lang="en-US" dirty="0"/>
            </a:b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4998507" y="804333"/>
            <a:ext cx="7648962" cy="687756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200" dirty="0"/>
              <a:t>Prof. Eva Ferreri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dirty="0"/>
              <a:t>eferreri@frba.utn.edu.ar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200" dirty="0"/>
              <a:t>Prof. Graciela Porto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dirty="0"/>
              <a:t>gporto@frba.utn.edu.ar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200" dirty="0"/>
              <a:t>Prof. Florencia Garabito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dirty="0"/>
              <a:t>mfgarabito@frba.utn.edu.ar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4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Modalidad de Cursada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Híbrida</a:t>
            </a:r>
            <a:br>
              <a:rPr lang="en-US" sz="4600">
                <a:solidFill>
                  <a:srgbClr val="FFFFFF"/>
                </a:solidFill>
              </a:rPr>
            </a:b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(Combinación entre presencialidad y virtualidad)</a:t>
            </a:r>
          </a:p>
        </p:txBody>
      </p:sp>
      <p:graphicFrame>
        <p:nvGraphicFramePr>
          <p:cNvPr id="27" name="Marcador de contenido 5">
            <a:extLst>
              <a:ext uri="{FF2B5EF4-FFF2-40B4-BE49-F238E27FC236}">
                <a16:creationId xmlns:a16="http://schemas.microsoft.com/office/drawing/2014/main" id="{E55E73F6-FB62-1560-E39E-15AB87EA2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7177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610531" y="2179179"/>
            <a:ext cx="1972769" cy="19411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800" dirty="0">
                <a:solidFill>
                  <a:schemeClr val="accent4"/>
                </a:solidFill>
              </a:rPr>
              <a:t>Nivel Macro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926" y="4810847"/>
            <a:ext cx="3837977" cy="302186"/>
          </a:xfrm>
        </p:spPr>
        <p:txBody>
          <a:bodyPr rtlCol="0"/>
          <a:lstStyle/>
          <a:p>
            <a:pPr algn="ctr" rtl="0"/>
            <a:r>
              <a:rPr lang="es-ES" dirty="0" err="1"/>
              <a:t>Pre-lectura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4128" y="5185302"/>
            <a:ext cx="4272086" cy="706438"/>
          </a:xfrm>
        </p:spPr>
        <p:txBody>
          <a:bodyPr rtlCol="0"/>
          <a:lstStyle/>
          <a:p>
            <a:pPr rtl="0"/>
            <a:r>
              <a:rPr lang="es-ES" b="1" dirty="0"/>
              <a:t>Lectura global: Estructura (Género textual), Título, Subtítulo/s (¿Qué sé del tema?), Párrafos (Introducción, Desarrollo, Conclusión), Oraciones tópico, etc.</a:t>
            </a:r>
          </a:p>
          <a:p>
            <a:pPr rtl="0"/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3134" y="4659754"/>
            <a:ext cx="2752436" cy="302186"/>
          </a:xfrm>
        </p:spPr>
        <p:txBody>
          <a:bodyPr rtlCol="0"/>
          <a:lstStyle/>
          <a:p>
            <a:pPr rtl="0"/>
            <a:r>
              <a:rPr lang="es-ES" dirty="0"/>
              <a:t>Lectura intensiva (práctica de lectura)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83134" y="5299683"/>
            <a:ext cx="3100747" cy="838856"/>
          </a:xfrm>
        </p:spPr>
        <p:txBody>
          <a:bodyPr rtlCol="0"/>
          <a:lstStyle/>
          <a:p>
            <a:pPr rtl="0">
              <a:spcBef>
                <a:spcPts val="0"/>
              </a:spcBef>
            </a:pPr>
            <a:r>
              <a:rPr lang="es-ES" b="1" dirty="0"/>
              <a:t>Lectura Intensiva:  información específica</a:t>
            </a:r>
          </a:p>
          <a:p>
            <a:pPr rtl="0">
              <a:spcBef>
                <a:spcPts val="0"/>
              </a:spcBef>
            </a:pPr>
            <a:r>
              <a:rPr lang="es-ES" b="1" dirty="0"/>
              <a:t>Gramática: referencias, conectores, composición de las palabras, frases nominales, frases verbales, etc.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75893" y="4490487"/>
            <a:ext cx="2048041" cy="302186"/>
          </a:xfrm>
        </p:spPr>
        <p:txBody>
          <a:bodyPr rtlCol="0"/>
          <a:lstStyle/>
          <a:p>
            <a:pPr rtl="0"/>
            <a:r>
              <a:rPr lang="es-ES" dirty="0"/>
              <a:t>Post-lectura: comprensión del texto 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8261" y="5051970"/>
            <a:ext cx="2202628" cy="973101"/>
          </a:xfrm>
        </p:spPr>
        <p:txBody>
          <a:bodyPr rtlCol="0"/>
          <a:lstStyle/>
          <a:p>
            <a:pPr marL="228600" indent="-228600" rtl="0">
              <a:buAutoNum type="arabicPeriod"/>
            </a:pPr>
            <a:r>
              <a:rPr lang="es-ES" b="1" dirty="0"/>
              <a:t>Selección elementos importantes del Artículo de Investigación (ideas principales)</a:t>
            </a:r>
          </a:p>
          <a:p>
            <a:pPr marL="228600" indent="-228600" rtl="0">
              <a:buAutoNum type="arabicPeriod"/>
            </a:pPr>
            <a:r>
              <a:rPr lang="es-ES" b="1" dirty="0"/>
              <a:t>Redacción de Abstract: demuestra la comprensión del texto</a:t>
            </a:r>
          </a:p>
          <a:p>
            <a:pPr rtl="0"/>
            <a:endParaRPr lang="es-ES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Comprensión de textos en inglés:</a:t>
            </a:r>
            <a:br>
              <a:rPr lang="es-ES" dirty="0"/>
            </a:br>
            <a:r>
              <a:rPr lang="es-ES" dirty="0"/>
              <a:t>Abordaje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5C42A8-0068-87D6-9C2A-732BA150F647}"/>
              </a:ext>
            </a:extLst>
          </p:cNvPr>
          <p:cNvSpPr/>
          <p:nvPr/>
        </p:nvSpPr>
        <p:spPr>
          <a:xfrm>
            <a:off x="6172561" y="2146249"/>
            <a:ext cx="1972769" cy="19411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800" dirty="0">
                <a:solidFill>
                  <a:srgbClr val="0070C0"/>
                </a:solidFill>
              </a:rPr>
              <a:t>Nivel Micro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2DCF9A3-5A32-4607-7DB9-987451CF878D}"/>
              </a:ext>
            </a:extLst>
          </p:cNvPr>
          <p:cNvSpPr/>
          <p:nvPr/>
        </p:nvSpPr>
        <p:spPr>
          <a:xfrm>
            <a:off x="4093971" y="2509051"/>
            <a:ext cx="1567920" cy="14995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dirty="0">
              <a:solidFill>
                <a:schemeClr val="accent5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CA6A4AF-F070-3359-6B50-C5582240B519}"/>
              </a:ext>
            </a:extLst>
          </p:cNvPr>
          <p:cNvSpPr/>
          <p:nvPr/>
        </p:nvSpPr>
        <p:spPr>
          <a:xfrm>
            <a:off x="4439203" y="3051084"/>
            <a:ext cx="877454" cy="4154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742633E-18EA-8F39-70AE-D0F1FE779FBE}"/>
              </a:ext>
            </a:extLst>
          </p:cNvPr>
          <p:cNvSpPr/>
          <p:nvPr/>
        </p:nvSpPr>
        <p:spPr>
          <a:xfrm>
            <a:off x="8583881" y="2509049"/>
            <a:ext cx="1622302" cy="14995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dirty="0">
              <a:solidFill>
                <a:schemeClr val="accent3"/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E45D2F78-E467-2CCB-36E2-5101C1B93140}"/>
              </a:ext>
            </a:extLst>
          </p:cNvPr>
          <p:cNvSpPr/>
          <p:nvPr/>
        </p:nvSpPr>
        <p:spPr>
          <a:xfrm>
            <a:off x="8940800" y="3051084"/>
            <a:ext cx="905164" cy="415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br>
              <a:rPr lang="en-US"/>
            </a:br>
            <a:r>
              <a:rPr lang="en-US"/>
              <a:t>Condiciones de Promoción</a:t>
            </a:r>
            <a:br>
              <a:rPr lang="en-US"/>
            </a:br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5">
            <a:extLst>
              <a:ext uri="{FF2B5EF4-FFF2-40B4-BE49-F238E27FC236}">
                <a16:creationId xmlns:a16="http://schemas.microsoft.com/office/drawing/2014/main" id="{A4E8E027-ADB0-5AD7-65AC-5F943E1E4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807058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73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br>
              <a:rPr lang="en-US"/>
            </a:br>
            <a:r>
              <a:rPr lang="en-US" err="1"/>
              <a:t>Condiciones</a:t>
            </a:r>
            <a:r>
              <a:rPr lang="en-US"/>
              <a:t> de </a:t>
            </a:r>
            <a:r>
              <a:rPr lang="en-US" err="1"/>
              <a:t>Regularización</a:t>
            </a:r>
            <a:br>
              <a:rPr lang="en-US"/>
            </a:b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5">
            <a:extLst>
              <a:ext uri="{FF2B5EF4-FFF2-40B4-BE49-F238E27FC236}">
                <a16:creationId xmlns:a16="http://schemas.microsoft.com/office/drawing/2014/main" id="{D2642542-1330-4330-5E9D-B6DCDD445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79877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70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2CDB6D4-C04F-4222-A5CE-A30C9C2F0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4600"/>
            </a:br>
            <a:r>
              <a:rPr lang="en-US" sz="4600"/>
              <a:t>Recuperatorios</a:t>
            </a:r>
            <a:br>
              <a:rPr lang="en-US" sz="4600"/>
            </a:br>
            <a:endParaRPr lang="en-US" sz="46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15A7CF-2DED-4A15-8C5D-D831E686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5">
            <a:extLst>
              <a:ext uri="{FF2B5EF4-FFF2-40B4-BE49-F238E27FC236}">
                <a16:creationId xmlns:a16="http://schemas.microsoft.com/office/drawing/2014/main" id="{4CF077A7-B1D6-8D0F-3A00-E651053D1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809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61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667" y="804333"/>
            <a:ext cx="3628021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NOTA PARCIAL 1</a:t>
            </a:r>
            <a:br>
              <a:rPr lang="en-US" dirty="0"/>
            </a:br>
            <a:r>
              <a:rPr lang="en-US" dirty="0" err="1"/>
              <a:t>Escrito</a:t>
            </a:r>
            <a:br>
              <a:rPr lang="en-US" dirty="0"/>
            </a:br>
            <a:r>
              <a:rPr lang="en-US" dirty="0"/>
              <a:t>60%</a:t>
            </a:r>
            <a:br>
              <a:rPr lang="en-US" dirty="0"/>
            </a:br>
            <a:r>
              <a:rPr lang="en-US" dirty="0"/>
              <a:t>(+40% TPs)</a:t>
            </a: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AB9F094E-A559-464E-89CE-293F59A0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507" y="496684"/>
            <a:ext cx="6259984" cy="6053667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PRESENCIAL EN SEDE CAMPUS (ver cronograma)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día y horario de cursada</a:t>
            </a: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Con Diccionario </a:t>
            </a: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AR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Consignas: a. identificación de ideas principales (movimientos retóricos)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b. redacción de </a:t>
            </a:r>
            <a:r>
              <a:rPr lang="es-AR" sz="3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s-A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dirty="0"/>
          </a:p>
          <a:p>
            <a:pPr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554</Words>
  <Application>Microsoft Office PowerPoint</Application>
  <PresentationFormat>Panorámica</PresentationFormat>
  <Paragraphs>86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inglés 2     </vt:lpstr>
      <vt:lpstr>Agenda clase </vt:lpstr>
      <vt:lpstr> Presentación de las docentes </vt:lpstr>
      <vt:lpstr> Modalidad de Cursada Híbrida  (Combinación entre presencialidad y virtualidad)</vt:lpstr>
      <vt:lpstr>Comprensión de textos en inglés: Abordaje</vt:lpstr>
      <vt:lpstr> Condiciones de Promoción </vt:lpstr>
      <vt:lpstr> Condiciones de Regularización </vt:lpstr>
      <vt:lpstr> Recuperatorios </vt:lpstr>
      <vt:lpstr> NOTA PARCIAL 1 Escrito 60% (+40% TPs) </vt:lpstr>
      <vt:lpstr> NOTA PARCIAL 2 Escrito 60%  (+40% TPs)</vt:lpstr>
      <vt:lpstr> comunicación con las docentes 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Idioma inglés     Clase # 1</dc:title>
  <dc:creator>Eva Ferreri</dc:creator>
  <cp:lastModifiedBy>Eva Ferreri</cp:lastModifiedBy>
  <cp:revision>44</cp:revision>
  <dcterms:created xsi:type="dcterms:W3CDTF">2020-08-18T14:40:42Z</dcterms:created>
  <dcterms:modified xsi:type="dcterms:W3CDTF">2025-03-15T15:46:49Z</dcterms:modified>
</cp:coreProperties>
</file>