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96" d="100"/>
          <a:sy n="96" d="100"/>
        </p:scale>
        <p:origin x="11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AFD2-39FC-7F5A-C746-3EDC35D8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A51ECA-20D8-F1E9-5C67-2509A06F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4F4D7-A863-607E-89AF-D34A9321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2E99C-555E-6CC2-A97E-D2F05AD3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0F6F7-84D1-DE5B-3990-B1B2FE8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D6A0-00DC-8872-928D-B5E324B3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1845C-A98D-16B1-EFE8-D52E9A93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06E12-EE6D-A816-AB6A-82779408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C58F2-7DAB-DDAD-029A-4C5CDE6F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B13BF-AA3D-4135-924D-981F3507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21A4D6-9CEE-A84E-F982-F7036BE1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D27C2B-937E-6D50-D114-9D79C8DB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EB38C-FE94-E9CD-6EB5-6ACBAABD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998B4-3D28-4227-870D-1F18E50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5609E-4DC5-9986-A019-95C21DD7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1599-3371-B5D2-5F12-907AF55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CC5FB-98B1-876D-F588-CC4511E3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057BD-4AAA-4832-A60D-41CBF61A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8D5A1-A180-840C-010E-3E5C4BDD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D125A-A3FA-7992-6871-F03757C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548C3-A88B-AE8A-C91A-50628A52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090EE-0792-1CB7-6B3C-F1D85901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588E2-C3AA-EC9F-A7FD-AE28CEF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69552-7862-AA6B-F48A-7992D07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FD340-5DC4-8D7A-E163-A4ED7CA1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5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78363-859F-427E-E316-2BEB952B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937C6-8254-AE40-EF9A-78754E46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981E11-9BF5-482B-145E-594973C6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F606-E4ED-496F-3484-AC028300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19427-338F-D331-0EA3-A2E3DF00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42F65B-C690-C30D-BEA2-D8CFDD36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973DD-24D7-2ADA-EF9D-01DDD717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DE87E-64F7-EE5D-9AEC-6A3B9A6B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A3DB81-42E3-607B-089E-75A766D5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48ECB2-30F6-E06A-44D1-A14A1F6B7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F8CE71-F6B2-1DA0-69FD-1B5C23168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03D4BD-6A18-F88F-3301-7CABFFB8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230C12-D53F-3B69-DEA0-0E036FAE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C35971-D62C-CB0A-1C64-87AF56BF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DADC-D37D-C29B-63A3-0A70C484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671D3E-CE52-541D-F2ED-76E6477E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03591B-A655-9BC9-52C3-BC437481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A0754B-53E1-FD36-FAC9-DB35510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38F45B-8920-73E4-DDEC-94997B78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714EC-71A9-DC6D-9412-F682479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3E0CBC-6294-5DC8-9124-B3CDF3CB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AC4D7-088D-882C-5DB8-89123D76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97A03-D1DB-6AE4-22BA-3824BEE8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44D1E7-B80F-3AB1-5BB7-4DC081C3D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6FB649-6CC9-6FB4-E953-6DEF783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39D56-0DC2-61E8-9C34-3B9CC8C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42D869-9825-3B0D-9C9B-6E1C8D7F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42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DFC94-18B3-A76F-DADD-9EEFF8D1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DE0C1C-AC20-0E3B-B527-35F49A4C7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CEBD2-43AB-08A2-A160-4433CEA0B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95F641-58F1-5829-549A-0434A1C3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6FA2A-630F-BBCB-ADC7-A62F05B5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6026C-D886-C16D-E950-28DB571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2D61D6-28F9-36C4-330A-D500F8E3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39BC9-A5A8-D7E2-04C8-6BF01EAE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07119-C6B4-989B-9A8A-D241A87C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E809-A123-5A45-9EDD-F54A3FB1A59D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1C6D8-3A40-D6AD-D060-B4A5F4A16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DB692-8B2D-AFDD-6951-C189341D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B6E8-398B-2540-9F1E-3AE549CCAD0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0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91F4-E9E1-CDF5-0557-5C3B67556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CAN TWITTER INTERFER IN THE STOCK MARKET?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4D87C0-C010-7957-E72F-C4B1D2BFE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44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B0627-1EF5-5DAB-CFCF-A9083EE1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7FEE-2D4F-AA6A-F346-0A39A742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A6D6F-FF99-6E98-1DA9-20679E23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TESTING: USEFUL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365E8-700C-5282-70A1-02CA1D85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ACEC1-97D9-B5CA-3941-2C834C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REGGRESSION ANYLIS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16D6D-D075-CFA5-E1F3-E97C9E12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1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B35C-606B-026E-2B47-60A5C491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22A52-73B9-3DBF-9DC2-CE546D60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3026-2E36-1406-A6C6-7E4A2579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NEED?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D6FC4-BDBB-C9B6-CB81-79C57B6D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STOCK INFO: YAHOO DONE</a:t>
            </a:r>
          </a:p>
          <a:p>
            <a:r>
              <a:rPr lang="en-GB" dirty="0"/>
              <a:t>HISTORIC INFO: ELON SAYS NO</a:t>
            </a:r>
          </a:p>
        </p:txBody>
      </p:sp>
    </p:spTree>
    <p:extLst>
      <p:ext uri="{BB962C8B-B14F-4D97-AF65-F5344CB8AC3E}">
        <p14:creationId xmlns:p14="http://schemas.microsoft.com/office/powerpoint/2010/main" val="34516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EBAE-DBFB-2955-CA5D-0AA2B53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HATES ELON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11596-8878-AAD6-8C8E-8ED193D5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 HAS ALL ELON TWEETS FROM 2013 TO 2021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21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F88F0-288E-7F16-076A-51ABEE7E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ELON MUSK TWEETS INTERFER TELSA STOCKS?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1FA7-3540-4908-A21C-88446173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9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0775-A429-1EFE-0934-A53D558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ADDRESS THE STOCK MARKET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C9B9E-A476-704F-E6F3-CEBC0B07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HISTORICAL STOCK –&gt; PROBLEM DIALY VOLATILITY</a:t>
            </a:r>
          </a:p>
          <a:p>
            <a:r>
              <a:rPr lang="en-GB" dirty="0"/>
              <a:t>SOLUTION: OPTIONS WHY? LESS TIME EFFECT AND DEFINED PERIODS</a:t>
            </a:r>
          </a:p>
        </p:txBody>
      </p:sp>
    </p:spTree>
    <p:extLst>
      <p:ext uri="{BB962C8B-B14F-4D97-AF65-F5344CB8AC3E}">
        <p14:creationId xmlns:p14="http://schemas.microsoft.com/office/powerpoint/2010/main" val="33860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73F3-029D-AF19-5A8C-D8B37B77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D7477-438E-7251-7186-C32D0321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GREEDY BROKERS = CREATING CONTRACTS THAT BET IN WHAT THE PRICE OF A STOCK IN THE FUTURE.</a:t>
            </a:r>
          </a:p>
          <a:p>
            <a:r>
              <a:rPr lang="en-GB" dirty="0"/>
              <a:t>STRIKING PRICE = FUTURE PRICE</a:t>
            </a:r>
          </a:p>
          <a:p>
            <a:r>
              <a:rPr lang="en-GB" dirty="0"/>
              <a:t>IN THE MONEY = IF THE PRICE OF THE STOCK IN THE AGREED PRICE IT’S LOWER THAN THE STRIKE PRICE </a:t>
            </a:r>
          </a:p>
          <a:p>
            <a:r>
              <a:rPr lang="en-GB" dirty="0"/>
              <a:t>COST OF THE CONTRACT = CURRENT STOCK PRICE – STRIKING PRICE</a:t>
            </a:r>
          </a:p>
          <a:p>
            <a:r>
              <a:rPr lang="en-GB" dirty="0"/>
              <a:t>THAT’S HOW CALL WORK, PUT’S ARE THE OPPOSITE</a:t>
            </a:r>
          </a:p>
        </p:txBody>
      </p:sp>
    </p:spTree>
    <p:extLst>
      <p:ext uri="{BB962C8B-B14F-4D97-AF65-F5344CB8AC3E}">
        <p14:creationId xmlns:p14="http://schemas.microsoft.com/office/powerpoint/2010/main" val="8699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6596-CC52-FE53-3163-84D47A5F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VOLATILITY OF STOCKS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EB319-B7C6-2EC1-1621-EC97D979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EVOLUTION OF STOCK VOLATILITY AND VOLUME IN TIME PERIOD</a:t>
            </a:r>
          </a:p>
          <a:p>
            <a:r>
              <a:rPr lang="en-GB" dirty="0"/>
              <a:t>RELEVANT NEWS: AUGUST 2018 BUYING SHARES, COVID MARCH 2020</a:t>
            </a:r>
          </a:p>
        </p:txBody>
      </p:sp>
    </p:spTree>
    <p:extLst>
      <p:ext uri="{BB962C8B-B14F-4D97-AF65-F5344CB8AC3E}">
        <p14:creationId xmlns:p14="http://schemas.microsoft.com/office/powerpoint/2010/main" val="34815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800F-448C-4ED6-594E-041C6CD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EVOLUTION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E9A17-7999-59AD-7243-821DEE3E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OPTIONS VOLUME </a:t>
            </a:r>
          </a:p>
          <a:p>
            <a:r>
              <a:rPr lang="en-GB" dirty="0"/>
              <a:t>IN THE MONEY OPTIONS EVOLUTION</a:t>
            </a:r>
          </a:p>
        </p:txBody>
      </p:sp>
    </p:spTree>
    <p:extLst>
      <p:ext uri="{BB962C8B-B14F-4D97-AF65-F5344CB8AC3E}">
        <p14:creationId xmlns:p14="http://schemas.microsoft.com/office/powerpoint/2010/main" val="334920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DF41-5AED-B3E1-9408-73AA9CBF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TWEETS EVOLUTION VS STOCKS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CADFA-C658-BA91-EB7C-760F2F78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2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174</Words>
  <Application>Microsoft Macintosh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CAN TWITTER INTERFER IN THE STOCK MARKET?</vt:lpstr>
      <vt:lpstr>WHAT DO YOU NEED?</vt:lpstr>
      <vt:lpstr>INTERNET HATES ELON</vt:lpstr>
      <vt:lpstr>CAN ELON MUSK TWEETS INTERFER TELSA STOCKS?</vt:lpstr>
      <vt:lpstr>HOW TO ADDRESS THE STOCK MARKET</vt:lpstr>
      <vt:lpstr>OPTIONS</vt:lpstr>
      <vt:lpstr>VOLATILITY OF STOCKS</vt:lpstr>
      <vt:lpstr>OPTIONS EVOLUTION</vt:lpstr>
      <vt:lpstr>TWEETS EVOLUTION VS STOCKS</vt:lpstr>
      <vt:lpstr>CORRELATION</vt:lpstr>
      <vt:lpstr>HYPOTHESIS TESTING: USEFUL</vt:lpstr>
      <vt:lpstr>REGGRESSION ANYLIS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 Miguel Redondo Arena</dc:creator>
  <cp:lastModifiedBy>Agustin Miguel Redondo Arena</cp:lastModifiedBy>
  <cp:revision>4</cp:revision>
  <dcterms:created xsi:type="dcterms:W3CDTF">2023-08-31T20:55:36Z</dcterms:created>
  <dcterms:modified xsi:type="dcterms:W3CDTF">2023-08-31T21:22:27Z</dcterms:modified>
</cp:coreProperties>
</file>