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7E19BC-FA93-4478-A639-D63F5DF456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Tesla_daily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F9F5BB-E118-4604-A4F2-8C8F175F8D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1/9/23 10:44:33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la_daily" id="2" name="slide2">
            <a:extLst>
              <a:ext uri="{FF2B5EF4-FFF2-40B4-BE49-F238E27FC236}">
                <a16:creationId xmlns:a16="http://schemas.microsoft.com/office/drawing/2014/main" id="{C18A9DA1-9FA6-41FA-8FA8-174E81C09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2" y="0"/>
            <a:ext cx="11216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2023-09-01T08:44:34Z</dcterms:created>
  <dcterms:modified xsi:type="dcterms:W3CDTF">2023-09-01T08:44:34Z</dcterms:modified>
</cp:coreProperties>
</file>