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6CCEC3-9477-4337-A870-7F70686B43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Tesla_daily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E06076-3F62-4111-B841-E7672B551A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1/9/23 10:51:37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la_daily_tweets_stock" id="2" name="slide2">
            <a:extLst>
              <a:ext uri="{FF2B5EF4-FFF2-40B4-BE49-F238E27FC236}">
                <a16:creationId xmlns:a16="http://schemas.microsoft.com/office/drawing/2014/main" id="{77A56B60-B12D-4FA2-9C2A-D674CB855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8" y="0"/>
            <a:ext cx="11081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2023-09-01T08:51:39Z</dcterms:created>
  <dcterms:modified xsi:type="dcterms:W3CDTF">2023-09-01T08:51:39Z</dcterms:modified>
</cp:coreProperties>
</file>