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30609-7020-35A3-C16B-72CF2BFB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sz="6000" b="1" dirty="0"/>
              <a:t>Cheque</a:t>
            </a: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0ACE4-4C38-9548-5AB9-D8A2AC600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C0C4E-C981-CC31-9F53-DE908B09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8B6F45-4138-A978-D0E5-A8320EB3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511" y="584460"/>
            <a:ext cx="8670911" cy="3572415"/>
          </a:xfrm>
        </p:spPr>
      </p:pic>
    </p:spTree>
    <p:extLst>
      <p:ext uri="{BB962C8B-B14F-4D97-AF65-F5344CB8AC3E}">
        <p14:creationId xmlns:p14="http://schemas.microsoft.com/office/powerpoint/2010/main" val="91743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4C0DA-60E6-86A1-3B34-9BCA6FBC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6734"/>
            <a:ext cx="9549118" cy="6488264"/>
          </a:xfrm>
        </p:spPr>
        <p:txBody>
          <a:bodyPr>
            <a:normAutofit/>
          </a:bodyPr>
          <a:lstStyle/>
          <a:p>
            <a:r>
              <a:rPr lang="es-AR" b="1" dirty="0"/>
              <a:t>Pérdida o robo</a:t>
            </a:r>
          </a:p>
          <a:p>
            <a:pPr marL="0" indent="0" algn="l">
              <a:buNone/>
            </a:pPr>
            <a:r>
              <a:rPr lang="es-MX" b="1" i="0" dirty="0">
                <a:solidFill>
                  <a:srgbClr val="333333"/>
                </a:solidFill>
                <a:effectLst/>
                <a:latin typeface="Encode Sans"/>
              </a:rPr>
              <a:t>¿Qué debo hacer si pierdo o me roban cheques?</a:t>
            </a:r>
          </a:p>
          <a:p>
            <a:pPr marL="0" indent="0" algn="l">
              <a:buNone/>
            </a:pPr>
            <a:r>
              <a:rPr lang="es-MX" b="0" i="0" dirty="0" err="1">
                <a:solidFill>
                  <a:srgbClr val="333333"/>
                </a:solidFill>
                <a:effectLst/>
                <a:latin typeface="Encode Sans"/>
              </a:rPr>
              <a:t>Debés</a:t>
            </a: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 informarlo inmediatamente a tu banco. De esa forma, el banco no pagará el cheque si lo presentan para su cobro. A su vez, el banco informará al Banco Central de la República Argentina para que registre esos cheques en la Central de cheques denunciados, que pude ser consultada por el público.</a:t>
            </a:r>
          </a:p>
          <a:p>
            <a:pPr algn="l"/>
            <a:r>
              <a:rPr lang="es-MX" b="1" i="0" dirty="0">
                <a:solidFill>
                  <a:srgbClr val="333333"/>
                </a:solidFill>
                <a:effectLst/>
                <a:latin typeface="Encode Sans"/>
              </a:rPr>
              <a:t>Cheques rechazados</a:t>
            </a:r>
          </a:p>
          <a:p>
            <a:pPr marL="0" indent="0" algn="l">
              <a:buNone/>
            </a:pPr>
            <a:r>
              <a:rPr lang="es-MX" b="1" i="0" dirty="0">
                <a:solidFill>
                  <a:srgbClr val="333333"/>
                </a:solidFill>
                <a:effectLst/>
                <a:latin typeface="Encode Sans"/>
              </a:rPr>
              <a:t>¿Cuáles son las causas por las cuáles el banco puede rechazar el pago de un cheque?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Fondos insuficientes en la cuenta del titular.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Falta de firma del librador.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La firma del librador es distinta a la registrada por el banco.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Orden judicial de no pago.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Irregularidades en los endosos.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El cheque fue denunciado como robado o perdido.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Adulteración o falsificación del cheque.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562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346A6D-CC24-E79B-39BB-C96EAC58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08" y="0"/>
            <a:ext cx="7648092" cy="319045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7F048-4645-E9F7-4C52-7CF1C4D7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55" y="1621366"/>
            <a:ext cx="8534400" cy="3615267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¿Que es el cheque?</a:t>
            </a:r>
          </a:p>
          <a:p>
            <a:endParaRPr lang="es-AR" dirty="0"/>
          </a:p>
          <a:p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Es una orden de pago que le das al banco en el que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Encode Sans"/>
              </a:rPr>
              <a:t>tenés</a:t>
            </a: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 abierta una cuenta corriente bancaria. Esa orden le indica al Banco que debe pagar a quien le presente el cheque con los fondos que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Encode Sans"/>
              </a:rPr>
              <a:t>tenés</a:t>
            </a: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 depositados en tu cuenta.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187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173D2-1FD2-646C-CAB8-7B37FA0F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MX" b="1" i="0" dirty="0">
                <a:solidFill>
                  <a:srgbClr val="333333"/>
                </a:solidFill>
                <a:effectLst/>
                <a:latin typeface="Encode Sans"/>
              </a:rPr>
              <a:t>¿Qué clases de cheques hay?</a:t>
            </a:r>
          </a:p>
          <a:p>
            <a:endParaRPr lang="es-AR" dirty="0"/>
          </a:p>
          <a:p>
            <a:pPr marL="0" indent="0">
              <a:buNone/>
            </a:pPr>
            <a:r>
              <a:rPr lang="es-MX" dirty="0"/>
              <a:t>Hay tres clases de cheques:</a:t>
            </a:r>
          </a:p>
          <a:p>
            <a:endParaRPr lang="es-MX" dirty="0"/>
          </a:p>
          <a:p>
            <a:r>
              <a:rPr lang="es-MX" dirty="0"/>
              <a:t>Común.</a:t>
            </a:r>
          </a:p>
          <a:p>
            <a:r>
              <a:rPr lang="es-MX" dirty="0"/>
              <a:t>De pago diferido.</a:t>
            </a:r>
          </a:p>
          <a:p>
            <a:r>
              <a:rPr lang="es-MX" dirty="0"/>
              <a:t>Cancelatorio.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470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50398-02F6-3168-88FC-5F0FAA1B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s-AR" b="1" i="0" dirty="0">
                <a:solidFill>
                  <a:srgbClr val="333333"/>
                </a:solidFill>
                <a:effectLst/>
                <a:latin typeface="Encode Sans"/>
              </a:rPr>
              <a:t>Cheque común</a:t>
            </a:r>
            <a:br>
              <a:rPr lang="es-AR" b="1" i="0" dirty="0">
                <a:solidFill>
                  <a:srgbClr val="333333"/>
                </a:solidFill>
                <a:effectLst/>
                <a:latin typeface="Encode Sans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AE46E-2FA0-71B2-CCCD-957DC1F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172200"/>
          </a:xfrm>
        </p:spPr>
        <p:txBody>
          <a:bodyPr>
            <a:normAutofit/>
          </a:bodyPr>
          <a:lstStyle/>
          <a:p>
            <a:pPr algn="l"/>
            <a:r>
              <a:rPr lang="es-MX" b="1" i="0" dirty="0">
                <a:solidFill>
                  <a:srgbClr val="333333"/>
                </a:solidFill>
                <a:effectLst/>
                <a:latin typeface="Encode Sans"/>
              </a:rPr>
              <a:t>¿Qué es un cheque común?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Es el que tiene que ser pagado el día que se presenta al banco. Debe ser presentado dentro de los 30 días contados desde la fecha en que el cheque fue hecho.</a:t>
            </a:r>
            <a:endParaRPr lang="es-MX" dirty="0">
              <a:solidFill>
                <a:srgbClr val="333333"/>
              </a:solidFill>
              <a:latin typeface="Encode Sans"/>
            </a:endParaRPr>
          </a:p>
          <a:p>
            <a:pPr algn="l"/>
            <a:r>
              <a:rPr lang="es-MX" b="1" i="0" dirty="0">
                <a:solidFill>
                  <a:srgbClr val="333333"/>
                </a:solidFill>
                <a:effectLst/>
                <a:latin typeface="Encode Sans"/>
              </a:rPr>
              <a:t>¿Qué debe contener un cheque común?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Debe tener impreso: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El nombre "cheque" en su texto.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Un número de orden impreso en el cuerpo del cheque.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El nombre del Banco y el domicilio de pago.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El número de la cuenta corriente.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El domicilio que la persona titular de la cuenta corriente tiene registrado en el Banco.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El número de CUIT o CUIL de la persona titular de la cuenta corriente.</a:t>
            </a:r>
          </a:p>
        </p:txBody>
      </p:sp>
    </p:spTree>
    <p:extLst>
      <p:ext uri="{BB962C8B-B14F-4D97-AF65-F5344CB8AC3E}">
        <p14:creationId xmlns:p14="http://schemas.microsoft.com/office/powerpoint/2010/main" val="388608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38EA1-3D71-F2CF-DC17-8443DD5D2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2750"/>
          </a:xfrm>
        </p:spPr>
        <p:txBody>
          <a:bodyPr>
            <a:normAutofit/>
          </a:bodyPr>
          <a:lstStyle/>
          <a:p>
            <a:pPr algn="l"/>
            <a:endParaRPr lang="es-MX" b="1" i="0" dirty="0">
              <a:solidFill>
                <a:srgbClr val="333333"/>
              </a:solidFill>
              <a:effectLst/>
              <a:latin typeface="Encode Sans"/>
            </a:endParaRPr>
          </a:p>
          <a:p>
            <a:pPr marL="0" indent="0" algn="l">
              <a:buNone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Debe tener para completar: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La indicación del lugar y de la fecha de creación.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La orden de pagar una suma determinada de dinero, que tiene que estar indicada en letras y números. Si la cantidad escrita en letras es distinta de la escrita en números, vale la escrita en letras.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La firma del librador, es decir, de la persona titular de la cuenta corriente y de la libreta de cheques.</a:t>
            </a:r>
            <a:endParaRPr lang="es-MX" b="1" i="0" dirty="0">
              <a:solidFill>
                <a:srgbClr val="333333"/>
              </a:solidFill>
              <a:effectLst/>
              <a:latin typeface="Encode Sans"/>
            </a:endParaRPr>
          </a:p>
          <a:p>
            <a:pPr algn="l"/>
            <a:r>
              <a:rPr lang="es-MX" b="1" i="0" dirty="0">
                <a:solidFill>
                  <a:srgbClr val="333333"/>
                </a:solidFill>
                <a:effectLst/>
                <a:latin typeface="Encode Sans"/>
              </a:rPr>
              <a:t>¿Qué pasa si falta alguno de esos datos?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El documento no vale como cheque a menos que sólo falte el lugar de creación. En ese caso, se entiende que fue creado en el lugar del domicilio del librador.</a:t>
            </a:r>
          </a:p>
        </p:txBody>
      </p:sp>
    </p:spTree>
    <p:extLst>
      <p:ext uri="{BB962C8B-B14F-4D97-AF65-F5344CB8AC3E}">
        <p14:creationId xmlns:p14="http://schemas.microsoft.com/office/powerpoint/2010/main" val="225182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7ECEE-667E-9F2C-3B05-E098CB56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s-AR" b="1" i="0" dirty="0">
                <a:solidFill>
                  <a:srgbClr val="333333"/>
                </a:solidFill>
                <a:effectLst/>
                <a:latin typeface="Encode Sans"/>
              </a:rPr>
              <a:t>Cheque de pago diferido</a:t>
            </a:r>
            <a:br>
              <a:rPr lang="es-AR" b="1" i="0" dirty="0">
                <a:solidFill>
                  <a:srgbClr val="333333"/>
                </a:solidFill>
                <a:effectLst/>
                <a:latin typeface="Encode Sans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81145-627E-85DB-F658-20922174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21734"/>
          </a:xfrm>
        </p:spPr>
        <p:txBody>
          <a:bodyPr/>
          <a:lstStyle/>
          <a:p>
            <a:r>
              <a:rPr lang="es-MX" dirty="0"/>
              <a:t>¿Qué es el cheque de pago diferido?</a:t>
            </a:r>
          </a:p>
          <a:p>
            <a:pPr marL="0" indent="0">
              <a:buNone/>
            </a:pPr>
            <a:r>
              <a:rPr lang="es-MX" dirty="0"/>
              <a:t>Es una orden de pago a futuro. La fecha de pago puede ser entre 1 y 360 días a partir de que el cheque fue hecho. Al llegar la fecha de pago debe haber fondos suficientes en la cuenta corriente de la persona titular.</a:t>
            </a:r>
          </a:p>
          <a:p>
            <a:endParaRPr lang="es-MX" dirty="0"/>
          </a:p>
          <a:p>
            <a:r>
              <a:rPr lang="es-MX" dirty="0"/>
              <a:t>¿Cuánto tiempo hay para presentar al cobro el cheque de pago diferido?</a:t>
            </a:r>
          </a:p>
          <a:p>
            <a:pPr marL="0" indent="0">
              <a:buNone/>
            </a:pPr>
            <a:r>
              <a:rPr lang="es-MX" dirty="0"/>
              <a:t>Al llegar la fecha indicada para el pago, el cheque debe ser presentado en el Banco dentro de los 30 días posteriores.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963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F70AE-E730-CD4D-168F-40D24C8A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9857"/>
            <a:ext cx="8534400" cy="6257677"/>
          </a:xfrm>
        </p:spPr>
        <p:txBody>
          <a:bodyPr>
            <a:normAutofit/>
          </a:bodyPr>
          <a:lstStyle/>
          <a:p>
            <a:pPr algn="l"/>
            <a:r>
              <a:rPr lang="es-MX" b="1" i="0" dirty="0">
                <a:solidFill>
                  <a:srgbClr val="333333"/>
                </a:solidFill>
                <a:effectLst/>
                <a:latin typeface="Encode Sans"/>
              </a:rPr>
              <a:t>¿Qué debe contener el cheque de pago diferido ?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En formulario similar, pero que pueda diferenciarse del cheque común, el cheque de pago diferido debe tener:</a:t>
            </a:r>
            <a:b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</a:b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De tener impreso: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La denominación "cheque de pago diferido".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El número de orden impreso en el cuerpo del cheque.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El nombre del Banco y el domicilio de pago.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El nombre del librador, su domicilio, y CUIL o CUIT.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Para completar: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La indicación del lugar y fecha de su creación.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La fecha de pago, que no puede ser más allá de un plazo de 360 días.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La persona que puede cobrarlo, o al portador.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La suma determinada de dinero, expresada en números y en letras.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La firma del librador.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68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154FF-4ECC-E666-B69B-5685A08F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s-AR" b="1" i="0" dirty="0">
                <a:solidFill>
                  <a:srgbClr val="333333"/>
                </a:solidFill>
                <a:effectLst/>
                <a:latin typeface="Encode Sans"/>
              </a:rPr>
              <a:t>Cheque cancelatorio</a:t>
            </a:r>
            <a:br>
              <a:rPr lang="es-AR" b="1" i="0" dirty="0">
                <a:solidFill>
                  <a:srgbClr val="333333"/>
                </a:solidFill>
                <a:effectLst/>
                <a:latin typeface="Encode Sans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33338-669E-9BB0-8C23-675D710B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99383"/>
          </a:xfrm>
        </p:spPr>
        <p:txBody>
          <a:bodyPr/>
          <a:lstStyle/>
          <a:p>
            <a:pPr algn="l"/>
            <a:r>
              <a:rPr lang="es-MX" b="1" i="0" dirty="0">
                <a:solidFill>
                  <a:srgbClr val="333333"/>
                </a:solidFill>
                <a:effectLst/>
                <a:latin typeface="Encode Sans"/>
              </a:rPr>
              <a:t>¿Qué es un cheque cancelatorio?</a:t>
            </a:r>
          </a:p>
          <a:p>
            <a:pPr marL="0" indent="0" algn="l">
              <a:buNone/>
            </a:pP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Es un medio de pago que se usa en operaciones de compraventa de inmuebles. Si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Encode Sans"/>
              </a:rPr>
              <a:t>tenés</a:t>
            </a: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 una cuenta abierta a tu nombre,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Encode Sans"/>
              </a:rPr>
              <a:t>podés</a:t>
            </a:r>
            <a:r>
              <a:rPr lang="es-MX" b="0" i="0" dirty="0">
                <a:solidFill>
                  <a:srgbClr val="333333"/>
                </a:solidFill>
                <a:effectLst/>
                <a:latin typeface="Encode Sans"/>
              </a:rPr>
              <a:t> pedirlos y te los deben entregar en forma gratuita. Pueden ser en pesos o en dólares estadounidenses.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665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7EA6F-E463-7E6F-7DDA-E5449ADA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s-AR" b="1" dirty="0">
                <a:solidFill>
                  <a:schemeClr val="bg1"/>
                </a:solidFill>
              </a:rPr>
              <a:t>Otros tipos de cheques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F4072-A7A7-D6B5-FFFC-10F2199C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866075"/>
          </a:xfrm>
        </p:spPr>
        <p:txBody>
          <a:bodyPr/>
          <a:lstStyle/>
          <a:p>
            <a:r>
              <a:rPr lang="es-MX" dirty="0"/>
              <a:t>Cheque electrónico: Se realiza de forma electrónica y remota a través de un CUIT/CUIL o CDI. Mantiene las mismas funcionalidades y los mismos esquemas de negociación que poseen los cheques en papel. </a:t>
            </a:r>
          </a:p>
          <a:p>
            <a:r>
              <a:rPr lang="es-AR" dirty="0"/>
              <a:t>Cheque cruzado: </a:t>
            </a:r>
            <a:r>
              <a:rPr lang="es-MX" dirty="0"/>
              <a:t>Es un cheque común al que se le hacen dos líneas en uno de sus bordes. Esas líneas indican que ese cheque no puede ser cobrado en la ventanilla del banco y que sólo puede ser depositado en una cuenta bancaria.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1075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843</Words>
  <Application>Microsoft Office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Encode Sans</vt:lpstr>
      <vt:lpstr>Wingdings 3</vt:lpstr>
      <vt:lpstr>Sector</vt:lpstr>
      <vt:lpstr>Cheque  </vt:lpstr>
      <vt:lpstr>Presentación de PowerPoint</vt:lpstr>
      <vt:lpstr>Presentación de PowerPoint</vt:lpstr>
      <vt:lpstr>Cheque común </vt:lpstr>
      <vt:lpstr>Presentación de PowerPoint</vt:lpstr>
      <vt:lpstr>Cheque de pago diferido </vt:lpstr>
      <vt:lpstr>Presentación de PowerPoint</vt:lpstr>
      <vt:lpstr>Cheque cancelatorio </vt:lpstr>
      <vt:lpstr>Otros tipos de cheques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Cheque  </dc:title>
  <dc:creator>Lucas Ojeda</dc:creator>
  <cp:lastModifiedBy>Lucas Ojeda</cp:lastModifiedBy>
  <cp:revision>1</cp:revision>
  <dcterms:created xsi:type="dcterms:W3CDTF">2023-04-16T19:00:05Z</dcterms:created>
  <dcterms:modified xsi:type="dcterms:W3CDTF">2023-04-16T19:51:24Z</dcterms:modified>
</cp:coreProperties>
</file>