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97" r:id="rId4"/>
    <p:sldId id="296" r:id="rId5"/>
    <p:sldId id="298" r:id="rId6"/>
    <p:sldId id="299" r:id="rId7"/>
    <p:sldId id="303" r:id="rId8"/>
    <p:sldId id="302" r:id="rId9"/>
    <p:sldId id="301" r:id="rId10"/>
    <p:sldId id="300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310" r:id="rId19"/>
    <p:sldId id="313" r:id="rId20"/>
    <p:sldId id="312" r:id="rId21"/>
    <p:sldId id="314" r:id="rId22"/>
    <p:sldId id="315" r:id="rId23"/>
    <p:sldId id="316" r:id="rId24"/>
    <p:sldId id="294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News Cycle" panose="020B0604020202020204" charset="2"/>
      <p:regular r:id="rId40"/>
      <p:bold r:id="rId41"/>
    </p:embeddedFont>
    <p:embeddedFont>
      <p:font typeface="Oswald" panose="00000500000000000000" pitchFamily="2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0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9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6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8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36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6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8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3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45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47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49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35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04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43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31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3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1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2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1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l="6585" t="22310" b="9773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6;p12"/>
          <p:cNvSpPr txBox="1">
            <a:spLocks/>
          </p:cNvSpPr>
          <p:nvPr/>
        </p:nvSpPr>
        <p:spPr>
          <a:xfrm>
            <a:off x="444152" y="2815835"/>
            <a:ext cx="4418315" cy="2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ADO.NET Y DATASETS EN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es-MX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 = @id"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MX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@id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miId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SqlDataReader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MX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Leer los valores del registro</a:t>
            </a:r>
            <a:endParaRPr lang="es-MX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s-MX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GetInt32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MX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Realizar las acciones necesarias con los valores obtenidos</a:t>
            </a:r>
            <a:endParaRPr lang="es-MX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4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Inserción de datos: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Para insertar datos en una tabla, debes construir una consulta INSERT INTO y ejecutarla utilizando un objeto </a:t>
            </a:r>
            <a:r>
              <a:rPr lang="es-MX" dirty="0" err="1"/>
              <a:t>SqlCommand</a:t>
            </a:r>
            <a:r>
              <a:rPr lang="es-MX" dirty="0"/>
              <a:t>. Puedes utilizar parámetros para pasar los valores de los datos que deseas insertar. </a:t>
            </a:r>
          </a:p>
        </p:txBody>
      </p:sp>
    </p:spTree>
    <p:extLst>
      <p:ext uri="{BB962C8B-B14F-4D97-AF65-F5344CB8AC3E}">
        <p14:creationId xmlns:p14="http://schemas.microsoft.com/office/powerpoint/2010/main" val="35327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s-MX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(columna1, columna2) VALUES (@valor1, @valor2)"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@valor1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valor1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"@valor2"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valor2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ExecuteNonQuery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5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Inserción de datos: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Para insertar datos en una tabla, debes construir una consulta INSERT INTO y ejecutarla utilizando un objeto </a:t>
            </a:r>
            <a:r>
              <a:rPr lang="es-MX" dirty="0" err="1"/>
              <a:t>SqlCommand</a:t>
            </a:r>
            <a:r>
              <a:rPr lang="es-MX" dirty="0"/>
              <a:t>. Puedes utilizar parámetros para pasar los valores de los datos que deseas insertar. </a:t>
            </a:r>
          </a:p>
        </p:txBody>
      </p:sp>
    </p:spTree>
    <p:extLst>
      <p:ext uri="{BB962C8B-B14F-4D97-AF65-F5344CB8AC3E}">
        <p14:creationId xmlns:p14="http://schemas.microsoft.com/office/powerpoint/2010/main" val="109593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s-MX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(columna1, columna2) VALUES (@valor1, @valor2)"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@valor1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valor1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"@valor2"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valor2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ExecuteNonQuery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04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822E-CE5F-C027-0D5B-7B1E041AD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Dataset</a:t>
            </a:r>
            <a:r>
              <a:rPr lang="es-MX" dirty="0"/>
              <a:t> tipados</a:t>
            </a:r>
          </a:p>
        </p:txBody>
      </p:sp>
    </p:spTree>
    <p:extLst>
      <p:ext uri="{BB962C8B-B14F-4D97-AF65-F5344CB8AC3E}">
        <p14:creationId xmlns:p14="http://schemas.microsoft.com/office/powerpoint/2010/main" val="73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Crear un </a:t>
            </a:r>
            <a:r>
              <a:rPr lang="es-MX" dirty="0" err="1"/>
              <a:t>DataSet</a:t>
            </a:r>
            <a:r>
              <a:rPr lang="es-MX" dirty="0"/>
              <a:t> tipado: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Se creara un nuevo origen de datos, incorporando la base de datos y sus objetos deseados.</a:t>
            </a:r>
          </a:p>
        </p:txBody>
      </p:sp>
    </p:spTree>
    <p:extLst>
      <p:ext uri="{BB962C8B-B14F-4D97-AF65-F5344CB8AC3E}">
        <p14:creationId xmlns:p14="http://schemas.microsoft.com/office/powerpoint/2010/main" val="142974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Llenar el </a:t>
            </a:r>
            <a:r>
              <a:rPr lang="es-MX" dirty="0" err="1"/>
              <a:t>DataSet</a:t>
            </a:r>
            <a:r>
              <a:rPr lang="es-MX" dirty="0"/>
              <a:t> tipado con datos: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Después de crear un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tipado, puedes llenarlo con datos provenientes de una base de datos utilizando un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SqlDataAdapter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y su método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Fill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014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es-MX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MiDataSetTipado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MiDataSetTipado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Reemplaza "</a:t>
            </a:r>
            <a:r>
              <a:rPr lang="es-MX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MiDataSetTipado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con el nombre de tu </a:t>
            </a:r>
            <a:r>
              <a:rPr lang="es-MX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tipado</a:t>
            </a:r>
            <a:endParaRPr lang="es-MX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Reemplaza "</a:t>
            </a:r>
            <a:r>
              <a:rPr lang="es-MX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con el nombre de tu tabla en el </a:t>
            </a:r>
            <a:r>
              <a:rPr lang="es-MX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tipado</a:t>
            </a:r>
            <a:endParaRPr lang="es-MX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46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Manipular y acceder a los datos en el </a:t>
            </a:r>
            <a:r>
              <a:rPr lang="es-MX" dirty="0" err="1"/>
              <a:t>DataSet</a:t>
            </a:r>
            <a:r>
              <a:rPr lang="es-MX" dirty="0"/>
              <a:t> tipado: 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Una vez que tienes el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tipado lleno de datos, puedes manipular y acceder a ellos utilizando las propiedades generadas por el diseñador o escritas manualmente en la clase del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tipado. Puedes realizar operaciones como agregar, modificar o eliminar registros en las tablas, y acceder a los valores de las columnas utilizando la sintaxis del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tipado.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55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ADO.NET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es una biblioteca de acceso a datos de Microsoft que proporciona un conjunto de clases y objetos para interactuar con bases de datos relacionales desde una aplicación en C#. Aquí te explico cómo puedes conectarte a una base de datos, realizar consultas y trabajar con parámetros en ADO.NET:</a:t>
            </a:r>
            <a:endParaRPr lang="es-E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MiDataSetTipado</a:t>
            </a:r>
            <a:r>
              <a:rPr lang="es-MX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NombreTablaRow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MX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Reemplaza "</a:t>
            </a:r>
            <a:r>
              <a:rPr lang="es-MX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MiDataSetTipado</a:t>
            </a:r>
            <a:r>
              <a:rPr lang="es-MX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y "</a:t>
            </a:r>
            <a:r>
              <a:rPr lang="es-MX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con los nombres correspondientes</a:t>
            </a:r>
            <a:endParaRPr lang="es-MX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columna1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Columna1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columna2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Columna2</a:t>
            </a:r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Realizar acciones con los datos</a:t>
            </a:r>
            <a:endParaRPr lang="es-MX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51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Guardar los cambios en la base de datos: 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Si realizas modificaciones en el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tipado, como agregar, modificar o eliminar registros, puedes utilizar un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SqlDataAdapter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y su método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para guardar los cambios en la base de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671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Reemplaza "</a:t>
            </a:r>
            <a:r>
              <a:rPr lang="es-MX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NombreTabla</a:t>
            </a:r>
            <a:r>
              <a:rPr lang="es-MX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con el nombre de tu tabla en el </a:t>
            </a:r>
            <a:r>
              <a:rPr lang="es-MX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tipado</a:t>
            </a:r>
            <a:endParaRPr lang="es-MX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25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4" y="109800"/>
            <a:ext cx="831745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Obteniendo un objeto a partir del </a:t>
            </a:r>
            <a:r>
              <a:rPr lang="es-ES" dirty="0" err="1"/>
              <a:t>Datagrid</a:t>
            </a:r>
            <a:endParaRPr lang="es-ES"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Obtener la fila seleccionada en el </a:t>
            </a:r>
            <a:r>
              <a:rPr lang="es-MX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DataGridView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DataGridViewRow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filaSeleccionada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miDataGridView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CurrentRow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Verificar si hay una fila seleccionada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filaSeleccionada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Obtener el objeto "Persona" de la fila seleccionada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personaSeleccionada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filaSeleccionada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DataBoundItem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Verificar si se pudo obtener el objeto "Persona"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personaSeleccionada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Poblar los </a:t>
            </a:r>
            <a:r>
              <a:rPr lang="es-MX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 los datos de la persona seleccionada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txtNombre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personaSeleccionada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txtEdad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personaSeleccionada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MX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Otros campos de la ficha de edición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Realizar las acciones necesarias con los datos</a:t>
            </a: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63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0"/>
          <p:cNvSpPr txBox="1"/>
          <p:nvPr/>
        </p:nvSpPr>
        <p:spPr>
          <a:xfrm>
            <a:off x="595737" y="2156336"/>
            <a:ext cx="6931800" cy="7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s-ES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395" name="Google Shape;395;p3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ADO.NET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es una biblioteca de acceso a datos de Microsoft que proporciona un conjunto de clases y objetos para interactuar con bases de datos relacionales desde una aplicación en C#. Aquí te explico cómo puedes conectarte a una base de datos, realizar consultas y trabajar con parámetros en ADO.NET:</a:t>
            </a:r>
          </a:p>
          <a:p>
            <a:pPr algn="l">
              <a:buFont typeface="+mj-lt"/>
              <a:buAutoNum type="arabicPeriod"/>
            </a:pP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Sin embargo, para trabajar con ADO.NET y </a:t>
            </a:r>
            <a:r>
              <a:rPr lang="es-MX" sz="1800" b="0" i="0" dirty="0" err="1">
                <a:solidFill>
                  <a:srgbClr val="374151"/>
                </a:solidFill>
                <a:effectLst/>
                <a:latin typeface="Söhne"/>
              </a:rPr>
              <a:t>DataSets</a:t>
            </a: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, necesitarás agregar las siguientes directivas </a:t>
            </a:r>
            <a:r>
              <a:rPr lang="es-MX" sz="1800" b="0" i="0" dirty="0" err="1">
                <a:solidFill>
                  <a:srgbClr val="374151"/>
                </a:solidFill>
                <a:effectLst/>
                <a:latin typeface="Söhne"/>
              </a:rPr>
              <a:t>using</a:t>
            </a: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 al inicio de tu archivo de código </a:t>
            </a:r>
          </a:p>
          <a:p>
            <a:pPr algn="l">
              <a:buFont typeface="+mj-lt"/>
              <a:buAutoNum type="arabicPeriod"/>
            </a:pPr>
            <a:endParaRPr lang="es-E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79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MX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MX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s-MX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SqlClient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MX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 la librería correspondiente al proveedor de base de datos que estés utilizando (por ejemplo, </a:t>
            </a:r>
            <a:r>
              <a:rPr lang="es-MX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System.Data.OleDb</a:t>
            </a:r>
            <a:r>
              <a:rPr lang="es-MX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proveedores de bases de datos OLEDB)</a:t>
            </a:r>
            <a:b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mi_servidor;Initial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mi_base_de_datos;User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ID=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mi_usuario;Password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mi_contraseña</a:t>
            </a:r>
            <a:r>
              <a:rPr lang="es-MX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Aquí puedes realizar operaciones en la base de datos</a:t>
            </a:r>
            <a:endParaRPr lang="es-MX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2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Consultas para cargar una grilla: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Para cargar una grilla con datos de una base de datos, necesitarás utilizar una consulta SQL. Puedes utilizar un </a:t>
            </a:r>
            <a:r>
              <a:rPr lang="es-MX" dirty="0" err="1"/>
              <a:t>SqlCommand</a:t>
            </a:r>
            <a:r>
              <a:rPr lang="es-MX" dirty="0"/>
              <a:t> para ejecutar la consulta y un </a:t>
            </a:r>
            <a:r>
              <a:rPr lang="es-MX" dirty="0" err="1"/>
              <a:t>SqlDataAdapter</a:t>
            </a:r>
            <a:r>
              <a:rPr lang="es-MX" dirty="0"/>
              <a:t> para llenar un </a:t>
            </a:r>
            <a:r>
              <a:rPr lang="es-MX" dirty="0" err="1"/>
              <a:t>DataTable</a:t>
            </a:r>
            <a:r>
              <a:rPr lang="es-MX" dirty="0"/>
              <a:t> con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7423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es-MX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s-MX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Asignar el </a:t>
            </a:r>
            <a:r>
              <a:rPr lang="es-MX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como origen de datos de la grilla</a:t>
            </a: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miGrilla</a:t>
            </a:r>
            <a:r>
              <a:rPr lang="es-MX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miGrilla</a:t>
            </a:r>
            <a:r>
              <a:rPr lang="es-MX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DataBind</a:t>
            </a:r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8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Consultas con parámetros: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Para realizar consultas con parámetros, puedes utilizar el objeto </a:t>
            </a:r>
            <a:r>
              <a:rPr lang="es-MX" dirty="0" err="1"/>
              <a:t>SqlParameter</a:t>
            </a:r>
            <a:r>
              <a:rPr lang="es-MX" dirty="0"/>
              <a:t> para definir y asignar valores a los parámetros en la consulta. Esto ayuda a prevenir ataques de inyección de SQL y facilita la reutilización de la consulta con diferentes valores. </a:t>
            </a:r>
          </a:p>
        </p:txBody>
      </p:sp>
    </p:spTree>
    <p:extLst>
      <p:ext uri="{BB962C8B-B14F-4D97-AF65-F5344CB8AC3E}">
        <p14:creationId xmlns:p14="http://schemas.microsoft.com/office/powerpoint/2010/main" val="38068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53685" y="10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149565" y="506100"/>
            <a:ext cx="884075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es-MX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mi_tabla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nombre = @nombre AND edad &gt; @edad"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SqlCommand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@nombre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s-MX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s-MX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AddWithValue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"@edad"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Ejecutar el comando y trabajar con los resultados</a:t>
            </a: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MX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18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9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Consulta para obtener un registro determinado:</a:t>
            </a:r>
            <a:endParaRPr lang="es-ES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2FCB0-413B-023D-2ACA-4BFBFAC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333380" cy="3418200"/>
          </a:xfrm>
        </p:spPr>
        <p:txBody>
          <a:bodyPr/>
          <a:lstStyle/>
          <a:p>
            <a:r>
              <a:rPr lang="es-MX" dirty="0"/>
              <a:t>Para obtener un registro específico de la base de datos, puedes utilizar una consulta SQL con una cláusula WHERE que filtre los resultados. Puedes utilizar un </a:t>
            </a:r>
            <a:r>
              <a:rPr lang="es-MX" dirty="0" err="1"/>
              <a:t>SqlDataReader</a:t>
            </a:r>
            <a:r>
              <a:rPr lang="es-MX" dirty="0"/>
              <a:t> para leer el registro obtenido.</a:t>
            </a:r>
          </a:p>
        </p:txBody>
      </p:sp>
    </p:spTree>
    <p:extLst>
      <p:ext uri="{BB962C8B-B14F-4D97-AF65-F5344CB8AC3E}">
        <p14:creationId xmlns:p14="http://schemas.microsoft.com/office/powerpoint/2010/main" val="1413259648"/>
      </p:ext>
    </p:extLst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1524</Words>
  <Application>Microsoft Office PowerPoint</Application>
  <PresentationFormat>Presentación en pantalla (16:9)</PresentationFormat>
  <Paragraphs>198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Oswald</vt:lpstr>
      <vt:lpstr>Söhne</vt:lpstr>
      <vt:lpstr>News Cycle</vt:lpstr>
      <vt:lpstr>Consolas</vt:lpstr>
      <vt:lpstr>Arial</vt:lpstr>
      <vt:lpstr>Calibri</vt:lpstr>
      <vt:lpstr>Montserrat</vt:lpstr>
      <vt:lpstr>Jessica template</vt:lpstr>
      <vt:lpstr>Presentación de PowerPoint</vt:lpstr>
      <vt:lpstr>ADO.NET</vt:lpstr>
      <vt:lpstr>ADO.NET</vt:lpstr>
      <vt:lpstr>ejemplo</vt:lpstr>
      <vt:lpstr>Consultas para cargar una grilla:</vt:lpstr>
      <vt:lpstr>ejemplo</vt:lpstr>
      <vt:lpstr>Consultas con parámetros:</vt:lpstr>
      <vt:lpstr>ejemplo</vt:lpstr>
      <vt:lpstr>Consulta para obtener un registro determinado:</vt:lpstr>
      <vt:lpstr>ejemplo</vt:lpstr>
      <vt:lpstr>Inserción de datos:</vt:lpstr>
      <vt:lpstr>ejemplo</vt:lpstr>
      <vt:lpstr>Inserción de datos:</vt:lpstr>
      <vt:lpstr>ejemplo</vt:lpstr>
      <vt:lpstr>Dataset tipados</vt:lpstr>
      <vt:lpstr>Crear un DataSet tipado:</vt:lpstr>
      <vt:lpstr>Llenar el DataSet tipado con datos:</vt:lpstr>
      <vt:lpstr>ejemplo</vt:lpstr>
      <vt:lpstr>Manipular y acceder a los datos en el DataSet tipado: </vt:lpstr>
      <vt:lpstr>ejemplo</vt:lpstr>
      <vt:lpstr>Guardar los cambios en la base de datos: </vt:lpstr>
      <vt:lpstr>ejemplo</vt:lpstr>
      <vt:lpstr>Obteniendo un objeto a partir del Datagrid</vt:lpstr>
      <vt:lpstr>Presentación de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PATO</cp:lastModifiedBy>
  <cp:revision>49</cp:revision>
  <dcterms:modified xsi:type="dcterms:W3CDTF">2023-05-31T21:07:04Z</dcterms:modified>
</cp:coreProperties>
</file>