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9650E-1998-476C-AF72-4277784A5B8A}" v="2" dt="2024-10-03T23:00:27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Olivo" userId="8d630fca-09ec-469f-88ae-dc625f0272e4" providerId="ADAL" clId="{0CE9650E-1998-476C-AF72-4277784A5B8A}"/>
    <pc:docChg chg="undo custSel delSld modSld">
      <pc:chgData name="Agustin Olivo" userId="8d630fca-09ec-469f-88ae-dc625f0272e4" providerId="ADAL" clId="{0CE9650E-1998-476C-AF72-4277784A5B8A}" dt="2024-10-03T23:00:31.367" v="65" actId="1076"/>
      <pc:docMkLst>
        <pc:docMk/>
      </pc:docMkLst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1223557077" sldId="263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157836292" sldId="264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2901477320" sldId="265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282664939" sldId="266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909046527" sldId="267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2469507319" sldId="268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1048274082" sldId="269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542560281" sldId="270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402305" sldId="271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130940585" sldId="272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2761866088" sldId="273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830713152" sldId="274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37531855" sldId="275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1680449873" sldId="276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623592740" sldId="277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772200703" sldId="278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1102624414" sldId="279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041831917" sldId="280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4022507580" sldId="281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69074952" sldId="282"/>
        </pc:sldMkLst>
      </pc:sldChg>
      <pc:sldChg chg="addSp modSp mod">
        <pc:chgData name="Agustin Olivo" userId="8d630fca-09ec-469f-88ae-dc625f0272e4" providerId="ADAL" clId="{0CE9650E-1998-476C-AF72-4277784A5B8A}" dt="2024-10-03T23:00:24.044" v="63" actId="20577"/>
        <pc:sldMkLst>
          <pc:docMk/>
          <pc:sldMk cId="1837669288" sldId="285"/>
        </pc:sldMkLst>
        <pc:spChg chg="add mod">
          <ac:chgData name="Agustin Olivo" userId="8d630fca-09ec-469f-88ae-dc625f0272e4" providerId="ADAL" clId="{0CE9650E-1998-476C-AF72-4277784A5B8A}" dt="2024-10-03T23:00:24.044" v="63" actId="20577"/>
          <ac:spMkLst>
            <pc:docMk/>
            <pc:sldMk cId="1837669288" sldId="285"/>
            <ac:spMk id="4" creationId="{6819A15A-6932-BABE-FEE8-CAD2D238EBB0}"/>
          </ac:spMkLst>
        </pc:spChg>
      </pc:sldChg>
      <pc:sldChg chg="addSp modSp mod">
        <pc:chgData name="Agustin Olivo" userId="8d630fca-09ec-469f-88ae-dc625f0272e4" providerId="ADAL" clId="{0CE9650E-1998-476C-AF72-4277784A5B8A}" dt="2024-10-03T23:00:31.367" v="65" actId="1076"/>
        <pc:sldMkLst>
          <pc:docMk/>
          <pc:sldMk cId="612836517" sldId="286"/>
        </pc:sldMkLst>
        <pc:spChg chg="add mod">
          <ac:chgData name="Agustin Olivo" userId="8d630fca-09ec-469f-88ae-dc625f0272e4" providerId="ADAL" clId="{0CE9650E-1998-476C-AF72-4277784A5B8A}" dt="2024-10-03T23:00:31.367" v="65" actId="1076"/>
          <ac:spMkLst>
            <pc:docMk/>
            <pc:sldMk cId="612836517" sldId="286"/>
            <ac:spMk id="3" creationId="{19409D94-9B0E-E388-3BCF-BC8A7EC1CD38}"/>
          </ac:spMkLst>
        </pc:spChg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3345587610" sldId="287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2196927734" sldId="288"/>
        </pc:sldMkLst>
      </pc:sldChg>
      <pc:sldChg chg="del">
        <pc:chgData name="Agustin Olivo" userId="8d630fca-09ec-469f-88ae-dc625f0272e4" providerId="ADAL" clId="{0CE9650E-1998-476C-AF72-4277784A5B8A}" dt="2024-10-03T22:58:25.277" v="0" actId="2696"/>
        <pc:sldMkLst>
          <pc:docMk/>
          <pc:sldMk cId="2833542520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817A-EA46-1401-93D1-81C396EA5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4BE4-F114-AC1A-0C0E-4217F457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A7DC-D10C-265C-AE23-A5A93823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018C-D4F9-814C-E90B-3BEABD58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FDCD-F3B4-1704-0744-D30B71EE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1B32-72EA-EF12-6A2D-7D78CAB6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43A6-21A1-2F79-35AB-6B7D73B0C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BC0D-E2AB-5CD5-4EDE-BACB05D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208F-0E3F-8625-F775-C8BC34A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06BA-4ACE-10CF-0536-3770D4B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D3D90-4498-6590-1821-616153A48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6FF0-88E3-5AA3-0F1F-128B9BD2C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3841-C3EF-E139-2E92-2B99CBD2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8C35-E451-9CE9-67A5-E8A8CA05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B4AF-D9C9-E051-83EA-61853B5C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E7EA-92FA-C8CF-E6BA-4F97518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780E-46E3-9431-9DC8-7E9687FA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205B-BA70-D315-37CA-AB2C386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32C4-C2EC-ADB8-4308-365AA729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0172-0824-DB8C-4CAE-4952BBE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25B-0DF5-1526-302D-F13405BF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FD5B-EFFF-ADCA-C790-D8151899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4BB3-737D-D3D8-FE41-FE18039D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C37C-9F19-70DA-94C1-F1E4D02D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A718-9E28-50B2-7113-4D83309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0A7-DE01-3E3A-D6CD-37A7F1B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B6E7-5DA3-0C2C-7621-0241A769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D637-9D89-4BA7-F0F5-1B13E5C7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1FCB-99A3-FA09-A954-83FBF152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019F-27BC-D4CA-09D5-8807380E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9E72-E363-8856-D9C2-E12E3471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8DF-B09D-7FCE-D13A-E508501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FA0F-6CB5-8B63-601B-D6A855D8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3F90-7D7D-D5BC-5C7F-6D852B0C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9C279-22ED-BCA6-5860-346EC72DC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EAB1D-0746-0732-8F19-304A806BA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CE66D-E64D-6CF9-84F1-AC636A41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D5BB0-518E-9BBB-E966-3963CF1A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4823F-AEB5-03FE-DE69-ACB4866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6C4-4E81-F967-E66D-6AD0785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9FB8E-2C92-58BD-D9AD-637C3AE7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BDEB-784E-F56C-650B-10FEA586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24E31-EEB0-17A1-6C52-DF0D085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395C5-82FD-DE25-744B-59B80987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AF814-A99D-9BED-AC44-E6997184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D176-12E2-2EFA-0F0D-B4C9E50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7F47-7F33-CB27-1D96-9458934B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7692-76A8-A3E3-0AA8-FF6A417A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A6FB-0BEA-2AFA-0AB4-A8A75C5A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5A22-DAAF-8A97-4F52-0243BF41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1A15-763F-B78A-A9E9-54131179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FE38F-4D02-EEA6-05B1-F796CC5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5A40-1029-3A7D-A8BC-B0574DE5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FB2F7-06FC-B7EC-8FB8-9A99A1B7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42E0-F327-17F9-2023-3E150D2A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7E5B-D917-B1D0-59A6-A5B89E50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913D-6606-9D52-5CFF-42E2A70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0317-2369-CA52-7FD3-4F13E64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B782-D79E-DCF6-3DD5-1B047E0C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EA04-6F7F-35DA-1DBD-89359056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1D7E-CACC-A76D-381C-338C662F3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84D2-81C2-4E21-AEA7-643B7CC39ACA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2B24-99E5-D9BD-406E-3B9C7C34C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2FB2-885F-EEE5-672C-5A50606B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B19A-4273-9736-107B-E204DACCB7E3}"/>
              </a:ext>
            </a:extLst>
          </p:cNvPr>
          <p:cNvSpPr txBox="1"/>
          <p:nvPr/>
        </p:nvSpPr>
        <p:spPr>
          <a:xfrm>
            <a:off x="163398" y="2228671"/>
            <a:ext cx="12028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Preliminary results conventional rotation E26 (2018-2022)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03/10/2024</a:t>
            </a:r>
          </a:p>
        </p:txBody>
      </p:sp>
    </p:spTree>
    <p:extLst>
      <p:ext uri="{BB962C8B-B14F-4D97-AF65-F5344CB8AC3E}">
        <p14:creationId xmlns:p14="http://schemas.microsoft.com/office/powerpoint/2010/main" val="33422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B98C3-4488-FC24-3895-1C711882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10" y="165475"/>
            <a:ext cx="8641917" cy="5250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2A5E-4F66-BDD2-75E9-831CF85B4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5" y="5920332"/>
            <a:ext cx="603969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9AF21-0F1D-FBB6-6965-E11D4FC56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020"/>
          <a:stretch/>
        </p:blipFill>
        <p:spPr>
          <a:xfrm>
            <a:off x="0" y="92364"/>
            <a:ext cx="6109159" cy="5846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7DFD12-05CA-C197-2E37-8CF1BB51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886"/>
          <a:stretch/>
        </p:blipFill>
        <p:spPr>
          <a:xfrm>
            <a:off x="6104534" y="103064"/>
            <a:ext cx="6087465" cy="5835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425E4-F37D-DE6F-F66F-C271C1C79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5" y="6202767"/>
            <a:ext cx="6015619" cy="420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C3723-A5C4-1FEB-6E77-0CAF1365E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70" y="6245957"/>
            <a:ext cx="5606015" cy="334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19A15A-6932-BABE-FEE8-CAD2D238EBB0}"/>
              </a:ext>
            </a:extLst>
          </p:cNvPr>
          <p:cNvSpPr txBox="1"/>
          <p:nvPr/>
        </p:nvSpPr>
        <p:spPr>
          <a:xfrm>
            <a:off x="10657496" y="3575304"/>
            <a:ext cx="147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Observed (color)</a:t>
            </a:r>
          </a:p>
          <a:p>
            <a:r>
              <a:rPr lang="en-US" sz="1400" dirty="0"/>
              <a:t>Modeled (grey)</a:t>
            </a:r>
          </a:p>
        </p:txBody>
      </p:sp>
    </p:spTree>
    <p:extLst>
      <p:ext uri="{BB962C8B-B14F-4D97-AF65-F5344CB8AC3E}">
        <p14:creationId xmlns:p14="http://schemas.microsoft.com/office/powerpoint/2010/main" val="183766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3C909-B38D-8622-BE5D-AC7FF414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922"/>
          <a:stretch/>
        </p:blipFill>
        <p:spPr>
          <a:xfrm>
            <a:off x="5324764" y="0"/>
            <a:ext cx="6867236" cy="6833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B2DDD-13CB-870A-08EF-2D549A083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5" y="5803658"/>
            <a:ext cx="5221735" cy="338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409D94-9B0E-E388-3BCF-BC8A7EC1CD38}"/>
              </a:ext>
            </a:extLst>
          </p:cNvPr>
          <p:cNvSpPr txBox="1"/>
          <p:nvPr/>
        </p:nvSpPr>
        <p:spPr>
          <a:xfrm>
            <a:off x="3424592" y="2788920"/>
            <a:ext cx="147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Observed (color)</a:t>
            </a:r>
          </a:p>
          <a:p>
            <a:r>
              <a:rPr lang="en-US" sz="1400" dirty="0"/>
              <a:t>Modeled (grey)</a:t>
            </a:r>
          </a:p>
        </p:txBody>
      </p:sp>
    </p:spTree>
    <p:extLst>
      <p:ext uri="{BB962C8B-B14F-4D97-AF65-F5344CB8AC3E}">
        <p14:creationId xmlns:p14="http://schemas.microsoft.com/office/powerpoint/2010/main" val="6128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62a12b-2cad-49a1-a5fa-85f4f3156a7d}" enabled="0" method="" siteId="{be62a12b-2cad-49a1-a5fa-85f4f3156a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 Jose Olivo</dc:creator>
  <cp:lastModifiedBy>Agustin Olivo</cp:lastModifiedBy>
  <cp:revision>7</cp:revision>
  <dcterms:created xsi:type="dcterms:W3CDTF">2024-08-29T15:16:25Z</dcterms:created>
  <dcterms:modified xsi:type="dcterms:W3CDTF">2024-10-03T23:00:31Z</dcterms:modified>
</cp:coreProperties>
</file>