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305" r:id="rId3"/>
    <p:sldId id="303" r:id="rId4"/>
    <p:sldId id="306" r:id="rId5"/>
    <p:sldId id="307" r:id="rId6"/>
    <p:sldId id="30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2" autoAdjust="0"/>
    <p:restoredTop sz="96652" autoAdjust="0"/>
  </p:normalViewPr>
  <p:slideViewPr>
    <p:cSldViewPr snapToGrid="0">
      <p:cViewPr>
        <p:scale>
          <a:sx n="100" d="100"/>
          <a:sy n="100" d="100"/>
        </p:scale>
        <p:origin x="99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gustin Olivo" userId="8d630fca-09ec-469f-88ae-dc625f0272e4" providerId="ADAL" clId="{A7CA8639-10A9-400D-ADD8-CEC40D74F91C}"/>
    <pc:docChg chg="custSel delSld modSld">
      <pc:chgData name="Agustin Olivo" userId="8d630fca-09ec-469f-88ae-dc625f0272e4" providerId="ADAL" clId="{A7CA8639-10A9-400D-ADD8-CEC40D74F91C}" dt="2024-10-17T20:33:31.579" v="26" actId="20577"/>
      <pc:docMkLst>
        <pc:docMk/>
      </pc:docMkLst>
      <pc:sldChg chg="del">
        <pc:chgData name="Agustin Olivo" userId="8d630fca-09ec-469f-88ae-dc625f0272e4" providerId="ADAL" clId="{A7CA8639-10A9-400D-ADD8-CEC40D74F91C}" dt="2024-10-17T20:19:37.136" v="0" actId="47"/>
        <pc:sldMkLst>
          <pc:docMk/>
          <pc:sldMk cId="1223557077" sldId="263"/>
        </pc:sldMkLst>
      </pc:sldChg>
      <pc:sldChg chg="del">
        <pc:chgData name="Agustin Olivo" userId="8d630fca-09ec-469f-88ae-dc625f0272e4" providerId="ADAL" clId="{A7CA8639-10A9-400D-ADD8-CEC40D74F91C}" dt="2024-10-17T20:19:37.136" v="0" actId="47"/>
        <pc:sldMkLst>
          <pc:docMk/>
          <pc:sldMk cId="3157836292" sldId="264"/>
        </pc:sldMkLst>
      </pc:sldChg>
      <pc:sldChg chg="del">
        <pc:chgData name="Agustin Olivo" userId="8d630fca-09ec-469f-88ae-dc625f0272e4" providerId="ADAL" clId="{A7CA8639-10A9-400D-ADD8-CEC40D74F91C}" dt="2024-10-17T20:19:37.136" v="0" actId="47"/>
        <pc:sldMkLst>
          <pc:docMk/>
          <pc:sldMk cId="2901477320" sldId="265"/>
        </pc:sldMkLst>
      </pc:sldChg>
      <pc:sldChg chg="del">
        <pc:chgData name="Agustin Olivo" userId="8d630fca-09ec-469f-88ae-dc625f0272e4" providerId="ADAL" clId="{A7CA8639-10A9-400D-ADD8-CEC40D74F91C}" dt="2024-10-17T20:19:37.136" v="0" actId="47"/>
        <pc:sldMkLst>
          <pc:docMk/>
          <pc:sldMk cId="3282664939" sldId="266"/>
        </pc:sldMkLst>
      </pc:sldChg>
      <pc:sldChg chg="del">
        <pc:chgData name="Agustin Olivo" userId="8d630fca-09ec-469f-88ae-dc625f0272e4" providerId="ADAL" clId="{A7CA8639-10A9-400D-ADD8-CEC40D74F91C}" dt="2024-10-17T20:19:37.136" v="0" actId="47"/>
        <pc:sldMkLst>
          <pc:docMk/>
          <pc:sldMk cId="909046527" sldId="267"/>
        </pc:sldMkLst>
      </pc:sldChg>
      <pc:sldChg chg="del">
        <pc:chgData name="Agustin Olivo" userId="8d630fca-09ec-469f-88ae-dc625f0272e4" providerId="ADAL" clId="{A7CA8639-10A9-400D-ADD8-CEC40D74F91C}" dt="2024-10-17T20:19:37.136" v="0" actId="47"/>
        <pc:sldMkLst>
          <pc:docMk/>
          <pc:sldMk cId="2469507319" sldId="268"/>
        </pc:sldMkLst>
      </pc:sldChg>
      <pc:sldChg chg="del">
        <pc:chgData name="Agustin Olivo" userId="8d630fca-09ec-469f-88ae-dc625f0272e4" providerId="ADAL" clId="{A7CA8639-10A9-400D-ADD8-CEC40D74F91C}" dt="2024-10-17T20:19:37.136" v="0" actId="47"/>
        <pc:sldMkLst>
          <pc:docMk/>
          <pc:sldMk cId="1048274082" sldId="269"/>
        </pc:sldMkLst>
      </pc:sldChg>
      <pc:sldChg chg="del">
        <pc:chgData name="Agustin Olivo" userId="8d630fca-09ec-469f-88ae-dc625f0272e4" providerId="ADAL" clId="{A7CA8639-10A9-400D-ADD8-CEC40D74F91C}" dt="2024-10-17T20:19:37.136" v="0" actId="47"/>
        <pc:sldMkLst>
          <pc:docMk/>
          <pc:sldMk cId="3542560281" sldId="270"/>
        </pc:sldMkLst>
      </pc:sldChg>
      <pc:sldChg chg="del">
        <pc:chgData name="Agustin Olivo" userId="8d630fca-09ec-469f-88ae-dc625f0272e4" providerId="ADAL" clId="{A7CA8639-10A9-400D-ADD8-CEC40D74F91C}" dt="2024-10-17T20:19:37.136" v="0" actId="47"/>
        <pc:sldMkLst>
          <pc:docMk/>
          <pc:sldMk cId="3402305" sldId="271"/>
        </pc:sldMkLst>
      </pc:sldChg>
      <pc:sldChg chg="del">
        <pc:chgData name="Agustin Olivo" userId="8d630fca-09ec-469f-88ae-dc625f0272e4" providerId="ADAL" clId="{A7CA8639-10A9-400D-ADD8-CEC40D74F91C}" dt="2024-10-17T20:19:37.136" v="0" actId="47"/>
        <pc:sldMkLst>
          <pc:docMk/>
          <pc:sldMk cId="3130940585" sldId="272"/>
        </pc:sldMkLst>
      </pc:sldChg>
      <pc:sldChg chg="del">
        <pc:chgData name="Agustin Olivo" userId="8d630fca-09ec-469f-88ae-dc625f0272e4" providerId="ADAL" clId="{A7CA8639-10A9-400D-ADD8-CEC40D74F91C}" dt="2024-10-17T20:19:37.136" v="0" actId="47"/>
        <pc:sldMkLst>
          <pc:docMk/>
          <pc:sldMk cId="2761866088" sldId="273"/>
        </pc:sldMkLst>
      </pc:sldChg>
      <pc:sldChg chg="del">
        <pc:chgData name="Agustin Olivo" userId="8d630fca-09ec-469f-88ae-dc625f0272e4" providerId="ADAL" clId="{A7CA8639-10A9-400D-ADD8-CEC40D74F91C}" dt="2024-10-17T20:19:37.136" v="0" actId="47"/>
        <pc:sldMkLst>
          <pc:docMk/>
          <pc:sldMk cId="830713152" sldId="274"/>
        </pc:sldMkLst>
      </pc:sldChg>
      <pc:sldChg chg="del">
        <pc:chgData name="Agustin Olivo" userId="8d630fca-09ec-469f-88ae-dc625f0272e4" providerId="ADAL" clId="{A7CA8639-10A9-400D-ADD8-CEC40D74F91C}" dt="2024-10-17T20:19:37.136" v="0" actId="47"/>
        <pc:sldMkLst>
          <pc:docMk/>
          <pc:sldMk cId="337531855" sldId="275"/>
        </pc:sldMkLst>
      </pc:sldChg>
      <pc:sldChg chg="del">
        <pc:chgData name="Agustin Olivo" userId="8d630fca-09ec-469f-88ae-dc625f0272e4" providerId="ADAL" clId="{A7CA8639-10A9-400D-ADD8-CEC40D74F91C}" dt="2024-10-17T20:19:37.136" v="0" actId="47"/>
        <pc:sldMkLst>
          <pc:docMk/>
          <pc:sldMk cId="1680449873" sldId="276"/>
        </pc:sldMkLst>
      </pc:sldChg>
      <pc:sldChg chg="del">
        <pc:chgData name="Agustin Olivo" userId="8d630fca-09ec-469f-88ae-dc625f0272e4" providerId="ADAL" clId="{A7CA8639-10A9-400D-ADD8-CEC40D74F91C}" dt="2024-10-17T20:19:37.136" v="0" actId="47"/>
        <pc:sldMkLst>
          <pc:docMk/>
          <pc:sldMk cId="623592740" sldId="277"/>
        </pc:sldMkLst>
      </pc:sldChg>
      <pc:sldChg chg="del">
        <pc:chgData name="Agustin Olivo" userId="8d630fca-09ec-469f-88ae-dc625f0272e4" providerId="ADAL" clId="{A7CA8639-10A9-400D-ADD8-CEC40D74F91C}" dt="2024-10-17T20:19:37.136" v="0" actId="47"/>
        <pc:sldMkLst>
          <pc:docMk/>
          <pc:sldMk cId="772200703" sldId="278"/>
        </pc:sldMkLst>
      </pc:sldChg>
      <pc:sldChg chg="del">
        <pc:chgData name="Agustin Olivo" userId="8d630fca-09ec-469f-88ae-dc625f0272e4" providerId="ADAL" clId="{A7CA8639-10A9-400D-ADD8-CEC40D74F91C}" dt="2024-10-17T20:19:37.136" v="0" actId="47"/>
        <pc:sldMkLst>
          <pc:docMk/>
          <pc:sldMk cId="1102624414" sldId="279"/>
        </pc:sldMkLst>
      </pc:sldChg>
      <pc:sldChg chg="del">
        <pc:chgData name="Agustin Olivo" userId="8d630fca-09ec-469f-88ae-dc625f0272e4" providerId="ADAL" clId="{A7CA8639-10A9-400D-ADD8-CEC40D74F91C}" dt="2024-10-17T20:19:37.136" v="0" actId="47"/>
        <pc:sldMkLst>
          <pc:docMk/>
          <pc:sldMk cId="3041831917" sldId="280"/>
        </pc:sldMkLst>
      </pc:sldChg>
      <pc:sldChg chg="del">
        <pc:chgData name="Agustin Olivo" userId="8d630fca-09ec-469f-88ae-dc625f0272e4" providerId="ADAL" clId="{A7CA8639-10A9-400D-ADD8-CEC40D74F91C}" dt="2024-10-17T20:19:37.136" v="0" actId="47"/>
        <pc:sldMkLst>
          <pc:docMk/>
          <pc:sldMk cId="4022507580" sldId="281"/>
        </pc:sldMkLst>
      </pc:sldChg>
      <pc:sldChg chg="del">
        <pc:chgData name="Agustin Olivo" userId="8d630fca-09ec-469f-88ae-dc625f0272e4" providerId="ADAL" clId="{A7CA8639-10A9-400D-ADD8-CEC40D74F91C}" dt="2024-10-17T20:19:37.136" v="0" actId="47"/>
        <pc:sldMkLst>
          <pc:docMk/>
          <pc:sldMk cId="369074952" sldId="282"/>
        </pc:sldMkLst>
      </pc:sldChg>
      <pc:sldChg chg="del">
        <pc:chgData name="Agustin Olivo" userId="8d630fca-09ec-469f-88ae-dc625f0272e4" providerId="ADAL" clId="{A7CA8639-10A9-400D-ADD8-CEC40D74F91C}" dt="2024-10-17T20:19:37.136" v="0" actId="47"/>
        <pc:sldMkLst>
          <pc:docMk/>
          <pc:sldMk cId="334223556" sldId="283"/>
        </pc:sldMkLst>
      </pc:sldChg>
      <pc:sldChg chg="del">
        <pc:chgData name="Agustin Olivo" userId="8d630fca-09ec-469f-88ae-dc625f0272e4" providerId="ADAL" clId="{A7CA8639-10A9-400D-ADD8-CEC40D74F91C}" dt="2024-10-17T20:19:37.136" v="0" actId="47"/>
        <pc:sldMkLst>
          <pc:docMk/>
          <pc:sldMk cId="3047738167" sldId="284"/>
        </pc:sldMkLst>
      </pc:sldChg>
      <pc:sldChg chg="del">
        <pc:chgData name="Agustin Olivo" userId="8d630fca-09ec-469f-88ae-dc625f0272e4" providerId="ADAL" clId="{A7CA8639-10A9-400D-ADD8-CEC40D74F91C}" dt="2024-10-17T20:19:37.136" v="0" actId="47"/>
        <pc:sldMkLst>
          <pc:docMk/>
          <pc:sldMk cId="1837669288" sldId="285"/>
        </pc:sldMkLst>
      </pc:sldChg>
      <pc:sldChg chg="del">
        <pc:chgData name="Agustin Olivo" userId="8d630fca-09ec-469f-88ae-dc625f0272e4" providerId="ADAL" clId="{A7CA8639-10A9-400D-ADD8-CEC40D74F91C}" dt="2024-10-17T20:19:37.136" v="0" actId="47"/>
        <pc:sldMkLst>
          <pc:docMk/>
          <pc:sldMk cId="612836517" sldId="286"/>
        </pc:sldMkLst>
      </pc:sldChg>
      <pc:sldChg chg="del">
        <pc:chgData name="Agustin Olivo" userId="8d630fca-09ec-469f-88ae-dc625f0272e4" providerId="ADAL" clId="{A7CA8639-10A9-400D-ADD8-CEC40D74F91C}" dt="2024-10-17T20:19:37.136" v="0" actId="47"/>
        <pc:sldMkLst>
          <pc:docMk/>
          <pc:sldMk cId="3345587610" sldId="287"/>
        </pc:sldMkLst>
      </pc:sldChg>
      <pc:sldChg chg="del">
        <pc:chgData name="Agustin Olivo" userId="8d630fca-09ec-469f-88ae-dc625f0272e4" providerId="ADAL" clId="{A7CA8639-10A9-400D-ADD8-CEC40D74F91C}" dt="2024-10-17T20:19:37.136" v="0" actId="47"/>
        <pc:sldMkLst>
          <pc:docMk/>
          <pc:sldMk cId="2196927734" sldId="288"/>
        </pc:sldMkLst>
      </pc:sldChg>
      <pc:sldChg chg="del">
        <pc:chgData name="Agustin Olivo" userId="8d630fca-09ec-469f-88ae-dc625f0272e4" providerId="ADAL" clId="{A7CA8639-10A9-400D-ADD8-CEC40D74F91C}" dt="2024-10-17T20:19:37.136" v="0" actId="47"/>
        <pc:sldMkLst>
          <pc:docMk/>
          <pc:sldMk cId="2833542520" sldId="289"/>
        </pc:sldMkLst>
      </pc:sldChg>
      <pc:sldChg chg="del">
        <pc:chgData name="Agustin Olivo" userId="8d630fca-09ec-469f-88ae-dc625f0272e4" providerId="ADAL" clId="{A7CA8639-10A9-400D-ADD8-CEC40D74F91C}" dt="2024-10-17T20:19:37.136" v="0" actId="47"/>
        <pc:sldMkLst>
          <pc:docMk/>
          <pc:sldMk cId="4145506024" sldId="290"/>
        </pc:sldMkLst>
      </pc:sldChg>
      <pc:sldChg chg="del">
        <pc:chgData name="Agustin Olivo" userId="8d630fca-09ec-469f-88ae-dc625f0272e4" providerId="ADAL" clId="{A7CA8639-10A9-400D-ADD8-CEC40D74F91C}" dt="2024-10-17T20:19:37.136" v="0" actId="47"/>
        <pc:sldMkLst>
          <pc:docMk/>
          <pc:sldMk cId="3292361042" sldId="291"/>
        </pc:sldMkLst>
      </pc:sldChg>
      <pc:sldChg chg="del">
        <pc:chgData name="Agustin Olivo" userId="8d630fca-09ec-469f-88ae-dc625f0272e4" providerId="ADAL" clId="{A7CA8639-10A9-400D-ADD8-CEC40D74F91C}" dt="2024-10-17T20:19:37.136" v="0" actId="47"/>
        <pc:sldMkLst>
          <pc:docMk/>
          <pc:sldMk cId="3286196974" sldId="292"/>
        </pc:sldMkLst>
      </pc:sldChg>
      <pc:sldChg chg="del">
        <pc:chgData name="Agustin Olivo" userId="8d630fca-09ec-469f-88ae-dc625f0272e4" providerId="ADAL" clId="{A7CA8639-10A9-400D-ADD8-CEC40D74F91C}" dt="2024-10-17T20:19:37.136" v="0" actId="47"/>
        <pc:sldMkLst>
          <pc:docMk/>
          <pc:sldMk cId="4214474826" sldId="293"/>
        </pc:sldMkLst>
      </pc:sldChg>
      <pc:sldChg chg="del">
        <pc:chgData name="Agustin Olivo" userId="8d630fca-09ec-469f-88ae-dc625f0272e4" providerId="ADAL" clId="{A7CA8639-10A9-400D-ADD8-CEC40D74F91C}" dt="2024-10-17T20:19:37.136" v="0" actId="47"/>
        <pc:sldMkLst>
          <pc:docMk/>
          <pc:sldMk cId="4077868573" sldId="294"/>
        </pc:sldMkLst>
      </pc:sldChg>
      <pc:sldChg chg="del">
        <pc:chgData name="Agustin Olivo" userId="8d630fca-09ec-469f-88ae-dc625f0272e4" providerId="ADAL" clId="{A7CA8639-10A9-400D-ADD8-CEC40D74F91C}" dt="2024-10-17T20:19:37.136" v="0" actId="47"/>
        <pc:sldMkLst>
          <pc:docMk/>
          <pc:sldMk cId="1735667821" sldId="295"/>
        </pc:sldMkLst>
      </pc:sldChg>
      <pc:sldChg chg="del">
        <pc:chgData name="Agustin Olivo" userId="8d630fca-09ec-469f-88ae-dc625f0272e4" providerId="ADAL" clId="{A7CA8639-10A9-400D-ADD8-CEC40D74F91C}" dt="2024-10-17T20:19:37.136" v="0" actId="47"/>
        <pc:sldMkLst>
          <pc:docMk/>
          <pc:sldMk cId="1841225434" sldId="296"/>
        </pc:sldMkLst>
      </pc:sldChg>
      <pc:sldChg chg="del">
        <pc:chgData name="Agustin Olivo" userId="8d630fca-09ec-469f-88ae-dc625f0272e4" providerId="ADAL" clId="{A7CA8639-10A9-400D-ADD8-CEC40D74F91C}" dt="2024-10-17T20:19:37.136" v="0" actId="47"/>
        <pc:sldMkLst>
          <pc:docMk/>
          <pc:sldMk cId="4282569087" sldId="297"/>
        </pc:sldMkLst>
      </pc:sldChg>
      <pc:sldChg chg="del">
        <pc:chgData name="Agustin Olivo" userId="8d630fca-09ec-469f-88ae-dc625f0272e4" providerId="ADAL" clId="{A7CA8639-10A9-400D-ADD8-CEC40D74F91C}" dt="2024-10-17T20:19:37.136" v="0" actId="47"/>
        <pc:sldMkLst>
          <pc:docMk/>
          <pc:sldMk cId="105314117" sldId="298"/>
        </pc:sldMkLst>
      </pc:sldChg>
      <pc:sldChg chg="del">
        <pc:chgData name="Agustin Olivo" userId="8d630fca-09ec-469f-88ae-dc625f0272e4" providerId="ADAL" clId="{A7CA8639-10A9-400D-ADD8-CEC40D74F91C}" dt="2024-10-17T20:19:37.136" v="0" actId="47"/>
        <pc:sldMkLst>
          <pc:docMk/>
          <pc:sldMk cId="795886577" sldId="299"/>
        </pc:sldMkLst>
      </pc:sldChg>
      <pc:sldChg chg="del">
        <pc:chgData name="Agustin Olivo" userId="8d630fca-09ec-469f-88ae-dc625f0272e4" providerId="ADAL" clId="{A7CA8639-10A9-400D-ADD8-CEC40D74F91C}" dt="2024-10-17T20:19:37.136" v="0" actId="47"/>
        <pc:sldMkLst>
          <pc:docMk/>
          <pc:sldMk cId="2700801737" sldId="300"/>
        </pc:sldMkLst>
      </pc:sldChg>
      <pc:sldChg chg="del">
        <pc:chgData name="Agustin Olivo" userId="8d630fca-09ec-469f-88ae-dc625f0272e4" providerId="ADAL" clId="{A7CA8639-10A9-400D-ADD8-CEC40D74F91C}" dt="2024-10-17T20:19:37.136" v="0" actId="47"/>
        <pc:sldMkLst>
          <pc:docMk/>
          <pc:sldMk cId="3313633688" sldId="301"/>
        </pc:sldMkLst>
      </pc:sldChg>
      <pc:sldChg chg="del">
        <pc:chgData name="Agustin Olivo" userId="8d630fca-09ec-469f-88ae-dc625f0272e4" providerId="ADAL" clId="{A7CA8639-10A9-400D-ADD8-CEC40D74F91C}" dt="2024-10-17T20:19:37.136" v="0" actId="47"/>
        <pc:sldMkLst>
          <pc:docMk/>
          <pc:sldMk cId="2086753841" sldId="302"/>
        </pc:sldMkLst>
      </pc:sldChg>
      <pc:sldChg chg="modSp mod">
        <pc:chgData name="Agustin Olivo" userId="8d630fca-09ec-469f-88ae-dc625f0272e4" providerId="ADAL" clId="{A7CA8639-10A9-400D-ADD8-CEC40D74F91C}" dt="2024-10-17T20:33:31.579" v="26" actId="20577"/>
        <pc:sldMkLst>
          <pc:docMk/>
          <pc:sldMk cId="3683825550" sldId="303"/>
        </pc:sldMkLst>
        <pc:spChg chg="mod">
          <ac:chgData name="Agustin Olivo" userId="8d630fca-09ec-469f-88ae-dc625f0272e4" providerId="ADAL" clId="{A7CA8639-10A9-400D-ADD8-CEC40D74F91C}" dt="2024-10-17T20:33:31.579" v="26" actId="20577"/>
          <ac:spMkLst>
            <pc:docMk/>
            <pc:sldMk cId="3683825550" sldId="303"/>
            <ac:spMk id="8" creationId="{F6C3F71A-9842-77CF-3DE0-C68DA56765BB}"/>
          </ac:spMkLst>
        </pc:spChg>
      </pc:sldChg>
      <pc:sldChg chg="modSp mod">
        <pc:chgData name="Agustin Olivo" userId="8d630fca-09ec-469f-88ae-dc625f0272e4" providerId="ADAL" clId="{A7CA8639-10A9-400D-ADD8-CEC40D74F91C}" dt="2024-10-17T20:33:19.382" v="22" actId="113"/>
        <pc:sldMkLst>
          <pc:docMk/>
          <pc:sldMk cId="1609310999" sldId="305"/>
        </pc:sldMkLst>
        <pc:spChg chg="mod">
          <ac:chgData name="Agustin Olivo" userId="8d630fca-09ec-469f-88ae-dc625f0272e4" providerId="ADAL" clId="{A7CA8639-10A9-400D-ADD8-CEC40D74F91C}" dt="2024-10-17T20:33:00.131" v="18" actId="5793"/>
          <ac:spMkLst>
            <pc:docMk/>
            <pc:sldMk cId="1609310999" sldId="305"/>
            <ac:spMk id="9" creationId="{31727F36-2F03-A498-7A9A-4D3918AA526C}"/>
          </ac:spMkLst>
        </pc:spChg>
        <pc:spChg chg="mod">
          <ac:chgData name="Agustin Olivo" userId="8d630fca-09ec-469f-88ae-dc625f0272e4" providerId="ADAL" clId="{A7CA8639-10A9-400D-ADD8-CEC40D74F91C}" dt="2024-10-17T20:33:11.768" v="19" actId="113"/>
          <ac:spMkLst>
            <pc:docMk/>
            <pc:sldMk cId="1609310999" sldId="305"/>
            <ac:spMk id="12" creationId="{293FF992-27F7-0654-6578-EE0DD01084C2}"/>
          </ac:spMkLst>
        </pc:spChg>
        <pc:spChg chg="mod">
          <ac:chgData name="Agustin Olivo" userId="8d630fca-09ec-469f-88ae-dc625f0272e4" providerId="ADAL" clId="{A7CA8639-10A9-400D-ADD8-CEC40D74F91C}" dt="2024-10-17T20:33:19.382" v="22" actId="113"/>
          <ac:spMkLst>
            <pc:docMk/>
            <pc:sldMk cId="1609310999" sldId="305"/>
            <ac:spMk id="13" creationId="{243A643B-7D3C-23EC-BFDB-43D3B919676D}"/>
          </ac:spMkLst>
        </pc:spChg>
        <pc:spChg chg="mod">
          <ac:chgData name="Agustin Olivo" userId="8d630fca-09ec-469f-88ae-dc625f0272e4" providerId="ADAL" clId="{A7CA8639-10A9-400D-ADD8-CEC40D74F91C}" dt="2024-10-17T20:33:14.065" v="20" actId="113"/>
          <ac:spMkLst>
            <pc:docMk/>
            <pc:sldMk cId="1609310999" sldId="305"/>
            <ac:spMk id="14" creationId="{E80B72E3-17F9-A974-1F93-0924525810B7}"/>
          </ac:spMkLst>
        </pc:spChg>
        <pc:spChg chg="mod">
          <ac:chgData name="Agustin Olivo" userId="8d630fca-09ec-469f-88ae-dc625f0272e4" providerId="ADAL" clId="{A7CA8639-10A9-400D-ADD8-CEC40D74F91C}" dt="2024-10-17T20:33:17.613" v="21" actId="113"/>
          <ac:spMkLst>
            <pc:docMk/>
            <pc:sldMk cId="1609310999" sldId="305"/>
            <ac:spMk id="16" creationId="{C6778B4E-2FF8-DC5E-EA58-DC19ACCA948A}"/>
          </ac:spMkLst>
        </pc:spChg>
      </pc:sldChg>
      <pc:sldChg chg="del">
        <pc:chgData name="Agustin Olivo" userId="8d630fca-09ec-469f-88ae-dc625f0272e4" providerId="ADAL" clId="{A7CA8639-10A9-400D-ADD8-CEC40D74F91C}" dt="2024-10-17T20:19:37.136" v="0" actId="47"/>
        <pc:sldMkLst>
          <pc:docMk/>
          <pc:sldMk cId="1451703881" sldId="308"/>
        </pc:sldMkLst>
      </pc:sldChg>
      <pc:sldChg chg="del">
        <pc:chgData name="Agustin Olivo" userId="8d630fca-09ec-469f-88ae-dc625f0272e4" providerId="ADAL" clId="{A7CA8639-10A9-400D-ADD8-CEC40D74F91C}" dt="2024-10-17T20:19:37.136" v="0" actId="47"/>
        <pc:sldMkLst>
          <pc:docMk/>
          <pc:sldMk cId="3261932633" sldId="310"/>
        </pc:sldMkLst>
      </pc:sldChg>
      <pc:sldChg chg="del">
        <pc:chgData name="Agustin Olivo" userId="8d630fca-09ec-469f-88ae-dc625f0272e4" providerId="ADAL" clId="{A7CA8639-10A9-400D-ADD8-CEC40D74F91C}" dt="2024-10-17T20:19:37.136" v="0" actId="47"/>
        <pc:sldMkLst>
          <pc:docMk/>
          <pc:sldMk cId="818822864" sldId="311"/>
        </pc:sldMkLst>
      </pc:sldChg>
      <pc:sldChg chg="del">
        <pc:chgData name="Agustin Olivo" userId="8d630fca-09ec-469f-88ae-dc625f0272e4" providerId="ADAL" clId="{A7CA8639-10A9-400D-ADD8-CEC40D74F91C}" dt="2024-10-17T20:19:37.136" v="0" actId="47"/>
        <pc:sldMkLst>
          <pc:docMk/>
          <pc:sldMk cId="1692937688" sldId="31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6817A-EA46-1401-93D1-81C396EA56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D94BE4-F114-AC1A-0C0E-4217F4571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DA7DC-D10C-265C-AE23-A5A938237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84D2-81C2-4E21-AEA7-643B7CC39ACA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0018C-D4F9-814C-E90B-3BEABD580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4FDCD-F3B4-1704-0744-D30B71EE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56B-A10A-45DE-8F4D-8CDE9CAC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075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D1B32-72EA-EF12-6A2D-7D78CAB66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743A6-21A1-2F79-35AB-6B7D73B0C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ABC0D-E2AB-5CD5-4EDE-BACB05D04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84D2-81C2-4E21-AEA7-643B7CC39ACA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8208F-0E3F-8625-F775-C8BC34AE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006BA-4ACE-10CF-0536-3770D4B8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56B-A10A-45DE-8F4D-8CDE9CAC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18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8D3D90-4498-6590-1821-616153A48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26FF0-88E3-5AA3-0F1F-128B9BD2C1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63841-C3EF-E139-2E92-2B99CBD2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84D2-81C2-4E21-AEA7-643B7CC39ACA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A8C35-E451-9CE9-67A5-E8A8CA05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FB4AF-D9C9-E051-83EA-61853B5C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56B-A10A-45DE-8F4D-8CDE9CAC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41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9E7EA-92FA-C8CF-E6BA-4F975183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A780E-46E3-9431-9DC8-7E9687FA7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E205B-BA70-D315-37CA-AB2C38658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84D2-81C2-4E21-AEA7-643B7CC39ACA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E32C4-C2EC-ADB8-4308-365AA729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70172-0824-DB8C-4CAE-4952BBE6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56B-A10A-45DE-8F4D-8CDE9CAC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4325B-0DF5-1526-302D-F13405BF0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CFD5B-EFFF-ADCA-C790-D8151899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B4BB3-737D-D3D8-FE41-FE18039D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84D2-81C2-4E21-AEA7-643B7CC39ACA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3C37C-9F19-70DA-94C1-F1E4D02D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AA718-9E28-50B2-7113-4D83309F6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56B-A10A-45DE-8F4D-8CDE9CAC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34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D0A7-DE01-3E3A-D6CD-37A7F1BB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FB6E7-5DA3-0C2C-7621-0241A7696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77D637-9D89-4BA7-F0F5-1B13E5C73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91FCB-99A3-FA09-A954-83FBF1526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84D2-81C2-4E21-AEA7-643B7CC39ACA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4019F-27BC-D4CA-09D5-8807380E7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19E72-E363-8856-D9C2-E12E3471C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56B-A10A-45DE-8F4D-8CDE9CAC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76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38DF-B09D-7FCE-D13A-E50850104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3FA0F-6CB5-8B63-601B-D6A855D8C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E33F90-7D7D-D5BC-5C7F-6D852B0C2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89C279-22ED-BCA6-5860-346EC72DCB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EAB1D-0746-0732-8F19-304A806BAD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CE66D-E64D-6CF9-84F1-AC636A41F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84D2-81C2-4E21-AEA7-643B7CC39ACA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5D5BB0-518E-9BBB-E966-3963CF1A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84823F-AEB5-03FE-DE69-ACB486604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56B-A10A-45DE-8F4D-8CDE9CAC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0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B6C4-4E81-F967-E66D-6AD07856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79FB8E-2C92-58BD-D9AD-637C3AE7C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84D2-81C2-4E21-AEA7-643B7CC39ACA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FBBDEB-784E-F56C-650B-10FEA586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24E31-EEB0-17A1-6C52-DF0D085FD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56B-A10A-45DE-8F4D-8CDE9CAC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6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B395C5-82FD-DE25-744B-59B809874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84D2-81C2-4E21-AEA7-643B7CC39ACA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DAF814-A99D-9BED-AC44-E6997184A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4D176-12E2-2EFA-0F0D-B4C9E50DB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56B-A10A-45DE-8F4D-8CDE9CAC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142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27F47-7F33-CB27-1D96-9458934B7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57692-76A8-A3E3-0AA8-FF6A417AF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FA6FB-0BEA-2AFA-0AB4-A8A75C5A8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45A22-DAAF-8A97-4F52-0243BF41B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84D2-81C2-4E21-AEA7-643B7CC39ACA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F1A15-763F-B78A-A9E9-541311797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3FE38F-4D02-EEA6-05B1-F796CC50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56B-A10A-45DE-8F4D-8CDE9CAC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42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5A40-1029-3A7D-A8BC-B0574DE5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FB2F7-06FC-B7EC-8FB8-9A99A1B7C5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C42E0-F327-17F9-2023-3E150D2AA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37E5B-D917-B1D0-59A6-A5B89E509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84D2-81C2-4E21-AEA7-643B7CC39ACA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11913D-6606-9D52-5CFF-42E2A708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60317-2369-CA52-7FD3-4F13E64A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D0956B-A10A-45DE-8F4D-8CDE9CAC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15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E4B782-D79E-DCF6-3DD5-1B047E0C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5EA04-6F7F-35DA-1DBD-89359056C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11D7E-CACC-A76D-381C-338C662F3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BE84D2-81C2-4E21-AEA7-643B7CC39ACA}" type="datetimeFigureOut">
              <a:rPr lang="en-US" smtClean="0"/>
              <a:t>10/11/2024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E2B24-99E5-D9BD-406E-3B9C7C34CD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D2FB2-885F-EEE5-672C-5A50606B58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D0956B-A10A-45DE-8F4D-8CDE9CAC3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09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33B19A-4273-9736-107B-E204DACCB7E3}"/>
              </a:ext>
            </a:extLst>
          </p:cNvPr>
          <p:cNvSpPr txBox="1"/>
          <p:nvPr/>
        </p:nvSpPr>
        <p:spPr>
          <a:xfrm>
            <a:off x="0" y="1836785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Preliminary results CONVENTIONAL rotation E26 (2018-2022) Plot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17/10/2024</a:t>
            </a:r>
          </a:p>
        </p:txBody>
      </p:sp>
    </p:spTree>
    <p:extLst>
      <p:ext uri="{BB962C8B-B14F-4D97-AF65-F5344CB8AC3E}">
        <p14:creationId xmlns:p14="http://schemas.microsoft.com/office/powerpoint/2010/main" val="941147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B96DB6-5DEF-D6BD-FBF4-9AE5DBCD68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1886"/>
          <a:stretch/>
        </p:blipFill>
        <p:spPr>
          <a:xfrm>
            <a:off x="383002" y="515132"/>
            <a:ext cx="6078931" cy="58277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2B9F1D-C2D2-355B-C07F-5E3D9BA125A1}"/>
              </a:ext>
            </a:extLst>
          </p:cNvPr>
          <p:cNvSpPr txBox="1"/>
          <p:nvPr/>
        </p:nvSpPr>
        <p:spPr>
          <a:xfrm>
            <a:off x="3680804" y="506951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corn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5C020-B9FF-4858-1610-DCFD2B85798A}"/>
              </a:ext>
            </a:extLst>
          </p:cNvPr>
          <p:cNvSpPr txBox="1"/>
          <p:nvPr/>
        </p:nvSpPr>
        <p:spPr>
          <a:xfrm>
            <a:off x="3680804" y="1946805"/>
            <a:ext cx="928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soybeans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73F58-05E8-9B3B-1074-2A5C444533C9}"/>
              </a:ext>
            </a:extLst>
          </p:cNvPr>
          <p:cNvSpPr txBox="1"/>
          <p:nvPr/>
        </p:nvSpPr>
        <p:spPr>
          <a:xfrm>
            <a:off x="3680804" y="3404077"/>
            <a:ext cx="9283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soybeans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8F4083-C024-1C6E-CBD6-42244650FB6B}"/>
              </a:ext>
            </a:extLst>
          </p:cNvPr>
          <p:cNvSpPr txBox="1"/>
          <p:nvPr/>
        </p:nvSpPr>
        <p:spPr>
          <a:xfrm>
            <a:off x="3680804" y="4861349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corn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727F36-2F03-A498-7A9A-4D3918AA526C}"/>
              </a:ext>
            </a:extLst>
          </p:cNvPr>
          <p:cNvSpPr txBox="1"/>
          <p:nvPr/>
        </p:nvSpPr>
        <p:spPr>
          <a:xfrm>
            <a:off x="0" y="0"/>
            <a:ext cx="3544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Issues discussed last Friday: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3FF992-27F7-0654-6578-EE0DD01084C2}"/>
              </a:ext>
            </a:extLst>
          </p:cNvPr>
          <p:cNvSpPr txBox="1"/>
          <p:nvPr/>
        </p:nvSpPr>
        <p:spPr>
          <a:xfrm>
            <a:off x="6461933" y="988449"/>
            <a:ext cx="4604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1)</a:t>
            </a:r>
            <a:r>
              <a:rPr lang="en-US" sz="1600" dirty="0">
                <a:solidFill>
                  <a:srgbClr val="C00000"/>
                </a:solidFill>
              </a:rPr>
              <a:t> Potential to improve fit of GPP during corn years.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3A643B-7D3C-23EC-BFDB-43D3B919676D}"/>
              </a:ext>
            </a:extLst>
          </p:cNvPr>
          <p:cNvSpPr txBox="1"/>
          <p:nvPr/>
        </p:nvSpPr>
        <p:spPr>
          <a:xfrm>
            <a:off x="6461933" y="5181622"/>
            <a:ext cx="4604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1) </a:t>
            </a:r>
            <a:r>
              <a:rPr lang="en-US" sz="1600" dirty="0">
                <a:solidFill>
                  <a:srgbClr val="C00000"/>
                </a:solidFill>
              </a:rPr>
              <a:t>Potential to improve fit of GPP during corn years.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0B72E3-17F9-A974-1F93-0924525810B7}"/>
              </a:ext>
            </a:extLst>
          </p:cNvPr>
          <p:cNvSpPr txBox="1"/>
          <p:nvPr/>
        </p:nvSpPr>
        <p:spPr>
          <a:xfrm>
            <a:off x="6461933" y="2388624"/>
            <a:ext cx="39785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2) </a:t>
            </a:r>
            <a:r>
              <a:rPr lang="en-US" sz="1600" dirty="0">
                <a:solidFill>
                  <a:srgbClr val="C00000"/>
                </a:solidFill>
              </a:rPr>
              <a:t>Sharp decrease in GPP in soybean years.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3568E4-67D4-A276-7121-F464A312213A}"/>
              </a:ext>
            </a:extLst>
          </p:cNvPr>
          <p:cNvSpPr/>
          <p:nvPr/>
        </p:nvSpPr>
        <p:spPr>
          <a:xfrm>
            <a:off x="3713004" y="2230335"/>
            <a:ext cx="537326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778B4E-2FF8-DC5E-EA58-DC19ACCA948A}"/>
              </a:ext>
            </a:extLst>
          </p:cNvPr>
          <p:cNvSpPr txBox="1"/>
          <p:nvPr/>
        </p:nvSpPr>
        <p:spPr>
          <a:xfrm>
            <a:off x="6528608" y="3829681"/>
            <a:ext cx="39785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2) </a:t>
            </a:r>
            <a:r>
              <a:rPr lang="en-US" sz="1600" dirty="0">
                <a:solidFill>
                  <a:srgbClr val="C00000"/>
                </a:solidFill>
              </a:rPr>
              <a:t>Sharp decrease in GPP in soybean years.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5AB28D4-E1A6-2D6C-7788-60C299E3DFF4}"/>
              </a:ext>
            </a:extLst>
          </p:cNvPr>
          <p:cNvSpPr/>
          <p:nvPr/>
        </p:nvSpPr>
        <p:spPr>
          <a:xfrm>
            <a:off x="3589179" y="3623158"/>
            <a:ext cx="537326" cy="4572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31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6C3F71A-9842-77CF-3DE0-C68DA56765BB}"/>
              </a:ext>
            </a:extLst>
          </p:cNvPr>
          <p:cNvSpPr txBox="1"/>
          <p:nvPr/>
        </p:nvSpPr>
        <p:spPr>
          <a:xfrm>
            <a:off x="0" y="0"/>
            <a:ext cx="8396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For issue 1, I run a series of scenarios for the corn years (2018 &amp; 2021) to test potential improvements:</a:t>
            </a:r>
            <a:endParaRPr 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2329A0-E273-411D-F4E5-87977447B009}"/>
              </a:ext>
            </a:extLst>
          </p:cNvPr>
          <p:cNvSpPr txBox="1"/>
          <p:nvPr/>
        </p:nvSpPr>
        <p:spPr>
          <a:xfrm>
            <a:off x="0" y="2088389"/>
            <a:ext cx="15551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Results for yield:</a:t>
            </a:r>
            <a:endParaRPr lang="en-US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419BD1-FFA5-102F-4243-2A78B86F75F6}"/>
              </a:ext>
            </a:extLst>
          </p:cNvPr>
          <p:cNvSpPr txBox="1"/>
          <p:nvPr/>
        </p:nvSpPr>
        <p:spPr>
          <a:xfrm>
            <a:off x="0" y="4117869"/>
            <a:ext cx="14637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Results for </a:t>
            </a:r>
            <a:r>
              <a:rPr lang="en-US" sz="1400" b="1" dirty="0" err="1"/>
              <a:t>gpp</a:t>
            </a:r>
            <a:r>
              <a:rPr lang="en-US" sz="1400" b="1" dirty="0"/>
              <a:t>:</a:t>
            </a:r>
            <a:endParaRPr lang="en-US" b="1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3B3E97F-CDDD-6478-7CD3-F7737ADCC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954080"/>
              </p:ext>
            </p:extLst>
          </p:nvPr>
        </p:nvGraphicFramePr>
        <p:xfrm>
          <a:off x="95945" y="300494"/>
          <a:ext cx="9364977" cy="1724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0272">
                  <a:extLst>
                    <a:ext uri="{9D8B030D-6E8A-4147-A177-3AD203B41FA5}">
                      <a16:colId xmlns:a16="http://schemas.microsoft.com/office/drawing/2014/main" val="1408547137"/>
                    </a:ext>
                  </a:extLst>
                </a:gridCol>
                <a:gridCol w="479485">
                  <a:extLst>
                    <a:ext uri="{9D8B030D-6E8A-4147-A177-3AD203B41FA5}">
                      <a16:colId xmlns:a16="http://schemas.microsoft.com/office/drawing/2014/main" val="1995180317"/>
                    </a:ext>
                  </a:extLst>
                </a:gridCol>
                <a:gridCol w="713522">
                  <a:extLst>
                    <a:ext uri="{9D8B030D-6E8A-4147-A177-3AD203B41FA5}">
                      <a16:colId xmlns:a16="http://schemas.microsoft.com/office/drawing/2014/main" val="1258349299"/>
                    </a:ext>
                  </a:extLst>
                </a:gridCol>
                <a:gridCol w="713522">
                  <a:extLst>
                    <a:ext uri="{9D8B030D-6E8A-4147-A177-3AD203B41FA5}">
                      <a16:colId xmlns:a16="http://schemas.microsoft.com/office/drawing/2014/main" val="3565855011"/>
                    </a:ext>
                  </a:extLst>
                </a:gridCol>
                <a:gridCol w="713522">
                  <a:extLst>
                    <a:ext uri="{9D8B030D-6E8A-4147-A177-3AD203B41FA5}">
                      <a16:colId xmlns:a16="http://schemas.microsoft.com/office/drawing/2014/main" val="4203182560"/>
                    </a:ext>
                  </a:extLst>
                </a:gridCol>
                <a:gridCol w="713522">
                  <a:extLst>
                    <a:ext uri="{9D8B030D-6E8A-4147-A177-3AD203B41FA5}">
                      <a16:colId xmlns:a16="http://schemas.microsoft.com/office/drawing/2014/main" val="856227656"/>
                    </a:ext>
                  </a:extLst>
                </a:gridCol>
                <a:gridCol w="713522">
                  <a:extLst>
                    <a:ext uri="{9D8B030D-6E8A-4147-A177-3AD203B41FA5}">
                      <a16:colId xmlns:a16="http://schemas.microsoft.com/office/drawing/2014/main" val="739196342"/>
                    </a:ext>
                  </a:extLst>
                </a:gridCol>
                <a:gridCol w="713522">
                  <a:extLst>
                    <a:ext uri="{9D8B030D-6E8A-4147-A177-3AD203B41FA5}">
                      <a16:colId xmlns:a16="http://schemas.microsoft.com/office/drawing/2014/main" val="1827825329"/>
                    </a:ext>
                  </a:extLst>
                </a:gridCol>
                <a:gridCol w="713522">
                  <a:extLst>
                    <a:ext uri="{9D8B030D-6E8A-4147-A177-3AD203B41FA5}">
                      <a16:colId xmlns:a16="http://schemas.microsoft.com/office/drawing/2014/main" val="4207486134"/>
                    </a:ext>
                  </a:extLst>
                </a:gridCol>
                <a:gridCol w="713522">
                  <a:extLst>
                    <a:ext uri="{9D8B030D-6E8A-4147-A177-3AD203B41FA5}">
                      <a16:colId xmlns:a16="http://schemas.microsoft.com/office/drawing/2014/main" val="1153703999"/>
                    </a:ext>
                  </a:extLst>
                </a:gridCol>
                <a:gridCol w="713522">
                  <a:extLst>
                    <a:ext uri="{9D8B030D-6E8A-4147-A177-3AD203B41FA5}">
                      <a16:colId xmlns:a16="http://schemas.microsoft.com/office/drawing/2014/main" val="2456136171"/>
                    </a:ext>
                  </a:extLst>
                </a:gridCol>
                <a:gridCol w="713522">
                  <a:extLst>
                    <a:ext uri="{9D8B030D-6E8A-4147-A177-3AD203B41FA5}">
                      <a16:colId xmlns:a16="http://schemas.microsoft.com/office/drawing/2014/main" val="303090222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 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79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maximum yield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5000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232318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leaf fraction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0.19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58560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stem fraction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>
                          <a:effectLst/>
                        </a:rPr>
                        <a:t>0.19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657975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root fraction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0.15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3439186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>
                          <a:effectLst/>
                        </a:rPr>
                        <a:t>grain fraction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0.47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9745156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accumulative temperature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2500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2750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2250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8341725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optimum temperature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29.7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26.7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8593655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water requirement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150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135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05080940"/>
                  </a:ext>
                </a:extLst>
              </a:tr>
            </a:tbl>
          </a:graphicData>
        </a:graphic>
      </p:graphicFrame>
      <p:pic>
        <p:nvPicPr>
          <p:cNvPr id="23" name="Picture 2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06A4FD5-0DEA-B76C-2CC3-1C4C1ACB4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7" y="2373119"/>
            <a:ext cx="5483365" cy="1755345"/>
          </a:xfrm>
          <a:prstGeom prst="rect">
            <a:avLst/>
          </a:prstGeom>
        </p:spPr>
      </p:pic>
      <p:pic>
        <p:nvPicPr>
          <p:cNvPr id="28" name="Picture 2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67A8B64-14C6-0EBB-8568-49974C090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45" y="4384812"/>
            <a:ext cx="5494957" cy="186670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8E0A9FD-0268-82BD-F7E5-AC1883DF3123}"/>
              </a:ext>
            </a:extLst>
          </p:cNvPr>
          <p:cNvSpPr/>
          <p:nvPr/>
        </p:nvSpPr>
        <p:spPr>
          <a:xfrm>
            <a:off x="0" y="2769326"/>
            <a:ext cx="5660571" cy="18288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16B885-8B67-A586-B880-D61940B4FC60}"/>
              </a:ext>
            </a:extLst>
          </p:cNvPr>
          <p:cNvSpPr/>
          <p:nvPr/>
        </p:nvSpPr>
        <p:spPr>
          <a:xfrm>
            <a:off x="13137" y="5438909"/>
            <a:ext cx="5660571" cy="182880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F6C3B00-7C9F-76C5-179D-26471219253D}"/>
              </a:ext>
            </a:extLst>
          </p:cNvPr>
          <p:cNvSpPr txBox="1"/>
          <p:nvPr/>
        </p:nvSpPr>
        <p:spPr>
          <a:xfrm>
            <a:off x="0" y="6260989"/>
            <a:ext cx="115406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Scenario 7 seems better for GPP, although yield shows worse metrics for that scenario; </a:t>
            </a:r>
            <a:r>
              <a:rPr lang="en-US" sz="1400" b="1" dirty="0">
                <a:solidFill>
                  <a:srgbClr val="C00000"/>
                </a:solidFill>
              </a:rPr>
              <a:t>what is a reasonable compromise here? Maybe to go with scenario 7?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6C24F07-3A55-8CB3-A389-EE92E16FB553}"/>
              </a:ext>
            </a:extLst>
          </p:cNvPr>
          <p:cNvSpPr txBox="1"/>
          <p:nvPr/>
        </p:nvSpPr>
        <p:spPr>
          <a:xfrm>
            <a:off x="5698439" y="2710120"/>
            <a:ext cx="38479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Increasing max yield seems to improve yield fit.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3EE045-208B-DEE5-427D-4C9FE3488E87}"/>
              </a:ext>
            </a:extLst>
          </p:cNvPr>
          <p:cNvSpPr txBox="1"/>
          <p:nvPr/>
        </p:nvSpPr>
        <p:spPr>
          <a:xfrm>
            <a:off x="5708786" y="5376460"/>
            <a:ext cx="4252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Decreasing accumulative temp seems to improve fit.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825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4004AB40-D688-A600-4C05-3B8A0315BC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80509"/>
          <a:stretch/>
        </p:blipFill>
        <p:spPr>
          <a:xfrm>
            <a:off x="-95250" y="251552"/>
            <a:ext cx="6096000" cy="126351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FD8D3D1-A33A-5CAA-013E-C5E0DA279B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194" b="21667"/>
          <a:stretch/>
        </p:blipFill>
        <p:spPr>
          <a:xfrm>
            <a:off x="-95250" y="1268020"/>
            <a:ext cx="6096000" cy="13054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9C322E-BBDF-938C-A64D-14CB7E3710C4}"/>
              </a:ext>
            </a:extLst>
          </p:cNvPr>
          <p:cNvSpPr txBox="1"/>
          <p:nvPr/>
        </p:nvSpPr>
        <p:spPr>
          <a:xfrm>
            <a:off x="-2" y="0"/>
            <a:ext cx="1730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GPP for scenario 1: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770202-EEDC-6C3B-5790-5D71482C1295}"/>
              </a:ext>
            </a:extLst>
          </p:cNvPr>
          <p:cNvSpPr txBox="1"/>
          <p:nvPr/>
        </p:nvSpPr>
        <p:spPr>
          <a:xfrm>
            <a:off x="6200773" y="1751334"/>
            <a:ext cx="1730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GPP for scenario 3:</a:t>
            </a:r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7DDF86-D598-D2E8-6A3B-37B14086B7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9934"/>
          <a:stretch/>
        </p:blipFill>
        <p:spPr>
          <a:xfrm>
            <a:off x="5962648" y="2059111"/>
            <a:ext cx="6096000" cy="13007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73F8AB-0617-405E-AE35-D92DAB96B3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8333" b="22699"/>
          <a:stretch/>
        </p:blipFill>
        <p:spPr>
          <a:xfrm>
            <a:off x="5962648" y="3095600"/>
            <a:ext cx="6096000" cy="12295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4A4FD6-BB61-1A70-4E13-0E05DB379E9C}"/>
              </a:ext>
            </a:extLst>
          </p:cNvPr>
          <p:cNvSpPr txBox="1"/>
          <p:nvPr/>
        </p:nvSpPr>
        <p:spPr>
          <a:xfrm>
            <a:off x="0" y="4102344"/>
            <a:ext cx="17301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GPP for scenario 7: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FDF282-BA9D-6865-8AF7-C93C3AFDC26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79583"/>
          <a:stretch/>
        </p:blipFill>
        <p:spPr>
          <a:xfrm>
            <a:off x="-152402" y="4325147"/>
            <a:ext cx="6449198" cy="1400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0B31399-CCA8-8BC0-46D3-C26F5DAD31D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8472" b="21111"/>
          <a:stretch/>
        </p:blipFill>
        <p:spPr>
          <a:xfrm>
            <a:off x="-152400" y="5401703"/>
            <a:ext cx="6449198" cy="14001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59E4DBB-E5BD-4FFC-8B8A-64940D951FF6}"/>
              </a:ext>
            </a:extLst>
          </p:cNvPr>
          <p:cNvSpPr txBox="1"/>
          <p:nvPr/>
        </p:nvSpPr>
        <p:spPr>
          <a:xfrm>
            <a:off x="6296796" y="5253094"/>
            <a:ext cx="3833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Maybe even in scenario 7 there is still opportunities to achieve a better fit?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9390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8F93B8-D6CE-7F6B-4A5F-C8F282963D34}"/>
              </a:ext>
            </a:extLst>
          </p:cNvPr>
          <p:cNvSpPr txBox="1"/>
          <p:nvPr/>
        </p:nvSpPr>
        <p:spPr>
          <a:xfrm>
            <a:off x="0" y="0"/>
            <a:ext cx="5834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For issue 2, I explored changes in crop stress indexes and crop growth</a:t>
            </a: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8EC146-053E-0AB1-8203-025D1D085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96" y="495300"/>
            <a:ext cx="5834868" cy="50844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64D509D-CCFA-CF4D-4AB2-636F6913B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95300"/>
            <a:ext cx="5948832" cy="50445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CB93FB-EA43-6704-67F4-83F413931C89}"/>
              </a:ext>
            </a:extLst>
          </p:cNvPr>
          <p:cNvSpPr txBox="1"/>
          <p:nvPr/>
        </p:nvSpPr>
        <p:spPr>
          <a:xfrm>
            <a:off x="3915225" y="5688449"/>
            <a:ext cx="46958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In both years, it seems to be associated with water stress.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</a:rPr>
              <a:t>However, variables like soil water content do not seem to be </a:t>
            </a:r>
            <a:r>
              <a:rPr lang="en-US" sz="1400" dirty="0" err="1">
                <a:solidFill>
                  <a:srgbClr val="C00000"/>
                </a:solidFill>
              </a:rPr>
              <a:t>particurlarly</a:t>
            </a:r>
            <a:r>
              <a:rPr lang="en-US" sz="1400" dirty="0">
                <a:solidFill>
                  <a:srgbClr val="C00000"/>
                </a:solidFill>
              </a:rPr>
              <a:t> associated with this stop in growth.</a:t>
            </a:r>
          </a:p>
          <a:p>
            <a:pPr algn="ctr"/>
            <a:r>
              <a:rPr lang="en-US" sz="1400" b="1" dirty="0">
                <a:solidFill>
                  <a:srgbClr val="C00000"/>
                </a:solidFill>
              </a:rPr>
              <a:t>Do you know how the index is calculated?</a:t>
            </a:r>
            <a:r>
              <a:rPr lang="en-US" sz="1400" dirty="0">
                <a:solidFill>
                  <a:srgbClr val="C00000"/>
                </a:solidFill>
              </a:rPr>
              <a:t> I thought it could give insights into what might be the problem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79A815-AA0D-AA36-B594-9968461285D8}"/>
              </a:ext>
            </a:extLst>
          </p:cNvPr>
          <p:cNvSpPr/>
          <p:nvPr/>
        </p:nvSpPr>
        <p:spPr>
          <a:xfrm rot="5400000">
            <a:off x="2719658" y="4448311"/>
            <a:ext cx="1423852" cy="3377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B62A6E-60EA-D226-6D81-38684F5DBC67}"/>
              </a:ext>
            </a:extLst>
          </p:cNvPr>
          <p:cNvSpPr/>
          <p:nvPr/>
        </p:nvSpPr>
        <p:spPr>
          <a:xfrm rot="5400000">
            <a:off x="8663260" y="4448311"/>
            <a:ext cx="1423852" cy="33772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135A9D-70C7-4233-B8DB-41B69FDF636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543751" y="5460988"/>
            <a:ext cx="371474" cy="8122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D26029-2621-391D-3EEF-F85C335E05A0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8611050" y="5437790"/>
            <a:ext cx="800100" cy="8354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1034023-5DEC-2715-A375-E0B37B600DB7}"/>
              </a:ext>
            </a:extLst>
          </p:cNvPr>
          <p:cNvSpPr txBox="1"/>
          <p:nvPr/>
        </p:nvSpPr>
        <p:spPr>
          <a:xfrm rot="20664837">
            <a:off x="119675" y="327489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Index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292D58-B8AA-8088-BA67-F43A00216AB2}"/>
              </a:ext>
            </a:extLst>
          </p:cNvPr>
          <p:cNvSpPr txBox="1"/>
          <p:nvPr/>
        </p:nvSpPr>
        <p:spPr>
          <a:xfrm rot="20664837">
            <a:off x="5287168" y="271283"/>
            <a:ext cx="933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Crop growth</a:t>
            </a:r>
            <a:endParaRPr lang="en-US" sz="1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8DB1252-2C84-455D-110D-9A01F6000D09}"/>
              </a:ext>
            </a:extLst>
          </p:cNvPr>
          <p:cNvSpPr txBox="1"/>
          <p:nvPr/>
        </p:nvSpPr>
        <p:spPr>
          <a:xfrm rot="20664837">
            <a:off x="6102629" y="287690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Index</a:t>
            </a:r>
            <a:endParaRPr 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8B9F4C-B719-6B26-CF83-2729AD9A9599}"/>
              </a:ext>
            </a:extLst>
          </p:cNvPr>
          <p:cNvSpPr txBox="1"/>
          <p:nvPr/>
        </p:nvSpPr>
        <p:spPr>
          <a:xfrm rot="20664837">
            <a:off x="11336797" y="287690"/>
            <a:ext cx="9332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Crop growth</a:t>
            </a:r>
            <a:endParaRPr 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2614AE-B30A-4995-E273-4BCE8576D936}"/>
              </a:ext>
            </a:extLst>
          </p:cNvPr>
          <p:cNvSpPr txBox="1"/>
          <p:nvPr/>
        </p:nvSpPr>
        <p:spPr>
          <a:xfrm>
            <a:off x="2289000" y="321867"/>
            <a:ext cx="1311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Soybean 2019</a:t>
            </a:r>
            <a:endParaRPr lang="en-US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683467-D829-AC3A-8AF1-E3185FD299C4}"/>
              </a:ext>
            </a:extLst>
          </p:cNvPr>
          <p:cNvSpPr txBox="1"/>
          <p:nvPr/>
        </p:nvSpPr>
        <p:spPr>
          <a:xfrm>
            <a:off x="8539570" y="286598"/>
            <a:ext cx="13114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Soybean 2020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7489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8F93B8-D6CE-7F6B-4A5F-C8F282963D34}"/>
              </a:ext>
            </a:extLst>
          </p:cNvPr>
          <p:cNvSpPr txBox="1"/>
          <p:nvPr/>
        </p:nvSpPr>
        <p:spPr>
          <a:xfrm>
            <a:off x="0" y="0"/>
            <a:ext cx="120491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Additional 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Weather data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What input does DNDC need for wind data? Speed at 2 m or at 10 m?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precipitation, should it be total precipitation, or rain only?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Do you always set up the spin up as a single set of management practices in DNDC? Is the management of the spin-up approximately what happened in the field in the 10 years prior to modeling the experiment of interest?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In your .</a:t>
            </a:r>
            <a:r>
              <a:rPr lang="en-US" dirty="0" err="1"/>
              <a:t>dnd</a:t>
            </a:r>
            <a:r>
              <a:rPr lang="en-US" dirty="0"/>
              <a:t> file seems like the value for crop residue harvested varies between 0.75 and 1 for most crops; what does that depend on?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For UAN applications, I see you </a:t>
            </a:r>
            <a:r>
              <a:rPr lang="en-US" dirty="0" err="1"/>
              <a:t>splitted</a:t>
            </a:r>
            <a:r>
              <a:rPr lang="en-US" dirty="0"/>
              <a:t> things in 25% nitrate, 50% urea and 12.5 ammonium; is that for the split of UAN?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Do you normally switch on the "Dynamic Water Table &lt;2" in the soil's tab of DNDC? In one of the files you shared you indicated this was used when tile drainage was present, which is the case for Elora.</a:t>
            </a:r>
          </a:p>
        </p:txBody>
      </p:sp>
    </p:spTree>
    <p:extLst>
      <p:ext uri="{BB962C8B-B14F-4D97-AF65-F5344CB8AC3E}">
        <p14:creationId xmlns:p14="http://schemas.microsoft.com/office/powerpoint/2010/main" val="1646626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be62a12b-2cad-49a1-a5fa-85f4f3156a7d}" enabled="0" method="" siteId="{be62a12b-2cad-49a1-a5fa-85f4f3156a7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26186</TotalTime>
  <Words>483</Words>
  <Application>Microsoft Office PowerPoint</Application>
  <PresentationFormat>Widescreen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Aptos Narrow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Agustin Jose Olivo</dc:creator>
  <cp:lastModifiedBy>Agustin Olivo</cp:lastModifiedBy>
  <cp:revision>7</cp:revision>
  <dcterms:created xsi:type="dcterms:W3CDTF">2024-08-29T15:16:25Z</dcterms:created>
  <dcterms:modified xsi:type="dcterms:W3CDTF">2024-10-17T20:33:40Z</dcterms:modified>
</cp:coreProperties>
</file>