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794" autoAdjust="0"/>
  </p:normalViewPr>
  <p:slideViewPr>
    <p:cSldViewPr>
      <p:cViewPr varScale="1">
        <p:scale>
          <a:sx n="42" d="100"/>
          <a:sy n="42" d="100"/>
        </p:scale>
        <p:origin x="-19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71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8BBDB-EC83-4EAF-9386-D57442207AF8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FF89-BE2A-440A-872E-55787EA36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==================================================</a:t>
            </a:r>
          </a:p>
          <a:p>
            <a:r>
              <a:rPr lang="en-US" dirty="0" smtClean="0"/>
              <a:t>= Example: Create random network and run an invasion</a:t>
            </a:r>
          </a:p>
          <a:p>
            <a:r>
              <a:rPr lang="en-US" dirty="0" smtClean="0"/>
              <a:t>= percolation algorithm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- * generate a simple cubic network</a:t>
            </a:r>
          </a:p>
          <a:p>
            <a:r>
              <a:rPr lang="en-US" dirty="0" smtClean="0"/>
              <a:t>- * Define inlet and outlet faces</a:t>
            </a:r>
          </a:p>
          <a:p>
            <a:r>
              <a:rPr lang="en-US" dirty="0" smtClean="0"/>
              <a:t>- * Run Invasion percolation algorithm</a:t>
            </a:r>
          </a:p>
          <a:p>
            <a:r>
              <a:rPr lang="en-US" dirty="0" smtClean="0"/>
              <a:t>+=+=+=+=+=+=+=+=+=+=+=+=+=+=+=+=+=+=+=+=+=+=+=+=+=</a:t>
            </a:r>
          </a:p>
          <a:p>
            <a:r>
              <a:rPr lang="en-US" dirty="0" smtClean="0"/>
              <a:t>INITIAL SETUP (STEP 1)</a:t>
            </a:r>
          </a:p>
          <a:p>
            <a:r>
              <a:rPr lang="en-US" dirty="0" smtClean="0"/>
              <a:t>pore volumes</a:t>
            </a:r>
          </a:p>
          <a:p>
            <a:r>
              <a:rPr lang="en-US" dirty="0" smtClean="0"/>
              <a:t>interface throat(s) found: [0]</a:t>
            </a:r>
          </a:p>
          <a:p>
            <a:r>
              <a:rPr lang="en-US" dirty="0" smtClean="0"/>
              <a:t>interface throat pressure(s): [ 0.24607595]</a:t>
            </a:r>
          </a:p>
          <a:p>
            <a:r>
              <a:rPr lang="en-US" dirty="0" smtClean="0"/>
              <a:t>interface throat(s) found: [1]</a:t>
            </a:r>
          </a:p>
          <a:p>
            <a:r>
              <a:rPr lang="en-US" dirty="0" smtClean="0"/>
              <a:t>interface throat pressure(s): [ 0.84521739]</a:t>
            </a:r>
          </a:p>
          <a:p>
            <a:r>
              <a:rPr lang="en-US" dirty="0" smtClean="0"/>
              <a:t>interface throat(s) found: [2]</a:t>
            </a:r>
          </a:p>
          <a:p>
            <a:r>
              <a:rPr lang="en-US" dirty="0" smtClean="0"/>
              <a:t>interface throat pressure(s): [ 1.02315789]</a:t>
            </a:r>
          </a:p>
          <a:p>
            <a:r>
              <a:rPr lang="en-US" dirty="0" smtClean="0"/>
              <a:t>[  42.  580.  130.]</a:t>
            </a:r>
          </a:p>
          <a:p>
            <a:r>
              <a:rPr lang="en-US" dirty="0" smtClean="0"/>
              <a:t>cap volumes</a:t>
            </a:r>
          </a:p>
          <a:p>
            <a:r>
              <a:rPr lang="en-US" dirty="0" smtClean="0"/>
              <a:t>[ 258.15461672    6.3706263     3.591364  ]</a:t>
            </a:r>
          </a:p>
          <a:p>
            <a:r>
              <a:rPr lang="en-US" dirty="0" err="1" smtClean="0"/>
              <a:t>haines_throats</a:t>
            </a:r>
            <a:endParaRPr lang="en-US" dirty="0" smtClean="0"/>
          </a:p>
          <a:p>
            <a:r>
              <a:rPr lang="en-US" dirty="0" smtClean="0"/>
              <a:t>[0 1 2]</a:t>
            </a:r>
          </a:p>
          <a:p>
            <a:r>
              <a:rPr lang="en-US" dirty="0" smtClean="0"/>
              <a:t>max throat cap volumes</a:t>
            </a:r>
          </a:p>
          <a:p>
            <a:r>
              <a:rPr lang="en-US" dirty="0" smtClean="0"/>
              <a:t>[ 258.15461672    6.3706263     3.591364    118.84697368  229.84729612</a:t>
            </a:r>
          </a:p>
          <a:p>
            <a:r>
              <a:rPr lang="en-US" dirty="0" smtClean="0"/>
              <a:t>  508.04736836  150.53255359  434.89276543   47.71293843  258.15461672</a:t>
            </a:r>
          </a:p>
          <a:p>
            <a:r>
              <a:rPr lang="en-US" dirty="0" smtClean="0"/>
              <a:t>    8.18123087   69.45590118    7.23822947   28.73091201  333.03814281</a:t>
            </a:r>
          </a:p>
          <a:p>
            <a:r>
              <a:rPr lang="en-US" dirty="0" smtClean="0"/>
              <a:t>  220.89323346  229.84729612    1.76714587]</a:t>
            </a:r>
          </a:p>
          <a:p>
            <a:r>
              <a:rPr lang="en-US" dirty="0" smtClean="0"/>
              <a:t>+=+=+=+=+=+=+=+=+=+=+=+=+=+=+=+=+=+=+=+=+=+=+=+=+=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0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[ 300.15461672  586.3706263   133.591364  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133.591364002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2</a:t>
            </a:r>
          </a:p>
          <a:p>
            <a:r>
              <a:rPr lang="en-US" dirty="0" smtClean="0"/>
              <a:t>trying to access cluster:  3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2 133.591364002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5 the other pore is one of:  [2 5]</a:t>
            </a:r>
          </a:p>
          <a:p>
            <a:r>
              <a:rPr lang="en-US" dirty="0" smtClean="0"/>
              <a:t>position:  [4 0 2]</a:t>
            </a:r>
          </a:p>
          <a:p>
            <a:r>
              <a:rPr lang="en-US" dirty="0" smtClean="0"/>
              <a:t>FOUND NEW NEIGHBOUR FROM PORE: 5</a:t>
            </a:r>
          </a:p>
          <a:p>
            <a:r>
              <a:rPr lang="en-US" dirty="0" smtClean="0"/>
              <a:t>new throat: 4   new pore: [4 5]</a:t>
            </a:r>
          </a:p>
          <a:p>
            <a:r>
              <a:rPr lang="en-US" dirty="0" smtClean="0"/>
              <a:t>FOUND NEW NEIGHBOUR FROM PORE: 5</a:t>
            </a:r>
          </a:p>
          <a:p>
            <a:r>
              <a:rPr lang="en-US" dirty="0" smtClean="0"/>
              <a:t>new throat: 7   new pore: [5 8]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[ 300.15461672  586.3706263   133.591364  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300.15461672   586.3706263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133.591364002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300.15461672   586.3706263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300.154616722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3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0 300.154616722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3 the other pore is one of:  [0 3]</a:t>
            </a:r>
          </a:p>
          <a:p>
            <a:r>
              <a:rPr lang="en-US" dirty="0" smtClean="0"/>
              <a:t>position:  [0 0 2]</a:t>
            </a:r>
          </a:p>
          <a:p>
            <a:r>
              <a:rPr lang="en-US" dirty="0" smtClean="0"/>
              <a:t>FOUND NEW NEIGHBOUR FROM PORE: 3</a:t>
            </a:r>
          </a:p>
          <a:p>
            <a:r>
              <a:rPr lang="en-US" dirty="0" smtClean="0"/>
              <a:t>new throat: 3   new pore: [3 4]</a:t>
            </a:r>
          </a:p>
          <a:p>
            <a:r>
              <a:rPr lang="en-US" dirty="0" smtClean="0"/>
              <a:t>FOUND NEW NEIGHBOUR FROM PORE: 3</a:t>
            </a:r>
          </a:p>
          <a:p>
            <a:r>
              <a:rPr lang="en-US" dirty="0" smtClean="0"/>
              <a:t>new throat: 5   new pore: [3 6]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300.15461672   586.3706263   1144.72674953]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886.27631175   586.3706263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300.154616722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886.27631175   586.3706263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586.370626303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4</a:t>
            </a:r>
          </a:p>
          <a:p>
            <a:r>
              <a:rPr lang="en-US" dirty="0" smtClean="0"/>
              <a:t>trying to access cluster:  2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1 586.370626303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4 the other pore is one of:  [1 4]</a:t>
            </a:r>
          </a:p>
          <a:p>
            <a:r>
              <a:rPr lang="en-US" dirty="0" smtClean="0"/>
              <a:t>position:  [2 0 2]</a:t>
            </a:r>
          </a:p>
          <a:p>
            <a:r>
              <a:rPr lang="en-US" dirty="0" smtClean="0"/>
              <a:t>FOUND NEW NEIGHBOUR FROM PORE: 4</a:t>
            </a:r>
          </a:p>
          <a:p>
            <a:r>
              <a:rPr lang="en-US" dirty="0" smtClean="0"/>
              <a:t>new throat: 3   new pore: [3 4]</a:t>
            </a:r>
          </a:p>
          <a:p>
            <a:r>
              <a:rPr lang="en-US" dirty="0" smtClean="0"/>
              <a:t>FOUND NEW NEIGHBOUR FROM PORE: 4</a:t>
            </a:r>
          </a:p>
          <a:p>
            <a:r>
              <a:rPr lang="en-US" dirty="0" smtClean="0"/>
              <a:t>new throat: 4   new pore: [4 5]</a:t>
            </a:r>
          </a:p>
          <a:p>
            <a:r>
              <a:rPr lang="en-US" dirty="0" smtClean="0"/>
              <a:t>FOUND NEW NEIGHBOUR FROM PORE: 4</a:t>
            </a:r>
          </a:p>
          <a:p>
            <a:r>
              <a:rPr lang="en-US" dirty="0" smtClean="0"/>
              <a:t>new throat: 6   new pore: [4 7]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886.27631175   586.3706263   1144.72674953]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886.27631175  1747.9632689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586.370626303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886.27631175  1747.9632689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886.276311745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5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5 886.276311745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6 the other pore is one of:  [3 6]</a:t>
            </a:r>
          </a:p>
          <a:p>
            <a:r>
              <a:rPr lang="en-US" dirty="0" smtClean="0"/>
              <a:t>position:  [0 0 4]</a:t>
            </a:r>
          </a:p>
          <a:p>
            <a:r>
              <a:rPr lang="en-US" dirty="0" smtClean="0"/>
              <a:t>FOUND NEW NEIGHBOUR FROM PORE: 6</a:t>
            </a:r>
          </a:p>
          <a:p>
            <a:r>
              <a:rPr lang="en-US" dirty="0" smtClean="0"/>
              <a:t>new throat: 8   new pore: [6 7]</a:t>
            </a:r>
          </a:p>
          <a:p>
            <a:r>
              <a:rPr lang="en-US" dirty="0" smtClean="0"/>
              <a:t>FOUND NEW NEIGHBOUR FROM PORE: 6</a:t>
            </a:r>
          </a:p>
          <a:p>
            <a:r>
              <a:rPr lang="en-US" dirty="0" smtClean="0"/>
              <a:t>new throat: 10   new pore: [6 9]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886.27631175  1747.9632689   1144.72674953]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[ 1226.39800649  1747.9632689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886.276311745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[ 1226.39800649  1747.9632689   1144.72674953]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1144.72674953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6</a:t>
            </a:r>
          </a:p>
          <a:p>
            <a:r>
              <a:rPr lang="en-US" dirty="0" smtClean="0"/>
              <a:t>trying to access cluster:  3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7 1144.72674953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8 the other pore is one of:  [5 8]</a:t>
            </a:r>
          </a:p>
          <a:p>
            <a:r>
              <a:rPr lang="en-US" dirty="0" smtClean="0"/>
              <a:t>position:  [4 0 4]</a:t>
            </a:r>
          </a:p>
          <a:p>
            <a:r>
              <a:rPr lang="en-US" dirty="0" smtClean="0"/>
              <a:t>FOUND NEW NEIGHBOUR FROM PORE: 8</a:t>
            </a:r>
          </a:p>
          <a:p>
            <a:r>
              <a:rPr lang="en-US" dirty="0" smtClean="0"/>
              <a:t>new throat: 9   new pore: [7 8]</a:t>
            </a:r>
          </a:p>
          <a:p>
            <a:r>
              <a:rPr lang="en-US" dirty="0" smtClean="0"/>
              <a:t>FOUND NEW NEIGHBOUR FROM PORE: 8</a:t>
            </a:r>
          </a:p>
          <a:p>
            <a:r>
              <a:rPr lang="en-US" dirty="0" smtClean="0"/>
              <a:t>new throat: 12   new pore: [ 8 11]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[ 1226.39800649  1747.9632689   1144.72674953]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[ 1226.39800649  1747.9632689   1591.4724903 ]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1144.72674953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[ 1226.39800649  1747.9632689   1591.4724903 ]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1226.39800649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7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1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3 1226.39800649</a:t>
            </a:r>
          </a:p>
          <a:p>
            <a:r>
              <a:rPr lang="en-US" dirty="0" smtClean="0"/>
              <a:t>clusters =  [[1]</a:t>
            </a:r>
          </a:p>
          <a:p>
            <a:r>
              <a:rPr lang="en-US" dirty="0" smtClean="0"/>
              <a:t> [2]]</a:t>
            </a:r>
          </a:p>
          <a:p>
            <a:r>
              <a:rPr lang="en-US" dirty="0" smtClean="0"/>
              <a:t>clusters combining:  1 2 at time 1226.39800649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flowrate</a:t>
            </a:r>
            <a:r>
              <a:rPr lang="en-US" dirty="0" smtClean="0"/>
              <a:t> for cluster  1 is 2.0</a:t>
            </a:r>
          </a:p>
          <a:p>
            <a:r>
              <a:rPr lang="en-US" dirty="0" smtClean="0"/>
              <a:t>making cluster  2  inactive due to merge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1.22639801e+03   1.00000000e+32   1.59147249e+03]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1.42395277e+03   1.00000000e+32   1.59147249e+03]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1226.39800649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1.42395277e+03   1.00000000e+32   1.59147249e+03]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1423.95277261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8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 2]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4 1423.95277261</a:t>
            </a:r>
          </a:p>
          <a:p>
            <a:r>
              <a:rPr lang="en-US" dirty="0" smtClean="0"/>
              <a:t>clusters =  [[1]</a:t>
            </a:r>
          </a:p>
          <a:p>
            <a:r>
              <a:rPr lang="en-US" dirty="0" smtClean="0"/>
              <a:t> [3]]</a:t>
            </a:r>
          </a:p>
          <a:p>
            <a:r>
              <a:rPr lang="en-US" dirty="0" smtClean="0"/>
              <a:t>clusters combining:  1 3 at time 1423.95277261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flowrate</a:t>
            </a:r>
            <a:r>
              <a:rPr lang="en-US" dirty="0" smtClean="0"/>
              <a:t> for cluster  1 is 3.0</a:t>
            </a:r>
          </a:p>
          <a:p>
            <a:r>
              <a:rPr lang="en-US" dirty="0" smtClean="0"/>
              <a:t>making cluster  3  inactive due to merge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1.42395277e+03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1.42396277e+03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1423.95277261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1.42396277e+03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1423.96277261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9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9 1423.96277261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7 the other pore is one of:  [7 8]</a:t>
            </a:r>
          </a:p>
          <a:p>
            <a:r>
              <a:rPr lang="en-US" dirty="0" smtClean="0"/>
              <a:t>position:  [2 0 4]</a:t>
            </a:r>
          </a:p>
          <a:p>
            <a:r>
              <a:rPr lang="en-US" dirty="0" smtClean="0"/>
              <a:t>FOUND NEW NEIGHBOUR FROM PORE: 7</a:t>
            </a:r>
          </a:p>
          <a:p>
            <a:r>
              <a:rPr lang="en-US" dirty="0" smtClean="0"/>
              <a:t>new throat: 11   new pore: [ 7 10]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1.42396277e+03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1.42397277e+03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1423.96277261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1.42397277e+03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1423.97277261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10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6 1423.97277261</a:t>
            </a:r>
          </a:p>
          <a:p>
            <a:r>
              <a:rPr lang="en-US" dirty="0" smtClean="0"/>
              <a:t>clusters =  [[1]</a:t>
            </a:r>
          </a:p>
          <a:p>
            <a:r>
              <a:rPr lang="en-US" dirty="0" smtClean="0"/>
              <a:t> [1]]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1.42397277e+03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1.42398277e+03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1423.97277261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1.42398277e+03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1423.98277261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11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11 1423.98277261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10 the other pore is one of:  [ 7 10]</a:t>
            </a:r>
          </a:p>
          <a:p>
            <a:r>
              <a:rPr lang="en-US" dirty="0" smtClean="0"/>
              <a:t>position:  [2 0 6]</a:t>
            </a:r>
          </a:p>
          <a:p>
            <a:r>
              <a:rPr lang="en-US" dirty="0" smtClean="0"/>
              <a:t>FOUND NEW NEIGHBOUR FROM PORE: 10</a:t>
            </a:r>
          </a:p>
          <a:p>
            <a:r>
              <a:rPr lang="en-US" dirty="0" smtClean="0"/>
              <a:t>new throat: 13   new pore: [ 9 10]</a:t>
            </a:r>
          </a:p>
          <a:p>
            <a:r>
              <a:rPr lang="en-US" dirty="0" smtClean="0"/>
              <a:t>FOUND NEW NEIGHBOUR FROM PORE: 10</a:t>
            </a:r>
          </a:p>
          <a:p>
            <a:r>
              <a:rPr lang="en-US" dirty="0" smtClean="0"/>
              <a:t>new throat: 14   new pore: [10 11]</a:t>
            </a:r>
          </a:p>
          <a:p>
            <a:r>
              <a:rPr lang="en-US" dirty="0" smtClean="0"/>
              <a:t>FOUND NEW NEIGHBOUR FROM PORE: 10</a:t>
            </a:r>
          </a:p>
          <a:p>
            <a:r>
              <a:rPr lang="en-US" dirty="0" smtClean="0"/>
              <a:t>new throat: 16   new pore: [10 13]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1.42398277e+03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1.45840612e+03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1423.98277261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1.45840612e+03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1458.40612384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12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14 1458.40612384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11 the other pore is one of:  [10 11]</a:t>
            </a:r>
          </a:p>
          <a:p>
            <a:r>
              <a:rPr lang="en-US" dirty="0" smtClean="0"/>
              <a:t>position:  [4 0 6]</a:t>
            </a:r>
          </a:p>
          <a:p>
            <a:r>
              <a:rPr lang="en-US" dirty="0" smtClean="0"/>
              <a:t>FOUND NEW NEIGHBOUR FROM PORE: 11</a:t>
            </a:r>
          </a:p>
          <a:p>
            <a:r>
              <a:rPr lang="en-US" dirty="0" smtClean="0"/>
              <a:t>new throat: 17   new pore: [11 14]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1.45840612e+03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1.45841612e+03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=  1458.40612384  </a:t>
            </a:r>
            <a:r>
              <a:rPr lang="en-US" dirty="0" err="1" smtClean="0"/>
              <a:t>haines</a:t>
            </a:r>
            <a:r>
              <a:rPr lang="en-US" dirty="0" smtClean="0"/>
              <a:t> time:</a:t>
            </a:r>
          </a:p>
          <a:p>
            <a:r>
              <a:rPr lang="en-US" dirty="0" smtClean="0"/>
              <a:t>[  1.45841612e+03   1.00000000e+32   1.00000000e+32]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time after update=  1458.41612384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--------------------------------------------------</a:t>
            </a:r>
          </a:p>
          <a:p>
            <a:r>
              <a:rPr lang="en-US" dirty="0" smtClean="0"/>
              <a:t>         STEP 13</a:t>
            </a:r>
          </a:p>
          <a:p>
            <a:r>
              <a:rPr lang="en-US" dirty="0" smtClean="0"/>
              <a:t>trying to access cluster:  1</a:t>
            </a:r>
          </a:p>
          <a:p>
            <a:r>
              <a:rPr lang="en-US" dirty="0" smtClean="0"/>
              <a:t>when these clusters are active </a:t>
            </a:r>
            <a:r>
              <a:rPr lang="en-US" dirty="0" err="1" smtClean="0"/>
              <a:t>active</a:t>
            </a:r>
            <a:r>
              <a:rPr lang="en-US" dirty="0" smtClean="0"/>
              <a:t>:  [0]</a:t>
            </a:r>
          </a:p>
          <a:p>
            <a:r>
              <a:rPr lang="en-US" dirty="0" smtClean="0"/>
              <a:t>Haines at </a:t>
            </a:r>
            <a:r>
              <a:rPr lang="en-US" dirty="0" err="1" smtClean="0"/>
              <a:t>throat,time</a:t>
            </a:r>
            <a:r>
              <a:rPr lang="en-US" dirty="0" smtClean="0"/>
              <a:t>:  16 1458.41612384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INVADING PORE:  13 the other pore is one of:  [10 13]</a:t>
            </a:r>
          </a:p>
          <a:p>
            <a:r>
              <a:rPr lang="en-US" dirty="0" smtClean="0"/>
              <a:t>position:  [2 0 8]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before last stage:</a:t>
            </a:r>
          </a:p>
          <a:p>
            <a:r>
              <a:rPr lang="en-US" dirty="0" smtClean="0"/>
              <a:t>[  1.45841612e+03   1.00000000e+32   1.00000000e+32]</a:t>
            </a:r>
          </a:p>
          <a:p>
            <a:r>
              <a:rPr lang="en-US" dirty="0" err="1" smtClean="0"/>
              <a:t>haines</a:t>
            </a:r>
            <a:r>
              <a:rPr lang="en-US" dirty="0" smtClean="0"/>
              <a:t> time at the end of the throat stuff</a:t>
            </a:r>
          </a:p>
          <a:p>
            <a:r>
              <a:rPr lang="en-US" dirty="0" smtClean="0"/>
              <a:t>[  1.45842612e+03   1.00000000e+32   1.00000000e+32]</a:t>
            </a:r>
          </a:p>
          <a:p>
            <a:r>
              <a:rPr lang="en-US" dirty="0" smtClean="0"/>
              <a:t>BREAKTHROUGH at pore  13  and cluster  1</a:t>
            </a:r>
          </a:p>
          <a:p>
            <a:r>
              <a:rPr lang="en-US" dirty="0" smtClean="0"/>
              <a:t>SIMULATION FINISHED; no more active clusters</a:t>
            </a:r>
          </a:p>
          <a:p>
            <a:r>
              <a:rPr lang="en-US" dirty="0" smtClean="0"/>
              <a:t>[1 1 1]</a:t>
            </a:r>
          </a:p>
          <a:p>
            <a:r>
              <a:rPr lang="en-US" dirty="0" smtClean="0"/>
              <a:t> ---------------------------------------</a:t>
            </a:r>
          </a:p>
          <a:p>
            <a:r>
              <a:rPr lang="en-US" dirty="0" smtClean="0"/>
              <a:t>- * Output to .</a:t>
            </a:r>
            <a:r>
              <a:rPr lang="en-US" dirty="0" err="1" smtClean="0"/>
              <a:t>vtp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0.0343983163625 seconds.</a:t>
            </a:r>
          </a:p>
          <a:p>
            <a:r>
              <a:rPr lang="en-US" smtClean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FF89-BE2A-440A-872E-55787EA361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0DB6-695F-4D18-A78E-0F923AE64F2D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7B84-D106-4DC9-B19A-02107B57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921808" y="567917"/>
            <a:ext cx="3291416" cy="4997251"/>
            <a:chOff x="685800" y="1010881"/>
            <a:chExt cx="3291416" cy="4997251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03349" y="1010881"/>
              <a:ext cx="2480734" cy="4426657"/>
              <a:chOff x="1269999" y="990600"/>
              <a:chExt cx="2480734" cy="442665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269999" y="990600"/>
                <a:ext cx="2480734" cy="423334"/>
                <a:chOff x="3460749" y="890410"/>
                <a:chExt cx="2480734" cy="42333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518149" y="89041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489449" y="89041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460749" y="89041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1269999" y="4993923"/>
                <a:ext cx="2480734" cy="423334"/>
                <a:chOff x="3460749" y="4893733"/>
                <a:chExt cx="2480734" cy="42333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460749" y="4893733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89449" y="4893733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518149" y="4893733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405466" y="4438472"/>
                <a:ext cx="2209800" cy="533400"/>
                <a:chOff x="3596216" y="4338282"/>
                <a:chExt cx="2209800" cy="5334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 rot="16200000">
                  <a:off x="5463116" y="452878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3405716" y="452878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16200000">
                  <a:off x="4434416" y="452878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269999" y="2992260"/>
                <a:ext cx="2480734" cy="423334"/>
                <a:chOff x="3460749" y="2892070"/>
                <a:chExt cx="2480734" cy="42333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460749" y="289207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489449" y="289207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518149" y="289207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948766" y="3027537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920066" y="3027537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405466" y="1435982"/>
                <a:ext cx="2209800" cy="533400"/>
                <a:chOff x="3596216" y="1335792"/>
                <a:chExt cx="2209800" cy="5334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 rot="16200000">
                  <a:off x="5463116" y="152629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17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16200000">
                  <a:off x="4434416" y="152629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16200000">
                  <a:off x="3405716" y="152629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269999" y="1991430"/>
                <a:ext cx="2480734" cy="423334"/>
                <a:chOff x="3460749" y="1930918"/>
                <a:chExt cx="2480734" cy="423334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460749" y="1930918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489449" y="1930918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18149" y="1930918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948766" y="2066385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920066" y="2066385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269999" y="3993090"/>
                <a:ext cx="2480734" cy="423334"/>
                <a:chOff x="3460749" y="3892900"/>
                <a:chExt cx="2480734" cy="4233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460749" y="389290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518149" y="389290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89449" y="3892900"/>
                  <a:ext cx="423334" cy="4233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920066" y="4028367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48766" y="4028367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405467" y="2436812"/>
                <a:ext cx="2209799" cy="533400"/>
                <a:chOff x="3596217" y="2336622"/>
                <a:chExt cx="2209799" cy="5334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 rot="16200000">
                  <a:off x="3405717" y="252712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6200000">
                  <a:off x="4434416" y="252712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rot="16200000">
                  <a:off x="5463116" y="252712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1405467" y="3437642"/>
                <a:ext cx="2209799" cy="533400"/>
                <a:chOff x="3596217" y="3337452"/>
                <a:chExt cx="2209799" cy="5334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 rot="16200000">
                  <a:off x="5463116" y="352795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4434416" y="352795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 rot="16200000">
                  <a:off x="3405717" y="3527952"/>
                  <a:ext cx="533400" cy="152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685800" y="1010881"/>
              <a:ext cx="3291416" cy="4997251"/>
              <a:chOff x="711200" y="1010881"/>
              <a:chExt cx="3291416" cy="499725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711200" y="500588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11200" y="45407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711200" y="404037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11200" y="353995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1200" y="30665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1200" y="253912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11200" y="203871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11200" y="153829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11200" y="10108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4118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452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786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0120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545416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5054600" y="567917"/>
            <a:ext cx="3291416" cy="4997251"/>
            <a:chOff x="4572000" y="1010881"/>
            <a:chExt cx="3291416" cy="4997251"/>
          </a:xfrm>
        </p:grpSpPr>
        <p:grpSp>
          <p:nvGrpSpPr>
            <p:cNvPr id="106" name="Group 105"/>
            <p:cNvGrpSpPr/>
            <p:nvPr/>
          </p:nvGrpSpPr>
          <p:grpSpPr>
            <a:xfrm>
              <a:off x="5212291" y="1010881"/>
              <a:ext cx="2480734" cy="4426657"/>
              <a:chOff x="5450417" y="990600"/>
              <a:chExt cx="2480734" cy="4426657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64" name="Group 63"/>
              <p:cNvGrpSpPr/>
              <p:nvPr/>
            </p:nvGrpSpPr>
            <p:grpSpPr>
              <a:xfrm>
                <a:off x="5450417" y="990600"/>
                <a:ext cx="2480734" cy="423334"/>
                <a:chOff x="3460749" y="890410"/>
                <a:chExt cx="2480734" cy="423334"/>
              </a:xfrm>
              <a:grpFill/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5518149" y="89041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352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489449" y="89041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072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60749" y="89041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868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5450417" y="4993923"/>
                <a:ext cx="2480734" cy="423334"/>
                <a:chOff x="3460749" y="4893733"/>
                <a:chExt cx="2480734" cy="423334"/>
              </a:xfrm>
              <a:grpFill/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460749" y="4893733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042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489449" y="4893733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580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518149" y="4893733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130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585884" y="4438472"/>
                <a:ext cx="2209800" cy="533400"/>
                <a:chOff x="3596216" y="4338282"/>
                <a:chExt cx="2209800" cy="533400"/>
              </a:xfrm>
              <a:grpFill/>
            </p:grpSpPr>
            <p:sp>
              <p:nvSpPr>
                <p:cNvPr id="73" name="Rectangle 72"/>
                <p:cNvSpPr/>
                <p:nvPr/>
              </p:nvSpPr>
              <p:spPr>
                <a:xfrm rot="16200000">
                  <a:off x="5463116" y="452878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1.9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 rot="16200000">
                  <a:off x="3405716" y="452878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7.9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 rot="16200000">
                  <a:off x="4434416" y="452878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2.3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450417" y="2992260"/>
                <a:ext cx="2480734" cy="423334"/>
                <a:chOff x="3460749" y="2892070"/>
                <a:chExt cx="2480734" cy="423334"/>
              </a:xfrm>
              <a:grpFill/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460749" y="289207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764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489449" y="289207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253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518149" y="289207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586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948766" y="3027537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7.9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920066" y="3027537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4.5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585884" y="1435982"/>
                <a:ext cx="2209800" cy="533400"/>
                <a:chOff x="3596216" y="1335792"/>
                <a:chExt cx="2209800" cy="533400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 rot="16200000">
                  <a:off x="5463116" y="152629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1.5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6200000">
                  <a:off x="4434416" y="152629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7.6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6200000">
                  <a:off x="3405716" y="152629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7.5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450417" y="1991430"/>
                <a:ext cx="2480734" cy="423334"/>
                <a:chOff x="3460749" y="1930918"/>
                <a:chExt cx="2480734" cy="423334"/>
              </a:xfrm>
              <a:grpFill/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3460749" y="1930918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711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489449" y="1930918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073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518149" y="1930918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173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948766" y="2066385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8.6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920066" y="2066385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3.8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5450417" y="3993090"/>
                <a:ext cx="2480734" cy="423334"/>
                <a:chOff x="3460749" y="3892900"/>
                <a:chExt cx="2480734" cy="423334"/>
              </a:xfrm>
              <a:grpFill/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460749" y="389290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263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518149" y="389290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394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489449" y="3892900"/>
                  <a:ext cx="423334" cy="42333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712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920066" y="4028367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6.1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948766" y="4028367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7.6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585885" y="2436812"/>
                <a:ext cx="2209799" cy="533400"/>
                <a:chOff x="3596217" y="2336622"/>
                <a:chExt cx="2209799" cy="533400"/>
              </a:xfrm>
              <a:grpFill/>
            </p:grpSpPr>
            <p:sp>
              <p:nvSpPr>
                <p:cNvPr id="99" name="Rectangle 98"/>
                <p:cNvSpPr/>
                <p:nvPr/>
              </p:nvSpPr>
              <p:spPr>
                <a:xfrm rot="16200000">
                  <a:off x="3405717" y="252712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2.5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16200000">
                  <a:off x="4434416" y="252712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5.1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rot="16200000">
                  <a:off x="5463116" y="252712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2.4</a:t>
                  </a: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5585885" y="3437642"/>
                <a:ext cx="2209799" cy="533400"/>
                <a:chOff x="3596217" y="3337452"/>
                <a:chExt cx="2209799" cy="533400"/>
              </a:xfrm>
              <a:grpFill/>
            </p:grpSpPr>
            <p:sp>
              <p:nvSpPr>
                <p:cNvPr id="103" name="Rectangle 102"/>
                <p:cNvSpPr/>
                <p:nvPr/>
              </p:nvSpPr>
              <p:spPr>
                <a:xfrm rot="16200000">
                  <a:off x="5463116" y="352795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9.4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 rot="16200000">
                  <a:off x="4434416" y="352795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6.6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 rot="16200000">
                  <a:off x="3405717" y="3527952"/>
                  <a:ext cx="533400" cy="1524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9.9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4572000" y="1010881"/>
              <a:ext cx="3291416" cy="4997251"/>
              <a:chOff x="711200" y="1010881"/>
              <a:chExt cx="3291416" cy="4997251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711200" y="500588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11200" y="45407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11200" y="404037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11200" y="353995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11200" y="30665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11200" y="253912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711200" y="203871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711200" y="153829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711200" y="10108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4118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9452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4786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012015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545416" y="5638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1683</Words>
  <Application>Microsoft Office PowerPoint</Application>
  <PresentationFormat>On-screen Show (4:3)</PresentationFormat>
  <Paragraphs>356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</dc:creator>
  <cp:lastModifiedBy>JH</cp:lastModifiedBy>
  <cp:revision>13</cp:revision>
  <cp:lastPrinted>2013-07-09T16:52:21Z</cp:lastPrinted>
  <dcterms:created xsi:type="dcterms:W3CDTF">2013-07-06T19:23:38Z</dcterms:created>
  <dcterms:modified xsi:type="dcterms:W3CDTF">2013-07-10T17:00:06Z</dcterms:modified>
</cp:coreProperties>
</file>