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795c227b_0_4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795c227b_0_4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795c227b_0_4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795c227b_0_4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795c227b_0_4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795c227b_0_4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795c227b_0_4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795c227b_0_4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795c227b_0_4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795c227b_0_4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1795c227b_0_4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1795c227b_0_4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1795c227b_0_5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1795c227b_0_5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795c227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795c227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795c227b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795c227b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795c227b_0_4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795c227b_0_4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795c227b_0_5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795c227b_0_5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795c227b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795c227b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795c227b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795c227b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795c227b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795c227b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795c227b_0_4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795c227b_0_4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3" Type="http://schemas.openxmlformats.org/officeDocument/2006/relationships/image" Target="../media/image29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15" Type="http://schemas.openxmlformats.org/officeDocument/2006/relationships/image" Target="../media/image32.png"/><Relationship Id="rId14" Type="http://schemas.openxmlformats.org/officeDocument/2006/relationships/image" Target="../media/image38.png"/><Relationship Id="rId5" Type="http://schemas.openxmlformats.org/officeDocument/2006/relationships/image" Target="../media/image24.png"/><Relationship Id="rId6" Type="http://schemas.openxmlformats.org/officeDocument/2006/relationships/image" Target="../media/image51.png"/><Relationship Id="rId7" Type="http://schemas.openxmlformats.org/officeDocument/2006/relationships/image" Target="../media/image36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50.png"/><Relationship Id="rId9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Relationship Id="rId7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47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0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860150"/>
            <a:ext cx="85206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Interpolación Polinómica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14275"/>
            <a:ext cx="8520600" cy="4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Queremos encontrar un polinomio de primer grado que pase por los puntos distintos              y             . Definimos las funciones: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          y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Luego se define: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Como                                      ,                                      ,                                      ,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Tenemos:                                                                                                       = </a:t>
            </a:r>
            <a:r>
              <a:rPr lang="es-419"/>
              <a:t>    ,  </a:t>
            </a:r>
            <a:r>
              <a:rPr lang="es-419"/>
              <a:t>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                                                                                                                      =                                               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25" y="744450"/>
            <a:ext cx="647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650" y="744450"/>
            <a:ext cx="647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225" y="1114500"/>
            <a:ext cx="1646550" cy="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475" y="1114507"/>
            <a:ext cx="1659846" cy="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7650" y="1826238"/>
            <a:ext cx="30956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5175" y="2272125"/>
            <a:ext cx="2057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0150" y="2272125"/>
            <a:ext cx="20669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9350" y="2208075"/>
            <a:ext cx="20669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25175" y="2813013"/>
            <a:ext cx="2057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10063" y="3353925"/>
            <a:ext cx="5876649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32354" y="3904514"/>
            <a:ext cx="163050" cy="14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32350" y="3399576"/>
            <a:ext cx="163050" cy="1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063" y="3820975"/>
            <a:ext cx="587666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314400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Luego, p es la única función lineal que pasa por               y 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600" y="441025"/>
            <a:ext cx="647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275" y="441025"/>
            <a:ext cx="647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0900" y="879688"/>
            <a:ext cx="48387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Interpolación de Lagrange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general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314275"/>
            <a:ext cx="85206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Consideremos un polinomio de grado máximo n que pase por los n + 1 puntos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                        , definimos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        satisface                           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00" y="1503650"/>
            <a:ext cx="12573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63" y="1895463"/>
            <a:ext cx="69246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25" y="3015175"/>
            <a:ext cx="5143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938" y="830225"/>
            <a:ext cx="2524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0175" y="3733550"/>
            <a:ext cx="1028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7663" y="3253300"/>
            <a:ext cx="4953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0175" y="3243775"/>
            <a:ext cx="10668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888150"/>
            <a:ext cx="85206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polinomio interpolador de Lagrange está dado por: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Notar que p(x) interpola los datos: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Además, el grado de p(x) es menor o igual a n ya que el grado de                         para                         es igual a n. Luego, p(x) es único en el conjunto de polinomios de grado menor o igual a n, de acuerdo al Teorema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38" y="1339763"/>
            <a:ext cx="4352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525" y="2571750"/>
            <a:ext cx="1000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050" y="2586038"/>
            <a:ext cx="1219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3275" y="3080600"/>
            <a:ext cx="5143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0600" y="3404300"/>
            <a:ext cx="12573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17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748350"/>
            <a:ext cx="88323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Obtener              para los puntos (0, -1), (1, -1), y   (2, 7). Aplicando la fórmula de Lagrange obtenemos: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0" y="845225"/>
            <a:ext cx="4857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850" y="3948569"/>
            <a:ext cx="4716999" cy="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30150"/>
            <a:ext cx="3809625" cy="33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848" y="1552635"/>
            <a:ext cx="4717000" cy="57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0450" y="2173249"/>
            <a:ext cx="4811799" cy="6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0450" y="2933712"/>
            <a:ext cx="4811799" cy="65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013" y="1151963"/>
            <a:ext cx="20669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3450" y="1151963"/>
            <a:ext cx="23812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251825" y="8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 de la interpolación de Lagrange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251825" y="2035450"/>
            <a:ext cx="85206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Requiere gran cantidad de cálculos.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cada valor de x hay que reevaluar todas las funciones          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se agrega un punto, el polinomio            es de poca utilidad para obtener el polinomio de grado superior.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50" y="2457450"/>
            <a:ext cx="5143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575" y="2790700"/>
            <a:ext cx="5048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de Interpolación Polinómica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466750"/>
            <a:ext cx="85206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Sea f(x) una cierta función de la que posiblemente no se conoce una forma explícita, o bien es muy complicada para trabajar con ella. Podemos aproximar f(x) por funciones simples, y hacer los cálculos con estas aproximaciones.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Dados n + 1 números distintos                                                   de un intervalo [a,b], llamados nodos de la interpolación, y n + 1 números reales                         ,    con       </a:t>
            </a:r>
            <a:r>
              <a:rPr lang="es-419"/>
              <a:t>hola </a:t>
            </a:r>
            <a:r>
              <a:rPr lang="es-419"/>
              <a:t>     , para                             , llamados valores de interpolación, el problema de interpolación trata de encontrar una función p tal que                  , para                            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825" y="2886025"/>
            <a:ext cx="12668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650" y="3179163"/>
            <a:ext cx="9525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750" y="3193450"/>
            <a:ext cx="15906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650" y="3823350"/>
            <a:ext cx="15906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2425" y="3479150"/>
            <a:ext cx="9334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3750" y="2571750"/>
            <a:ext cx="27622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Interpolación Polinómica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876500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Dados n + 1 pares ordenados            se trata de encontrar un polinomio p(x) que interpole los datos:                  ,                        . ( 1 )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Consideremos el polinomio de grado m: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Vemos que hay m + 1 parámetros independientes                     . Puesto que ( 1 ) impone n + 1 condiciones sobre p(x), es razonable considerar el caso en que m = n. Queremos encontrar                        tales que: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   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r>
              <a:rPr lang="es-419"/>
              <a:t>...</a:t>
            </a:r>
            <a:r>
              <a:rPr lang="es-419"/>
              <a:t>.</a:t>
            </a:r>
            <a:endParaRPr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</a:t>
            </a:r>
            <a:endParaRPr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					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025" y="994850"/>
            <a:ext cx="5905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575" y="1309138"/>
            <a:ext cx="9334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000" y="1362725"/>
            <a:ext cx="1219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238" y="1847825"/>
            <a:ext cx="28003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963" y="2404088"/>
            <a:ext cx="11525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9913" y="3645000"/>
            <a:ext cx="32575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9925" y="4361875"/>
            <a:ext cx="33051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90253" y="3026325"/>
            <a:ext cx="1152525" cy="15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209525"/>
            <a:ext cx="8520600" cy="4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Luego, tenemos un sistema lineal de n + 1 ecuaciones y n + 1 incógnitas, que podemos escribir en forma matricial y vectorial como: Xa = y, donde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La matriz X es la matriz de Vandermonde. Para esta matriz se tiene que: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88" y="1185975"/>
            <a:ext cx="21812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563" y="1185963"/>
            <a:ext cx="9620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150" y="1185975"/>
            <a:ext cx="11239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650" y="3310175"/>
            <a:ext cx="2476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510450" y="1451675"/>
            <a:ext cx="8123100" cy="13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 u="sng"/>
              <a:t>Teorema 1:</a:t>
            </a:r>
            <a:r>
              <a:rPr lang="es-419" sz="4100"/>
              <a:t> “Existencia y unicidad del polinomio interpolante”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669250"/>
            <a:ext cx="85206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Dados n + 1 puntos distintos                                 ,            con                       , números distintos, existe un polinomio p(x) de grado menor o igual a n que interpola dichos puntos. Dicho polinomio es único en el conjunto de polinomios de grado menor o igual a n.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50" y="1803075"/>
            <a:ext cx="2524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150" y="1841175"/>
            <a:ext cx="11334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Demostración. A.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789850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Considerando la expresión del determinante de la matriz de Vandermonde, se tiene que det(X) ≠ 0, porque si i </a:t>
            </a:r>
            <a:r>
              <a:rPr lang="es-419"/>
              <a:t>≠ j, entonces xi ≠  xj. Luego X es no singular y el sistema Xa = y tiene solución única. El grado del polinomio interpolante puede ser menor o igual a n para los n + 1 puntos dados, ya que algunos de los coeficientes     ,    ,                       , pueden ser iguales a cero.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25" y="3200313"/>
            <a:ext cx="1219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50" y="3233638"/>
            <a:ext cx="1619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Demostración. B.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090075"/>
            <a:ext cx="87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contradicción, suponga que rango(X) &lt; n + 1. Luego X tiene un espacio nulo no trivial, es decir, N(X) </a:t>
            </a:r>
            <a:r>
              <a:rPr lang="es-419"/>
              <a:t>≠  {0}. En particular, existe                                   ∈          , a ≠  0, tal que Xa = 0. Escribiendo el polinomio para este sistema, tenemos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                                                              ( 3 )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/>
              <a:t>Como        y otros coeficientes pueden ser iguales a cero, el grado m de p(x) puede ser    m ≤ n. Las ecuaciones (3) indican que p(x) se anula en los n + 1 puntos                      . Sin embargo, por el Teorema Fundamental del Algebra, un polinomio de grado m tiene como máximo m raíces distintas. Esto es una contradicción ya que m &lt; n + 1. Esta contradicción surge de suponer que X no es invertible. Luego, rango(X) = n + 1.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              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000" y="1524888"/>
            <a:ext cx="18192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850" y="1524900"/>
            <a:ext cx="4476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788" y="2298763"/>
            <a:ext cx="1219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225" y="2284488"/>
            <a:ext cx="33051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075" y="2922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6450" y="3207225"/>
            <a:ext cx="11334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Interpolación de Lagrange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Lineal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