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6" r:id="rId1"/>
  </p:sldMasterIdLst>
  <p:notesMasterIdLst>
    <p:notesMasterId r:id="rId11"/>
  </p:notesMasterIdLst>
  <p:sldIdLst>
    <p:sldId id="256" r:id="rId2"/>
    <p:sldId id="257" r:id="rId3"/>
    <p:sldId id="259" r:id="rId4"/>
    <p:sldId id="258" r:id="rId5"/>
    <p:sldId id="276" r:id="rId6"/>
    <p:sldId id="277" r:id="rId7"/>
    <p:sldId id="274" r:id="rId8"/>
    <p:sldId id="278" r:id="rId9"/>
    <p:sldId id="273" r:id="rId10"/>
  </p:sldIdLst>
  <p:sldSz cx="13004800" cy="975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ff">
        <a:font>
          <a:latin typeface="Helvetica"/>
          <a:ea typeface="Helvetica"/>
          <a:cs typeface="Helvetica"/>
        </a:font>
        <a:srgbClr val="FFFFFF"/>
      </a:tcTxStyle>
      <a:tcStyle>
        <a:tcBdr>
          <a:left>
            <a:ln w="12700" cap="flat">
              <a:solidFill>
                <a:srgbClr val="BC00FF"/>
              </a:solidFill>
              <a:prstDash val="solid"/>
              <a:round/>
            </a:ln>
          </a:left>
          <a:right>
            <a:ln w="12700" cap="flat">
              <a:solidFill>
                <a:srgbClr val="BC00FF"/>
              </a:solidFill>
              <a:prstDash val="solid"/>
              <a:round/>
            </a:ln>
          </a:right>
          <a:top>
            <a:ln w="12700" cap="flat">
              <a:solidFill>
                <a:srgbClr val="BC00FF"/>
              </a:solidFill>
              <a:prstDash val="solid"/>
              <a:round/>
            </a:ln>
          </a:top>
          <a:bottom>
            <a:ln w="127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rgbClr val="CAD4ED"/>
          </a:solidFill>
        </a:fill>
      </a:tcStyle>
    </a:wholeTbl>
    <a:band2H>
      <a:tcTxStyle/>
      <a:tcStyle>
        <a:tcBdr/>
        <a:fill>
          <a:solidFill>
            <a:srgbClr val="E6EBF6"/>
          </a:solidFill>
        </a:fill>
      </a:tcStyle>
    </a:band2H>
    <a:firstCol>
      <a:tcTxStyle b="on" i="off">
        <a:font>
          <a:latin typeface="Helvetica"/>
          <a:ea typeface="Helvetica"/>
          <a:cs typeface="Helvetica"/>
        </a:font>
        <a:srgbClr val="BC00FF"/>
      </a:tcTxStyle>
      <a:tcStyle>
        <a:tcBdr>
          <a:left>
            <a:ln w="12700" cap="flat">
              <a:solidFill>
                <a:srgbClr val="BC00FF"/>
              </a:solidFill>
              <a:prstDash val="solid"/>
              <a:round/>
            </a:ln>
          </a:left>
          <a:right>
            <a:ln w="12700" cap="flat">
              <a:solidFill>
                <a:srgbClr val="BC00FF"/>
              </a:solidFill>
              <a:prstDash val="solid"/>
              <a:round/>
            </a:ln>
          </a:right>
          <a:top>
            <a:ln w="12700" cap="flat">
              <a:solidFill>
                <a:srgbClr val="BC00FF"/>
              </a:solidFill>
              <a:prstDash val="solid"/>
              <a:round/>
            </a:ln>
          </a:top>
          <a:bottom>
            <a:ln w="127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chemeClr val="accent1"/>
          </a:solidFill>
        </a:fill>
      </a:tcStyle>
    </a:firstCol>
    <a:lastRow>
      <a:tcTxStyle b="on" i="off">
        <a:font>
          <a:latin typeface="Helvetica"/>
          <a:ea typeface="Helvetica"/>
          <a:cs typeface="Helvetica"/>
        </a:font>
        <a:srgbClr val="BC00FF"/>
      </a:tcTxStyle>
      <a:tcStyle>
        <a:tcBdr>
          <a:left>
            <a:ln w="12700" cap="flat">
              <a:solidFill>
                <a:srgbClr val="BC00FF"/>
              </a:solidFill>
              <a:prstDash val="solid"/>
              <a:round/>
            </a:ln>
          </a:left>
          <a:right>
            <a:ln w="12700" cap="flat">
              <a:solidFill>
                <a:srgbClr val="BC00FF"/>
              </a:solidFill>
              <a:prstDash val="solid"/>
              <a:round/>
            </a:ln>
          </a:right>
          <a:top>
            <a:ln w="38100" cap="flat">
              <a:solidFill>
                <a:srgbClr val="BC00FF"/>
              </a:solidFill>
              <a:prstDash val="solid"/>
              <a:round/>
            </a:ln>
          </a:top>
          <a:bottom>
            <a:ln w="127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chemeClr val="accent1"/>
          </a:solidFill>
        </a:fill>
      </a:tcStyle>
    </a:lastRow>
    <a:firstRow>
      <a:tcTxStyle b="on" i="off">
        <a:font>
          <a:latin typeface="Helvetica"/>
          <a:ea typeface="Helvetica"/>
          <a:cs typeface="Helvetica"/>
        </a:font>
        <a:srgbClr val="BC00FF"/>
      </a:tcTxStyle>
      <a:tcStyle>
        <a:tcBdr>
          <a:left>
            <a:ln w="12700" cap="flat">
              <a:solidFill>
                <a:srgbClr val="BC00FF"/>
              </a:solidFill>
              <a:prstDash val="solid"/>
              <a:round/>
            </a:ln>
          </a:left>
          <a:right>
            <a:ln w="12700" cap="flat">
              <a:solidFill>
                <a:srgbClr val="BC00FF"/>
              </a:solidFill>
              <a:prstDash val="solid"/>
              <a:round/>
            </a:ln>
          </a:right>
          <a:top>
            <a:ln w="12700" cap="flat">
              <a:solidFill>
                <a:srgbClr val="BC00FF"/>
              </a:solidFill>
              <a:prstDash val="solid"/>
              <a:round/>
            </a:ln>
          </a:top>
          <a:bottom>
            <a:ln w="381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chemeClr val="accent1"/>
          </a:solidFill>
        </a:fill>
      </a:tcStyle>
    </a:firstRow>
  </a:tblStyle>
  <a:tblStyle styleId="{C7B018BB-80A7-4F77-B60F-C8B233D01FF8}" styleName="">
    <a:tblBg/>
    <a:wholeTbl>
      <a:tcTxStyle b="on" i="off">
        <a:font>
          <a:latin typeface="Helvetica"/>
          <a:ea typeface="Helvetica"/>
          <a:cs typeface="Helvetica"/>
        </a:font>
        <a:srgbClr val="FFFFFF"/>
      </a:tcTxStyle>
      <a:tcStyle>
        <a:tcBdr>
          <a:left>
            <a:ln w="12700" cap="flat">
              <a:solidFill>
                <a:srgbClr val="BC00FF"/>
              </a:solidFill>
              <a:prstDash val="solid"/>
              <a:round/>
            </a:ln>
          </a:left>
          <a:right>
            <a:ln w="12700" cap="flat">
              <a:solidFill>
                <a:srgbClr val="BC00FF"/>
              </a:solidFill>
              <a:prstDash val="solid"/>
              <a:round/>
            </a:ln>
          </a:right>
          <a:top>
            <a:ln w="12700" cap="flat">
              <a:solidFill>
                <a:srgbClr val="BC00FF"/>
              </a:solidFill>
              <a:prstDash val="solid"/>
              <a:round/>
            </a:ln>
          </a:top>
          <a:bottom>
            <a:ln w="127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rgbClr val="F2E7CB"/>
          </a:solidFill>
        </a:fill>
      </a:tcStyle>
    </a:wholeTbl>
    <a:band2H>
      <a:tcTxStyle/>
      <a:tcStyle>
        <a:tcBdr/>
        <a:fill>
          <a:solidFill>
            <a:srgbClr val="F8F4E7"/>
          </a:solidFill>
        </a:fill>
      </a:tcStyle>
    </a:band2H>
    <a:firstCol>
      <a:tcTxStyle b="on" i="off">
        <a:font>
          <a:latin typeface="Helvetica"/>
          <a:ea typeface="Helvetica"/>
          <a:cs typeface="Helvetica"/>
        </a:font>
        <a:srgbClr val="BC00FF"/>
      </a:tcTxStyle>
      <a:tcStyle>
        <a:tcBdr>
          <a:left>
            <a:ln w="12700" cap="flat">
              <a:solidFill>
                <a:srgbClr val="BC00FF"/>
              </a:solidFill>
              <a:prstDash val="solid"/>
              <a:round/>
            </a:ln>
          </a:left>
          <a:right>
            <a:ln w="12700" cap="flat">
              <a:solidFill>
                <a:srgbClr val="BC00FF"/>
              </a:solidFill>
              <a:prstDash val="solid"/>
              <a:round/>
            </a:ln>
          </a:right>
          <a:top>
            <a:ln w="12700" cap="flat">
              <a:solidFill>
                <a:srgbClr val="BC00FF"/>
              </a:solidFill>
              <a:prstDash val="solid"/>
              <a:round/>
            </a:ln>
          </a:top>
          <a:bottom>
            <a:ln w="127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chemeClr val="accent3"/>
          </a:solidFill>
        </a:fill>
      </a:tcStyle>
    </a:firstCol>
    <a:lastRow>
      <a:tcTxStyle b="on" i="off">
        <a:font>
          <a:latin typeface="Helvetica"/>
          <a:ea typeface="Helvetica"/>
          <a:cs typeface="Helvetica"/>
        </a:font>
        <a:srgbClr val="BC00FF"/>
      </a:tcTxStyle>
      <a:tcStyle>
        <a:tcBdr>
          <a:left>
            <a:ln w="12700" cap="flat">
              <a:solidFill>
                <a:srgbClr val="BC00FF"/>
              </a:solidFill>
              <a:prstDash val="solid"/>
              <a:round/>
            </a:ln>
          </a:left>
          <a:right>
            <a:ln w="12700" cap="flat">
              <a:solidFill>
                <a:srgbClr val="BC00FF"/>
              </a:solidFill>
              <a:prstDash val="solid"/>
              <a:round/>
            </a:ln>
          </a:right>
          <a:top>
            <a:ln w="38100" cap="flat">
              <a:solidFill>
                <a:srgbClr val="BC00FF"/>
              </a:solidFill>
              <a:prstDash val="solid"/>
              <a:round/>
            </a:ln>
          </a:top>
          <a:bottom>
            <a:ln w="127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chemeClr val="accent3"/>
          </a:solidFill>
        </a:fill>
      </a:tcStyle>
    </a:lastRow>
    <a:firstRow>
      <a:tcTxStyle b="on" i="off">
        <a:font>
          <a:latin typeface="Helvetica"/>
          <a:ea typeface="Helvetica"/>
          <a:cs typeface="Helvetica"/>
        </a:font>
        <a:srgbClr val="BC00FF"/>
      </a:tcTxStyle>
      <a:tcStyle>
        <a:tcBdr>
          <a:left>
            <a:ln w="12700" cap="flat">
              <a:solidFill>
                <a:srgbClr val="BC00FF"/>
              </a:solidFill>
              <a:prstDash val="solid"/>
              <a:round/>
            </a:ln>
          </a:left>
          <a:right>
            <a:ln w="12700" cap="flat">
              <a:solidFill>
                <a:srgbClr val="BC00FF"/>
              </a:solidFill>
              <a:prstDash val="solid"/>
              <a:round/>
            </a:ln>
          </a:right>
          <a:top>
            <a:ln w="12700" cap="flat">
              <a:solidFill>
                <a:srgbClr val="BC00FF"/>
              </a:solidFill>
              <a:prstDash val="solid"/>
              <a:round/>
            </a:ln>
          </a:top>
          <a:bottom>
            <a:ln w="381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chemeClr val="accent3"/>
          </a:solidFill>
        </a:fill>
      </a:tcStyle>
    </a:firstRow>
  </a:tblStyle>
  <a:tblStyle styleId="{EEE7283C-3CF3-47DC-8721-378D4A62B228}" styleName="">
    <a:tblBg/>
    <a:wholeTbl>
      <a:tcTxStyle b="on" i="off">
        <a:font>
          <a:latin typeface="Helvetica"/>
          <a:ea typeface="Helvetica"/>
          <a:cs typeface="Helvetica"/>
        </a:font>
        <a:srgbClr val="FFFFFF"/>
      </a:tcTxStyle>
      <a:tcStyle>
        <a:tcBdr>
          <a:left>
            <a:ln w="12700" cap="flat">
              <a:solidFill>
                <a:srgbClr val="BC00FF"/>
              </a:solidFill>
              <a:prstDash val="solid"/>
              <a:round/>
            </a:ln>
          </a:left>
          <a:right>
            <a:ln w="12700" cap="flat">
              <a:solidFill>
                <a:srgbClr val="BC00FF"/>
              </a:solidFill>
              <a:prstDash val="solid"/>
              <a:round/>
            </a:ln>
          </a:right>
          <a:top>
            <a:ln w="12700" cap="flat">
              <a:solidFill>
                <a:srgbClr val="BC00FF"/>
              </a:solidFill>
              <a:prstDash val="solid"/>
              <a:round/>
            </a:ln>
          </a:top>
          <a:bottom>
            <a:ln w="127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rgbClr val="D5CDDE"/>
          </a:solidFill>
        </a:fill>
      </a:tcStyle>
    </a:wholeTbl>
    <a:band2H>
      <a:tcTxStyle/>
      <a:tcStyle>
        <a:tcBdr/>
        <a:fill>
          <a:solidFill>
            <a:srgbClr val="EBE8EF"/>
          </a:solidFill>
        </a:fill>
      </a:tcStyle>
    </a:band2H>
    <a:firstCol>
      <a:tcTxStyle b="on" i="off">
        <a:font>
          <a:latin typeface="Helvetica"/>
          <a:ea typeface="Helvetica"/>
          <a:cs typeface="Helvetica"/>
        </a:font>
        <a:srgbClr val="BC00FF"/>
      </a:tcTxStyle>
      <a:tcStyle>
        <a:tcBdr>
          <a:left>
            <a:ln w="12700" cap="flat">
              <a:solidFill>
                <a:srgbClr val="BC00FF"/>
              </a:solidFill>
              <a:prstDash val="solid"/>
              <a:round/>
            </a:ln>
          </a:left>
          <a:right>
            <a:ln w="12700" cap="flat">
              <a:solidFill>
                <a:srgbClr val="BC00FF"/>
              </a:solidFill>
              <a:prstDash val="solid"/>
              <a:round/>
            </a:ln>
          </a:right>
          <a:top>
            <a:ln w="12700" cap="flat">
              <a:solidFill>
                <a:srgbClr val="BC00FF"/>
              </a:solidFill>
              <a:prstDash val="solid"/>
              <a:round/>
            </a:ln>
          </a:top>
          <a:bottom>
            <a:ln w="127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chemeClr val="accent6"/>
          </a:solidFill>
        </a:fill>
      </a:tcStyle>
    </a:firstCol>
    <a:lastRow>
      <a:tcTxStyle b="on" i="off">
        <a:font>
          <a:latin typeface="Helvetica"/>
          <a:ea typeface="Helvetica"/>
          <a:cs typeface="Helvetica"/>
        </a:font>
        <a:srgbClr val="BC00FF"/>
      </a:tcTxStyle>
      <a:tcStyle>
        <a:tcBdr>
          <a:left>
            <a:ln w="12700" cap="flat">
              <a:solidFill>
                <a:srgbClr val="BC00FF"/>
              </a:solidFill>
              <a:prstDash val="solid"/>
              <a:round/>
            </a:ln>
          </a:left>
          <a:right>
            <a:ln w="12700" cap="flat">
              <a:solidFill>
                <a:srgbClr val="BC00FF"/>
              </a:solidFill>
              <a:prstDash val="solid"/>
              <a:round/>
            </a:ln>
          </a:right>
          <a:top>
            <a:ln w="38100" cap="flat">
              <a:solidFill>
                <a:srgbClr val="BC00FF"/>
              </a:solidFill>
              <a:prstDash val="solid"/>
              <a:round/>
            </a:ln>
          </a:top>
          <a:bottom>
            <a:ln w="127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chemeClr val="accent6"/>
          </a:solidFill>
        </a:fill>
      </a:tcStyle>
    </a:lastRow>
    <a:firstRow>
      <a:tcTxStyle b="on" i="off">
        <a:font>
          <a:latin typeface="Helvetica"/>
          <a:ea typeface="Helvetica"/>
          <a:cs typeface="Helvetica"/>
        </a:font>
        <a:srgbClr val="BC00FF"/>
      </a:tcTxStyle>
      <a:tcStyle>
        <a:tcBdr>
          <a:left>
            <a:ln w="12700" cap="flat">
              <a:solidFill>
                <a:srgbClr val="BC00FF"/>
              </a:solidFill>
              <a:prstDash val="solid"/>
              <a:round/>
            </a:ln>
          </a:left>
          <a:right>
            <a:ln w="12700" cap="flat">
              <a:solidFill>
                <a:srgbClr val="BC00FF"/>
              </a:solidFill>
              <a:prstDash val="solid"/>
              <a:round/>
            </a:ln>
          </a:right>
          <a:top>
            <a:ln w="12700" cap="flat">
              <a:solidFill>
                <a:srgbClr val="BC00FF"/>
              </a:solidFill>
              <a:prstDash val="solid"/>
              <a:round/>
            </a:ln>
          </a:top>
          <a:bottom>
            <a:ln w="381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chemeClr val="accent6"/>
          </a:solidFill>
        </a:fill>
      </a:tcStyle>
    </a:firstRow>
  </a:tblStyle>
  <a:tblStyle styleId="{CF821DB8-F4EB-4A41-A1BA-3FCAFE7338EE}" styleName="">
    <a:tblBg/>
    <a:wholeTb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BC00FF"/>
          </a:solidFill>
        </a:fill>
      </a:tcStyle>
    </a:band2H>
    <a:firstCol>
      <a:tcTxStyle b="on" i="off">
        <a:font>
          <a:latin typeface="Helvetica"/>
          <a:ea typeface="Helvetica"/>
          <a:cs typeface="Helvetica"/>
        </a:font>
        <a:srgbClr val="BC00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508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rgbClr val="BC00FF"/>
          </a:solidFill>
        </a:fill>
      </a:tcStyle>
    </a:lastRow>
    <a:firstRow>
      <a:tcTxStyle b="on" i="off">
        <a:font>
          <a:latin typeface="Helvetica"/>
          <a:ea typeface="Helvetica"/>
          <a:cs typeface="Helvetica"/>
        </a:font>
        <a:srgbClr val="BC00FF"/>
      </a:tcTxStyle>
      <a:tcStyle>
        <a:tcBdr>
          <a:left>
            <a:ln w="12700" cap="flat">
              <a:noFill/>
              <a:miter lim="400000"/>
            </a:ln>
          </a:left>
          <a:right>
            <a:ln w="12700" cap="flat">
              <a:noFill/>
              <a:miter lim="400000"/>
            </a:ln>
          </a:right>
          <a:top>
            <a:ln w="254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
          <a:latin typeface="Helvetica"/>
          <a:ea typeface="Helvetica"/>
          <a:cs typeface="Helvetica"/>
        </a:font>
        <a:srgbClr val="FFFFFF"/>
      </a:tcTxStyle>
      <a:tcStyle>
        <a:tcBdr>
          <a:left>
            <a:ln w="12700" cap="flat">
              <a:solidFill>
                <a:srgbClr val="BC00FF"/>
              </a:solidFill>
              <a:prstDash val="solid"/>
              <a:round/>
            </a:ln>
          </a:left>
          <a:right>
            <a:ln w="12700" cap="flat">
              <a:solidFill>
                <a:srgbClr val="BC00FF"/>
              </a:solidFill>
              <a:prstDash val="solid"/>
              <a:round/>
            </a:ln>
          </a:right>
          <a:top>
            <a:ln w="12700" cap="flat">
              <a:solidFill>
                <a:srgbClr val="BC00FF"/>
              </a:solidFill>
              <a:prstDash val="solid"/>
              <a:round/>
            </a:ln>
          </a:top>
          <a:bottom>
            <a:ln w="127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rgbClr val="FFFFFF"/>
          </a:solidFill>
        </a:fill>
      </a:tcStyle>
    </a:wholeTbl>
    <a:band2H>
      <a:tcTxStyle/>
      <a:tcStyle>
        <a:tcBdr/>
        <a:fill>
          <a:solidFill>
            <a:srgbClr val="FFFFFF"/>
          </a:solidFill>
        </a:fill>
      </a:tcStyle>
    </a:band2H>
    <a:firstCol>
      <a:tcTxStyle b="on" i="off">
        <a:font>
          <a:latin typeface="Helvetica"/>
          <a:ea typeface="Helvetica"/>
          <a:cs typeface="Helvetica"/>
        </a:font>
        <a:srgbClr val="BC00FF"/>
      </a:tcTxStyle>
      <a:tcStyle>
        <a:tcBdr>
          <a:left>
            <a:ln w="12700" cap="flat">
              <a:solidFill>
                <a:srgbClr val="BC00FF"/>
              </a:solidFill>
              <a:prstDash val="solid"/>
              <a:round/>
            </a:ln>
          </a:left>
          <a:right>
            <a:ln w="12700" cap="flat">
              <a:solidFill>
                <a:srgbClr val="BC00FF"/>
              </a:solidFill>
              <a:prstDash val="solid"/>
              <a:round/>
            </a:ln>
          </a:right>
          <a:top>
            <a:ln w="12700" cap="flat">
              <a:solidFill>
                <a:srgbClr val="BC00FF"/>
              </a:solidFill>
              <a:prstDash val="solid"/>
              <a:round/>
            </a:ln>
          </a:top>
          <a:bottom>
            <a:ln w="127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rgbClr val="FFFFFF"/>
          </a:solidFill>
        </a:fill>
      </a:tcStyle>
    </a:firstCol>
    <a:lastRow>
      <a:tcTxStyle b="on" i="off">
        <a:font>
          <a:latin typeface="Helvetica"/>
          <a:ea typeface="Helvetica"/>
          <a:cs typeface="Helvetica"/>
        </a:font>
        <a:srgbClr val="BC00FF"/>
      </a:tcTxStyle>
      <a:tcStyle>
        <a:tcBdr>
          <a:left>
            <a:ln w="12700" cap="flat">
              <a:solidFill>
                <a:srgbClr val="BC00FF"/>
              </a:solidFill>
              <a:prstDash val="solid"/>
              <a:round/>
            </a:ln>
          </a:left>
          <a:right>
            <a:ln w="12700" cap="flat">
              <a:solidFill>
                <a:srgbClr val="BC00FF"/>
              </a:solidFill>
              <a:prstDash val="solid"/>
              <a:round/>
            </a:ln>
          </a:right>
          <a:top>
            <a:ln w="38100" cap="flat">
              <a:solidFill>
                <a:srgbClr val="BC00FF"/>
              </a:solidFill>
              <a:prstDash val="solid"/>
              <a:round/>
            </a:ln>
          </a:top>
          <a:bottom>
            <a:ln w="127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rgbClr val="FFFFFF"/>
          </a:solidFill>
        </a:fill>
      </a:tcStyle>
    </a:lastRow>
    <a:firstRow>
      <a:tcTxStyle b="on" i="off">
        <a:font>
          <a:latin typeface="Helvetica"/>
          <a:ea typeface="Helvetica"/>
          <a:cs typeface="Helvetica"/>
        </a:font>
        <a:srgbClr val="BC00FF"/>
      </a:tcTxStyle>
      <a:tcStyle>
        <a:tcBdr>
          <a:left>
            <a:ln w="12700" cap="flat">
              <a:solidFill>
                <a:srgbClr val="BC00FF"/>
              </a:solidFill>
              <a:prstDash val="solid"/>
              <a:round/>
            </a:ln>
          </a:left>
          <a:right>
            <a:ln w="12700" cap="flat">
              <a:solidFill>
                <a:srgbClr val="BC00FF"/>
              </a:solidFill>
              <a:prstDash val="solid"/>
              <a:round/>
            </a:ln>
          </a:right>
          <a:top>
            <a:ln w="12700" cap="flat">
              <a:solidFill>
                <a:srgbClr val="BC00FF"/>
              </a:solidFill>
              <a:prstDash val="solid"/>
              <a:round/>
            </a:ln>
          </a:top>
          <a:bottom>
            <a:ln w="381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rgbClr val="FFFFFF"/>
          </a:solidFill>
        </a:fill>
      </a:tcStyle>
    </a:firstRow>
  </a:tblStyle>
  <a:tblStyle styleId="{2708684C-4D16-4618-839F-0558EEFCDFE6}" styleName="">
    <a:tblBg/>
    <a:wholeTbl>
      <a:tcTxStyle b="on" i="off">
        <a:font>
          <a:latin typeface="Helvetica"/>
          <a:ea typeface="Helvetica"/>
          <a:cs typeface="Helvetica"/>
        </a:font>
        <a:srgbClr val="BC00FF"/>
      </a:tcTxStyle>
      <a:tcStyle>
        <a:tcBdr>
          <a:left>
            <a:ln w="12700" cap="flat">
              <a:solidFill>
                <a:srgbClr val="BC00FF"/>
              </a:solidFill>
              <a:prstDash val="solid"/>
              <a:round/>
            </a:ln>
          </a:left>
          <a:right>
            <a:ln w="12700" cap="flat">
              <a:solidFill>
                <a:srgbClr val="BC00FF"/>
              </a:solidFill>
              <a:prstDash val="solid"/>
              <a:round/>
            </a:ln>
          </a:right>
          <a:top>
            <a:ln w="12700" cap="flat">
              <a:solidFill>
                <a:srgbClr val="BC00FF"/>
              </a:solidFill>
              <a:prstDash val="solid"/>
              <a:round/>
            </a:ln>
          </a:top>
          <a:bottom>
            <a:ln w="127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rgbClr val="BC00FF">
              <a:alpha val="20000"/>
            </a:srgbClr>
          </a:solidFill>
        </a:fill>
      </a:tcStyle>
    </a:wholeTbl>
    <a:band2H>
      <a:tcTxStyle/>
      <a:tcStyle>
        <a:tcBdr/>
        <a:fill>
          <a:solidFill>
            <a:srgbClr val="FFFFFF"/>
          </a:solidFill>
        </a:fill>
      </a:tcStyle>
    </a:band2H>
    <a:firstCol>
      <a:tcTxStyle b="on" i="off">
        <a:font>
          <a:latin typeface="Helvetica"/>
          <a:ea typeface="Helvetica"/>
          <a:cs typeface="Helvetica"/>
        </a:font>
        <a:srgbClr val="BC00FF"/>
      </a:tcTxStyle>
      <a:tcStyle>
        <a:tcBdr>
          <a:left>
            <a:ln w="12700" cap="flat">
              <a:solidFill>
                <a:srgbClr val="BC00FF"/>
              </a:solidFill>
              <a:prstDash val="solid"/>
              <a:round/>
            </a:ln>
          </a:left>
          <a:right>
            <a:ln w="12700" cap="flat">
              <a:solidFill>
                <a:srgbClr val="BC00FF"/>
              </a:solidFill>
              <a:prstDash val="solid"/>
              <a:round/>
            </a:ln>
          </a:right>
          <a:top>
            <a:ln w="12700" cap="flat">
              <a:solidFill>
                <a:srgbClr val="BC00FF"/>
              </a:solidFill>
              <a:prstDash val="solid"/>
              <a:round/>
            </a:ln>
          </a:top>
          <a:bottom>
            <a:ln w="127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rgbClr val="BC00FF">
              <a:alpha val="20000"/>
            </a:srgbClr>
          </a:solidFill>
        </a:fill>
      </a:tcStyle>
    </a:firstCol>
    <a:lastRow>
      <a:tcTxStyle b="on" i="off">
        <a:font>
          <a:latin typeface="Helvetica"/>
          <a:ea typeface="Helvetica"/>
          <a:cs typeface="Helvetica"/>
        </a:font>
        <a:srgbClr val="BC00FF"/>
      </a:tcTxStyle>
      <a:tcStyle>
        <a:tcBdr>
          <a:left>
            <a:ln w="12700" cap="flat">
              <a:solidFill>
                <a:srgbClr val="BC00FF"/>
              </a:solidFill>
              <a:prstDash val="solid"/>
              <a:round/>
            </a:ln>
          </a:left>
          <a:right>
            <a:ln w="12700" cap="flat">
              <a:solidFill>
                <a:srgbClr val="BC00FF"/>
              </a:solidFill>
              <a:prstDash val="solid"/>
              <a:round/>
            </a:ln>
          </a:right>
          <a:top>
            <a:ln w="50800" cap="flat">
              <a:solidFill>
                <a:srgbClr val="BC00FF"/>
              </a:solidFill>
              <a:prstDash val="solid"/>
              <a:round/>
            </a:ln>
          </a:top>
          <a:bottom>
            <a:ln w="127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noFill/>
        </a:fill>
      </a:tcStyle>
    </a:lastRow>
    <a:firstRow>
      <a:tcTxStyle b="on" i="off">
        <a:font>
          <a:latin typeface="Helvetica"/>
          <a:ea typeface="Helvetica"/>
          <a:cs typeface="Helvetica"/>
        </a:font>
        <a:srgbClr val="BC00FF"/>
      </a:tcTxStyle>
      <a:tcStyle>
        <a:tcBdr>
          <a:left>
            <a:ln w="12700" cap="flat">
              <a:solidFill>
                <a:srgbClr val="BC00FF"/>
              </a:solidFill>
              <a:prstDash val="solid"/>
              <a:round/>
            </a:ln>
          </a:left>
          <a:right>
            <a:ln w="12700" cap="flat">
              <a:solidFill>
                <a:srgbClr val="BC00FF"/>
              </a:solidFill>
              <a:prstDash val="solid"/>
              <a:round/>
            </a:ln>
          </a:right>
          <a:top>
            <a:ln w="12700" cap="flat">
              <a:solidFill>
                <a:srgbClr val="BC00FF"/>
              </a:solidFill>
              <a:prstDash val="solid"/>
              <a:round/>
            </a:ln>
          </a:top>
          <a:bottom>
            <a:ln w="254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83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4" name="Shape 124"/>
          <p:cNvSpPr>
            <a:spLocks noGrp="1" noRot="1" noChangeAspect="1"/>
          </p:cNvSpPr>
          <p:nvPr>
            <p:ph type="sldImg"/>
          </p:nvPr>
        </p:nvSpPr>
        <p:spPr>
          <a:xfrm>
            <a:off x="1143000" y="685800"/>
            <a:ext cx="4572000" cy="3429000"/>
          </a:xfrm>
          <a:prstGeom prst="rect">
            <a:avLst/>
          </a:prstGeom>
        </p:spPr>
        <p:txBody>
          <a:bodyPr/>
          <a:lstStyle/>
          <a:p>
            <a:endParaRPr/>
          </a:p>
        </p:txBody>
      </p:sp>
      <p:sp>
        <p:nvSpPr>
          <p:cNvPr id="125" name="Shape 1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Tree>
    <p:extLst>
      <p:ext uri="{BB962C8B-B14F-4D97-AF65-F5344CB8AC3E}">
        <p14:creationId xmlns:p14="http://schemas.microsoft.com/office/powerpoint/2010/main" val="3981462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Tree>
    <p:extLst>
      <p:ext uri="{BB962C8B-B14F-4D97-AF65-F5344CB8AC3E}">
        <p14:creationId xmlns:p14="http://schemas.microsoft.com/office/powerpoint/2010/main" val="1124378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637285" y="4388644"/>
            <a:ext cx="11719265" cy="47001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26584" y="1408853"/>
            <a:ext cx="11363203" cy="2140223"/>
          </a:xfrm>
          <a:effectLst/>
        </p:spPr>
        <p:txBody>
          <a:bodyPr anchor="b">
            <a:normAutofit/>
          </a:bodyPr>
          <a:lstStyle>
            <a:lvl1pPr>
              <a:defRPr sz="512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26584" y="3549076"/>
            <a:ext cx="11363203" cy="839568"/>
          </a:xfrm>
        </p:spPr>
        <p:txBody>
          <a:bodyPr anchor="t">
            <a:normAutofit/>
          </a:bodyPr>
          <a:lstStyle>
            <a:lvl1pPr marL="0" indent="0" algn="l">
              <a:buNone/>
              <a:defRPr sz="2276" cap="all">
                <a:solidFill>
                  <a:schemeClr val="accent2"/>
                </a:solidFill>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44FA04C-D7CF-4861-95F0-3F5ACF508755}" type="datetimeFigureOut">
              <a:rPr lang="en-US" smtClean="0"/>
              <a:t>11/26/2019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a:defRPr>
                <a:effectLst/>
              </a:defRPr>
            </a:pPr>
            <a:fld id="{86CB4B4D-7CA3-9044-876B-883B54F8677D}" type="slidenum">
              <a:rPr lang="es-PE" smtClean="0"/>
              <a:t>‹Nº›</a:t>
            </a:fld>
            <a:endParaRPr lang="es-PE"/>
          </a:p>
        </p:txBody>
      </p:sp>
    </p:spTree>
    <p:extLst>
      <p:ext uri="{BB962C8B-B14F-4D97-AF65-F5344CB8AC3E}">
        <p14:creationId xmlns:p14="http://schemas.microsoft.com/office/powerpoint/2010/main" val="186291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a:spLocks noChangeAspect="1"/>
          </p:cNvSpPr>
          <p:nvPr/>
        </p:nvSpPr>
        <p:spPr>
          <a:xfrm>
            <a:off x="637287" y="852943"/>
            <a:ext cx="11717272" cy="17903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45B24B-F41A-4540-8EEC-C29B4F79802D}" type="datetimeFigureOut">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effectLst/>
              </a:defRPr>
            </a:pPr>
            <a:fld id="{86CB4B4D-7CA3-9044-876B-883B54F8677D}" type="slidenum">
              <a:rPr lang="es-PE" smtClean="0"/>
              <a:t>‹Nº›</a:t>
            </a:fld>
            <a:endParaRPr lang="es-PE"/>
          </a:p>
        </p:txBody>
      </p:sp>
    </p:spTree>
    <p:extLst>
      <p:ext uri="{BB962C8B-B14F-4D97-AF65-F5344CB8AC3E}">
        <p14:creationId xmlns:p14="http://schemas.microsoft.com/office/powerpoint/2010/main" val="4088015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9428481" y="852942"/>
            <a:ext cx="2926079" cy="827299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9428481" y="961032"/>
            <a:ext cx="2137775" cy="737148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26585" y="961032"/>
            <a:ext cx="8422697" cy="737148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9593252" y="8470950"/>
            <a:ext cx="1347800" cy="519289"/>
          </a:xfrm>
        </p:spPr>
        <p:txBody>
          <a:bodyPr/>
          <a:lstStyle>
            <a:lvl1pPr>
              <a:defRPr>
                <a:solidFill>
                  <a:schemeClr val="accent1">
                    <a:lumMod val="75000"/>
                    <a:lumOff val="25000"/>
                  </a:schemeClr>
                </a:solidFill>
              </a:defRPr>
            </a:lvl1pPr>
          </a:lstStyle>
          <a:p>
            <a:fld id="{CFBF989E-5397-49EE-B0F5-E72D9FFD7EC0}" type="datetimeFigureOut">
              <a:rPr lang="en-US" smtClean="0"/>
              <a:t>11/26/2019</a:t>
            </a:fld>
            <a:endParaRPr lang="en-US" dirty="0"/>
          </a:p>
        </p:txBody>
      </p:sp>
      <p:sp>
        <p:nvSpPr>
          <p:cNvPr id="5" name="Footer Placeholder 4"/>
          <p:cNvSpPr>
            <a:spLocks noGrp="1"/>
          </p:cNvSpPr>
          <p:nvPr>
            <p:ph type="ftr" sz="quarter" idx="11"/>
          </p:nvPr>
        </p:nvSpPr>
        <p:spPr>
          <a:xfrm>
            <a:off x="826585" y="8464797"/>
            <a:ext cx="8422697" cy="519289"/>
          </a:xfr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a:defRPr>
                <a:effectLst/>
              </a:defRPr>
            </a:pPr>
            <a:fld id="{86CB4B4D-7CA3-9044-876B-883B54F8677D}" type="slidenum">
              <a:rPr lang="es-PE" smtClean="0"/>
              <a:t>‹Nº›</a:t>
            </a:fld>
            <a:endParaRPr lang="es-PE"/>
          </a:p>
        </p:txBody>
      </p:sp>
    </p:spTree>
    <p:extLst>
      <p:ext uri="{BB962C8B-B14F-4D97-AF65-F5344CB8AC3E}">
        <p14:creationId xmlns:p14="http://schemas.microsoft.com/office/powerpoint/2010/main" val="10615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ítulo y viñetas">
    <p:spTree>
      <p:nvGrpSpPr>
        <p:cNvPr id="1" name=""/>
        <p:cNvGrpSpPr/>
        <p:nvPr/>
      </p:nvGrpSpPr>
      <p:grpSpPr>
        <a:xfrm>
          <a:off x="0" y="0"/>
          <a:ext cx="0" cy="0"/>
          <a:chOff x="0" y="0"/>
          <a:chExt cx="0" cy="0"/>
        </a:xfrm>
      </p:grpSpPr>
      <p:sp>
        <p:nvSpPr>
          <p:cNvPr id="55" name="Texto del título"/>
          <p:cNvSpPr txBox="1">
            <a:spLocks noGrp="1"/>
          </p:cNvSpPr>
          <p:nvPr>
            <p:ph type="title"/>
          </p:nvPr>
        </p:nvSpPr>
        <p:spPr>
          <a:xfrm>
            <a:off x="787400" y="254000"/>
            <a:ext cx="11430000" cy="2438400"/>
          </a:xfrm>
          <a:prstGeom prst="rect">
            <a:avLst/>
          </a:prstGeom>
        </p:spPr>
        <p:txBody>
          <a:bodyPr/>
          <a:lstStyle/>
          <a:p>
            <a:r>
              <a:t>Texto del título</a:t>
            </a:r>
          </a:p>
        </p:txBody>
      </p:sp>
      <p:sp>
        <p:nvSpPr>
          <p:cNvPr id="56" name="Nivel de texto 1…"/>
          <p:cNvSpPr txBox="1">
            <a:spLocks noGrp="1"/>
          </p:cNvSpPr>
          <p:nvPr>
            <p:ph type="body" idx="1"/>
          </p:nvPr>
        </p:nvSpPr>
        <p:spPr>
          <a:xfrm>
            <a:off x="787400" y="2768600"/>
            <a:ext cx="114300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Nivel de texto 1</a:t>
            </a:r>
          </a:p>
          <a:p>
            <a:pPr lvl="1"/>
            <a:r>
              <a:t>Nivel de texto 2</a:t>
            </a:r>
          </a:p>
          <a:p>
            <a:pPr lvl="2"/>
            <a:r>
              <a:t>Nivel de texto 3</a:t>
            </a:r>
          </a:p>
          <a:p>
            <a:pPr lvl="3"/>
            <a:r>
              <a:t>Nivel de texto 4</a:t>
            </a:r>
          </a:p>
          <a:p>
            <a:pPr lvl="4"/>
            <a:r>
              <a:t>Nivel de texto 5</a:t>
            </a:r>
          </a:p>
        </p:txBody>
      </p:sp>
      <p:sp>
        <p:nvSpPr>
          <p:cNvPr id="57" name="Número de diapositiva"/>
          <p:cNvSpPr txBox="1">
            <a:spLocks noGrp="1"/>
          </p:cNvSpPr>
          <p:nvPr>
            <p:ph type="sldNum" sz="quarter" idx="2"/>
          </p:nvPr>
        </p:nvSpPr>
        <p:spPr>
          <a:prstGeom prst="rect">
            <a:avLst/>
          </a:prstGeom>
        </p:spPr>
        <p:txBody>
          <a:bodyPr/>
          <a:lstStyle/>
          <a:p>
            <a:pPr>
              <a:defRPr>
                <a:effectLst/>
              </a:defRPr>
            </a:pPr>
            <a:fld id="{86CB4B4D-7CA3-9044-876B-883B54F8677D}" type="slidenum">
              <a:t>‹Nº›</a:t>
            </a:fld>
            <a:endParaRPr/>
          </a:p>
        </p:txBody>
      </p:sp>
    </p:spTree>
    <p:extLst>
      <p:ext uri="{BB962C8B-B14F-4D97-AF65-F5344CB8AC3E}">
        <p14:creationId xmlns:p14="http://schemas.microsoft.com/office/powerpoint/2010/main" val="24360872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637287" y="852943"/>
            <a:ext cx="11717272" cy="17903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26584" y="3168716"/>
            <a:ext cx="11363203" cy="516379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6BC42F-EA91-460E-9436-9A6C9B1CB0C6}" type="datetimeFigureOut">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effectLst/>
              </a:defRPr>
            </a:pPr>
            <a:fld id="{86CB4B4D-7CA3-9044-876B-883B54F8677D}" type="slidenum">
              <a:rPr lang="es-PE" smtClean="0"/>
              <a:t>‹Nº›</a:t>
            </a:fld>
            <a:endParaRPr lang="es-PE"/>
          </a:p>
        </p:txBody>
      </p:sp>
    </p:spTree>
    <p:extLst>
      <p:ext uri="{BB962C8B-B14F-4D97-AF65-F5344CB8AC3E}">
        <p14:creationId xmlns:p14="http://schemas.microsoft.com/office/powerpoint/2010/main" val="4264216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643764" y="7313029"/>
            <a:ext cx="11717272" cy="17903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26587" y="4318681"/>
            <a:ext cx="11363201" cy="2140223"/>
          </a:xfrm>
        </p:spPr>
        <p:txBody>
          <a:bodyPr anchor="b">
            <a:normAutofit/>
          </a:bodyPr>
          <a:lstStyle>
            <a:lvl1pPr algn="l">
              <a:defRPr sz="512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26587" y="6458904"/>
            <a:ext cx="11363201" cy="854124"/>
          </a:xfrm>
        </p:spPr>
        <p:txBody>
          <a:bodyPr anchor="t">
            <a:normAutofit/>
          </a:bodyPr>
          <a:lstStyle>
            <a:lvl1pPr marL="0" indent="0" algn="l">
              <a:buNone/>
              <a:defRPr sz="2560" cap="all">
                <a:solidFill>
                  <a:schemeClr val="accent2"/>
                </a:solidFill>
              </a:defRPr>
            </a:lvl1pPr>
            <a:lvl2pPr marL="650230" indent="0">
              <a:buNone/>
              <a:defRPr sz="2560">
                <a:solidFill>
                  <a:schemeClr val="tx1">
                    <a:tint val="75000"/>
                  </a:schemeClr>
                </a:solidFill>
              </a:defRPr>
            </a:lvl2pPr>
            <a:lvl3pPr marL="1300460" indent="0">
              <a:buNone/>
              <a:defRPr sz="2276">
                <a:solidFill>
                  <a:schemeClr val="tx1">
                    <a:tint val="75000"/>
                  </a:schemeClr>
                </a:solidFill>
              </a:defRPr>
            </a:lvl3pPr>
            <a:lvl4pPr marL="1950690" indent="0">
              <a:buNone/>
              <a:defRPr sz="1991">
                <a:solidFill>
                  <a:schemeClr val="tx1">
                    <a:tint val="75000"/>
                  </a:schemeClr>
                </a:solidFill>
              </a:defRPr>
            </a:lvl4pPr>
            <a:lvl5pPr marL="2600919" indent="0">
              <a:buNone/>
              <a:defRPr sz="1991">
                <a:solidFill>
                  <a:schemeClr val="tx1">
                    <a:tint val="75000"/>
                  </a:schemeClr>
                </a:solidFill>
              </a:defRPr>
            </a:lvl5pPr>
            <a:lvl6pPr marL="3251149" indent="0">
              <a:buNone/>
              <a:defRPr sz="1991">
                <a:solidFill>
                  <a:schemeClr val="tx1">
                    <a:tint val="75000"/>
                  </a:schemeClr>
                </a:solidFill>
              </a:defRPr>
            </a:lvl6pPr>
            <a:lvl7pPr marL="3901379" indent="0">
              <a:buNone/>
              <a:defRPr sz="1991">
                <a:solidFill>
                  <a:schemeClr val="tx1">
                    <a:tint val="75000"/>
                  </a:schemeClr>
                </a:solidFill>
              </a:defRPr>
            </a:lvl7pPr>
            <a:lvl8pPr marL="4551609" indent="0">
              <a:buNone/>
              <a:defRPr sz="1991">
                <a:solidFill>
                  <a:schemeClr val="tx1">
                    <a:tint val="75000"/>
                  </a:schemeClr>
                </a:solidFill>
              </a:defRPr>
            </a:lvl8pPr>
            <a:lvl9pPr marL="5201839" indent="0">
              <a:buNone/>
              <a:defRPr sz="1991">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23D4350-0632-4F67-B357-AFC21C62564D}" type="datetimeFigureOut">
              <a:rPr lang="en-US" smtClean="0"/>
              <a:t>11/26/2019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a:defRPr>
                <a:effectLst/>
              </a:defRPr>
            </a:pPr>
            <a:fld id="{86CB4B4D-7CA3-9044-876B-883B54F8677D}" type="slidenum">
              <a:rPr lang="es-PE" smtClean="0"/>
              <a:t>‹Nº›</a:t>
            </a:fld>
            <a:endParaRPr lang="es-PE"/>
          </a:p>
        </p:txBody>
      </p:sp>
    </p:spTree>
    <p:extLst>
      <p:ext uri="{BB962C8B-B14F-4D97-AF65-F5344CB8AC3E}">
        <p14:creationId xmlns:p14="http://schemas.microsoft.com/office/powerpoint/2010/main" val="3858218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637287" y="852943"/>
            <a:ext cx="11717272" cy="17903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26585" y="3168715"/>
            <a:ext cx="5545994" cy="51670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32223" y="3168716"/>
            <a:ext cx="5557564" cy="51670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F31A35-803D-44FA-BA88-E6B5FB347587}" type="datetimeFigureOut">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effectLst/>
              </a:defRPr>
            </a:pPr>
            <a:fld id="{86CB4B4D-7CA3-9044-876B-883B54F8677D}" type="slidenum">
              <a:rPr lang="es-PE" smtClean="0"/>
              <a:t>‹Nº›</a:t>
            </a:fld>
            <a:endParaRPr lang="es-PE"/>
          </a:p>
        </p:txBody>
      </p:sp>
    </p:spTree>
    <p:extLst>
      <p:ext uri="{BB962C8B-B14F-4D97-AF65-F5344CB8AC3E}">
        <p14:creationId xmlns:p14="http://schemas.microsoft.com/office/powerpoint/2010/main" val="28317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a:spLocks noChangeAspect="1"/>
          </p:cNvSpPr>
          <p:nvPr/>
        </p:nvSpPr>
        <p:spPr>
          <a:xfrm>
            <a:off x="637287" y="852943"/>
            <a:ext cx="11717272" cy="17903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22" y="3168715"/>
            <a:ext cx="5110756" cy="819573"/>
          </a:xfrm>
        </p:spPr>
        <p:txBody>
          <a:bodyPr anchor="b">
            <a:noAutofit/>
          </a:bodyPr>
          <a:lstStyle>
            <a:lvl1pPr marL="0" indent="0">
              <a:buNone/>
              <a:defRPr sz="3129" b="0">
                <a:solidFill>
                  <a:schemeClr val="accent2"/>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s-ES"/>
              <a:t>Haga clic para modificar los estilos de texto del patrón</a:t>
            </a:r>
          </a:p>
        </p:txBody>
      </p:sp>
      <p:sp>
        <p:nvSpPr>
          <p:cNvPr id="4" name="Content Placeholder 3"/>
          <p:cNvSpPr>
            <a:spLocks noGrp="1"/>
          </p:cNvSpPr>
          <p:nvPr>
            <p:ph sz="half" idx="2"/>
          </p:nvPr>
        </p:nvSpPr>
        <p:spPr>
          <a:xfrm>
            <a:off x="826585" y="4161495"/>
            <a:ext cx="5545994" cy="4174221"/>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067461" y="3168715"/>
            <a:ext cx="5122325" cy="819573"/>
          </a:xfrm>
        </p:spPr>
        <p:txBody>
          <a:bodyPr anchor="b">
            <a:noAutofit/>
          </a:bodyPr>
          <a:lstStyle>
            <a:lvl1pPr marL="0" indent="0">
              <a:buNone/>
              <a:defRPr sz="3129" b="0">
                <a:solidFill>
                  <a:schemeClr val="accent2"/>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s-ES"/>
              <a:t>Haga clic para modificar los estilos de texto del patrón</a:t>
            </a:r>
          </a:p>
        </p:txBody>
      </p:sp>
      <p:sp>
        <p:nvSpPr>
          <p:cNvPr id="6" name="Content Placeholder 5"/>
          <p:cNvSpPr>
            <a:spLocks noGrp="1"/>
          </p:cNvSpPr>
          <p:nvPr>
            <p:ph sz="quarter" idx="4"/>
          </p:nvPr>
        </p:nvSpPr>
        <p:spPr>
          <a:xfrm>
            <a:off x="6632223" y="4161495"/>
            <a:ext cx="5557564" cy="4174221"/>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4956CED-B3EE-49D9-9922-CBB48E543356}" type="datetimeFigureOut">
              <a:rPr lang="en-US" smtClean="0"/>
              <a:t>11/26/2019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defRPr>
                <a:effectLst/>
              </a:defRPr>
            </a:pPr>
            <a:fld id="{86CB4B4D-7CA3-9044-876B-883B54F8677D}" type="slidenum">
              <a:rPr lang="es-PE" smtClean="0"/>
              <a:t>‹Nº›</a:t>
            </a:fld>
            <a:endParaRPr lang="es-PE"/>
          </a:p>
        </p:txBody>
      </p:sp>
    </p:spTree>
    <p:extLst>
      <p:ext uri="{BB962C8B-B14F-4D97-AF65-F5344CB8AC3E}">
        <p14:creationId xmlns:p14="http://schemas.microsoft.com/office/powerpoint/2010/main" val="104002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a:spLocks noChangeAspect="1"/>
          </p:cNvSpPr>
          <p:nvPr/>
        </p:nvSpPr>
        <p:spPr>
          <a:xfrm>
            <a:off x="637287" y="852943"/>
            <a:ext cx="11717272" cy="17903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F9237B0-CC05-45CB-9D8E-44851499E325}" type="datetimeFigureOut">
              <a:rPr lang="en-US" smtClean="0"/>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effectLst/>
              </a:defRPr>
            </a:pPr>
            <a:fld id="{86CB4B4D-7CA3-9044-876B-883B54F8677D}" type="slidenum">
              <a:rPr lang="es-PE" smtClean="0"/>
              <a:t>‹Nº›</a:t>
            </a:fld>
            <a:endParaRPr lang="es-PE"/>
          </a:p>
        </p:txBody>
      </p:sp>
    </p:spTree>
    <p:extLst>
      <p:ext uri="{BB962C8B-B14F-4D97-AF65-F5344CB8AC3E}">
        <p14:creationId xmlns:p14="http://schemas.microsoft.com/office/powerpoint/2010/main" val="2937324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B41777-83B6-4CFA-89A1-52400FB2059F}" type="datetimeFigureOut">
              <a:rPr lang="en-US" smtClean="0"/>
              <a:t>11/26/2019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effectLst/>
              </a:defRPr>
            </a:pPr>
            <a:fld id="{86CB4B4D-7CA3-9044-876B-883B54F8677D}" type="slidenum">
              <a:rPr lang="es-PE" smtClean="0"/>
              <a:t>‹Nº›</a:t>
            </a:fld>
            <a:endParaRPr lang="es-PE"/>
          </a:p>
        </p:txBody>
      </p:sp>
    </p:spTree>
    <p:extLst>
      <p:ext uri="{BB962C8B-B14F-4D97-AF65-F5344CB8AC3E}">
        <p14:creationId xmlns:p14="http://schemas.microsoft.com/office/powerpoint/2010/main" val="2286404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643764" y="7313028"/>
            <a:ext cx="11717272" cy="181291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26812" y="7484154"/>
            <a:ext cx="5029867" cy="980642"/>
          </a:xfrm>
        </p:spPr>
        <p:txBody>
          <a:bodyPr anchor="ctr"/>
          <a:lstStyle>
            <a:lvl1pPr algn="l">
              <a:defRPr sz="2844"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4879" y="855040"/>
            <a:ext cx="11719680" cy="5980160"/>
          </a:xfrm>
        </p:spPr>
        <p:txBody>
          <a:bodyPr anchor="ctr">
            <a:normAutofit/>
          </a:bodyPr>
          <a:lstStyle>
            <a:lvl1pPr>
              <a:defRPr sz="2844">
                <a:solidFill>
                  <a:schemeClr val="tx2"/>
                </a:solidFill>
              </a:defRPr>
            </a:lvl1pPr>
            <a:lvl2pPr>
              <a:defRPr sz="2560">
                <a:solidFill>
                  <a:schemeClr val="tx2"/>
                </a:solidFill>
              </a:defRPr>
            </a:lvl2pPr>
            <a:lvl3pPr>
              <a:defRPr sz="2276">
                <a:solidFill>
                  <a:schemeClr val="tx2"/>
                </a:solidFill>
              </a:defRPr>
            </a:lvl3pPr>
            <a:lvl4pPr>
              <a:defRPr sz="1991">
                <a:solidFill>
                  <a:schemeClr val="tx2"/>
                </a:solidFill>
              </a:defRPr>
            </a:lvl4pPr>
            <a:lvl5pPr>
              <a:defRPr sz="1991">
                <a:solidFill>
                  <a:schemeClr val="tx2"/>
                </a:solidFill>
              </a:defRPr>
            </a:lvl5pPr>
            <a:lvl6pPr>
              <a:defRPr sz="1991">
                <a:solidFill>
                  <a:schemeClr val="tx2"/>
                </a:solidFill>
              </a:defRPr>
            </a:lvl6pPr>
            <a:lvl7pPr>
              <a:defRPr sz="1991">
                <a:solidFill>
                  <a:schemeClr val="tx2"/>
                </a:solidFill>
              </a:defRPr>
            </a:lvl7pPr>
            <a:lvl8pPr>
              <a:defRPr sz="1991">
                <a:solidFill>
                  <a:schemeClr val="tx2"/>
                </a:solidFill>
              </a:defRPr>
            </a:lvl8pPr>
            <a:lvl9pPr>
              <a:defRPr sz="1991">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123545" y="7484153"/>
            <a:ext cx="6066243" cy="980644"/>
          </a:xfrm>
        </p:spPr>
        <p:txBody>
          <a:bodyPr anchor="ctr">
            <a:normAutofit/>
          </a:bodyPr>
          <a:lstStyle>
            <a:lvl1pPr marL="0" indent="0" algn="r">
              <a:buNone/>
              <a:defRPr sz="1564">
                <a:solidFill>
                  <a:schemeClr val="bg1"/>
                </a:solidFill>
              </a:defRPr>
            </a:lvl1pPr>
            <a:lvl2pPr marL="650230" indent="0">
              <a:buNone/>
              <a:defRPr sz="1564"/>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F6AA2A1-C9A8-42DC-AF5F-29D58FE3A81E}" type="datetimeFigureOut">
              <a:rPr lang="en-US" smtClean="0"/>
              <a:t>11/26/2019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a:defRPr>
                <a:effectLst/>
              </a:defRPr>
            </a:pPr>
            <a:fld id="{86CB4B4D-7CA3-9044-876B-883B54F8677D}" type="slidenum">
              <a:rPr lang="es-PE" smtClean="0"/>
              <a:t>‹Nº›</a:t>
            </a:fld>
            <a:endParaRPr lang="es-PE"/>
          </a:p>
        </p:txBody>
      </p:sp>
    </p:spTree>
    <p:extLst>
      <p:ext uri="{BB962C8B-B14F-4D97-AF65-F5344CB8AC3E}">
        <p14:creationId xmlns:p14="http://schemas.microsoft.com/office/powerpoint/2010/main" val="1851194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26584" y="6675042"/>
            <a:ext cx="11363203" cy="806027"/>
          </a:xfrm>
        </p:spPr>
        <p:txBody>
          <a:bodyPr anchor="b">
            <a:normAutofit/>
          </a:bodyPr>
          <a:lstStyle>
            <a:lvl1pPr algn="l">
              <a:defRPr sz="3413"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37288" y="852942"/>
            <a:ext cx="11717271" cy="5059203"/>
          </a:xfrm>
        </p:spPr>
        <p:txBody>
          <a:bodyPr anchor="t">
            <a:normAutofit/>
          </a:bodyPr>
          <a:lstStyle>
            <a:lvl1pPr marL="0" indent="0" algn="ctr">
              <a:buNone/>
              <a:defRPr sz="2276"/>
            </a:lvl1pPr>
            <a:lvl2pPr marL="650230" indent="0">
              <a:buNone/>
              <a:defRPr sz="2276"/>
            </a:lvl2pPr>
            <a:lvl3pPr marL="1300460" indent="0">
              <a:buNone/>
              <a:defRPr sz="2276"/>
            </a:lvl3pPr>
            <a:lvl4pPr marL="1950690" indent="0">
              <a:buNone/>
              <a:defRPr sz="2276"/>
            </a:lvl4pPr>
            <a:lvl5pPr marL="2600919" indent="0">
              <a:buNone/>
              <a:defRPr sz="2276"/>
            </a:lvl5pPr>
            <a:lvl6pPr marL="3251149" indent="0">
              <a:buNone/>
              <a:defRPr sz="2276"/>
            </a:lvl6pPr>
            <a:lvl7pPr marL="3901379" indent="0">
              <a:buNone/>
              <a:defRPr sz="2276"/>
            </a:lvl7pPr>
            <a:lvl8pPr marL="4551609" indent="0">
              <a:buNone/>
              <a:defRPr sz="2276"/>
            </a:lvl8pPr>
            <a:lvl9pPr marL="5201839" indent="0">
              <a:buNone/>
              <a:defRPr sz="2276"/>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26584" y="7481069"/>
            <a:ext cx="11363203" cy="851443"/>
          </a:xfrm>
        </p:spPr>
        <p:txBody>
          <a:bodyPr>
            <a:normAutofit/>
          </a:bodyPr>
          <a:lstStyle>
            <a:lvl1pPr marL="0" indent="0">
              <a:buNone/>
              <a:defRPr sz="1707"/>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8FC28B6-2144-4760-B3DF-18C646FA52B1}" type="datetimeFigureOut">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effectLst/>
              </a:defRPr>
            </a:pPr>
            <a:fld id="{86CB4B4D-7CA3-9044-876B-883B54F8677D}" type="slidenum">
              <a:rPr lang="es-PE" smtClean="0"/>
              <a:t>‹Nº›</a:t>
            </a:fld>
            <a:endParaRPr lang="es-PE"/>
          </a:p>
        </p:txBody>
      </p:sp>
    </p:spTree>
    <p:extLst>
      <p:ext uri="{BB962C8B-B14F-4D97-AF65-F5344CB8AC3E}">
        <p14:creationId xmlns:p14="http://schemas.microsoft.com/office/powerpoint/2010/main" val="1942890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6584" y="977741"/>
            <a:ext cx="11363203" cy="1540735"/>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6584" y="3168715"/>
            <a:ext cx="11363203" cy="5163796"/>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06599" y="8470950"/>
            <a:ext cx="3034453" cy="519289"/>
          </a:xfrm>
          <a:prstGeom prst="rect">
            <a:avLst/>
          </a:prstGeom>
        </p:spPr>
        <p:txBody>
          <a:bodyPr vert="horz" lIns="91440" tIns="45720" rIns="91440" bIns="45720" rtlCol="0" anchor="ctr"/>
          <a:lstStyle>
            <a:lvl1pPr algn="r">
              <a:defRPr sz="1280">
                <a:solidFill>
                  <a:schemeClr val="accent2"/>
                </a:solidFill>
              </a:defRPr>
            </a:lvl1pPr>
          </a:lstStyle>
          <a:p>
            <a:fld id="{251F38EA-B09F-4C97-9264-D1353869D1EA}" type="datetimeFigureOut">
              <a:rPr lang="en-US" smtClean="0"/>
              <a:t>11/26/2019</a:t>
            </a:fld>
            <a:endParaRPr lang="en-US" dirty="0"/>
          </a:p>
        </p:txBody>
      </p:sp>
      <p:sp>
        <p:nvSpPr>
          <p:cNvPr id="5" name="Footer Placeholder 4"/>
          <p:cNvSpPr>
            <a:spLocks noGrp="1"/>
          </p:cNvSpPr>
          <p:nvPr>
            <p:ph type="ftr" sz="quarter" idx="3"/>
          </p:nvPr>
        </p:nvSpPr>
        <p:spPr>
          <a:xfrm>
            <a:off x="826585" y="8464797"/>
            <a:ext cx="6927054" cy="519289"/>
          </a:xfrm>
          <a:prstGeom prst="rect">
            <a:avLst/>
          </a:prstGeom>
        </p:spPr>
        <p:txBody>
          <a:bodyPr vert="horz" lIns="91440" tIns="45720" rIns="91440" bIns="45720" rtlCol="0" anchor="ctr"/>
          <a:lstStyle>
            <a:lvl1pPr algn="l">
              <a:defRPr sz="128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1094010" y="8470950"/>
            <a:ext cx="1095777" cy="519289"/>
          </a:xfrm>
          <a:prstGeom prst="rect">
            <a:avLst/>
          </a:prstGeom>
        </p:spPr>
        <p:txBody>
          <a:bodyPr vert="horz" lIns="91440" tIns="45720" rIns="91440" bIns="45720" rtlCol="0" anchor="ctr"/>
          <a:lstStyle>
            <a:lvl1pPr algn="r">
              <a:defRPr sz="1280">
                <a:solidFill>
                  <a:schemeClr val="accent2"/>
                </a:solidFill>
              </a:defRPr>
            </a:lvl1pPr>
          </a:lstStyle>
          <a:p>
            <a:pPr>
              <a:defRPr>
                <a:effectLst/>
              </a:defRPr>
            </a:pPr>
            <a:fld id="{86CB4B4D-7CA3-9044-876B-883B54F8677D}" type="slidenum">
              <a:rPr lang="es-PE" smtClean="0"/>
              <a:t>‹Nº›</a:t>
            </a:fld>
            <a:endParaRPr lang="es-PE"/>
          </a:p>
        </p:txBody>
      </p:sp>
      <p:sp>
        <p:nvSpPr>
          <p:cNvPr id="9" name="Rectangle 8"/>
          <p:cNvSpPr/>
          <p:nvPr/>
        </p:nvSpPr>
        <p:spPr>
          <a:xfrm>
            <a:off x="637286" y="627662"/>
            <a:ext cx="3868315" cy="153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499201" y="627662"/>
            <a:ext cx="3855360" cy="1536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574721" y="627662"/>
            <a:ext cx="3855360" cy="1536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7659861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l" defTabSz="650230" rtl="0" eaLnBrk="1" latinLnBrk="0" hangingPunct="1">
        <a:spcBef>
          <a:spcPct val="0"/>
        </a:spcBef>
        <a:buNone/>
        <a:defRPr sz="3982"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35193" indent="-435193"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2560" kern="1200">
          <a:solidFill>
            <a:schemeClr val="tx2"/>
          </a:solidFill>
          <a:latin typeface="+mn-lt"/>
          <a:ea typeface="+mn-ea"/>
          <a:cs typeface="+mn-cs"/>
        </a:defRPr>
      </a:lvl1pPr>
      <a:lvl2pPr marL="895986" indent="-435193"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2276" kern="1200">
          <a:solidFill>
            <a:schemeClr val="tx2"/>
          </a:solidFill>
          <a:latin typeface="+mn-lt"/>
          <a:ea typeface="+mn-ea"/>
          <a:cs typeface="+mn-cs"/>
        </a:defRPr>
      </a:lvl2pPr>
      <a:lvl3pPr marL="1279980" indent="-383994"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991" kern="1200">
          <a:solidFill>
            <a:schemeClr val="tx2"/>
          </a:solidFill>
          <a:latin typeface="+mn-lt"/>
          <a:ea typeface="+mn-ea"/>
          <a:cs typeface="+mn-cs"/>
        </a:defRPr>
      </a:lvl3pPr>
      <a:lvl4pPr marL="1766372" indent="-33279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4pPr>
      <a:lvl5pPr marL="2278364" indent="-33279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5pPr>
      <a:lvl6pPr marL="2702180" indent="-32511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6pPr>
      <a:lvl7pPr marL="3128840" indent="-32511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7pPr>
      <a:lvl8pPr marL="3555500" indent="-32511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8pPr>
      <a:lvl9pPr marL="3982160" indent="-32511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9pPr>
    </p:bodyStyle>
    <p:otherStyle>
      <a:defPPr>
        <a:defRPr lang="en-US"/>
      </a:defPPr>
      <a:lvl1pPr marL="0" algn="l" defTabSz="650230" rtl="0" eaLnBrk="1" latinLnBrk="0" hangingPunct="1">
        <a:defRPr sz="2560" kern="1200">
          <a:solidFill>
            <a:schemeClr val="tx1"/>
          </a:solidFill>
          <a:latin typeface="+mn-lt"/>
          <a:ea typeface="+mn-ea"/>
          <a:cs typeface="+mn-cs"/>
        </a:defRPr>
      </a:lvl1pPr>
      <a:lvl2pPr marL="650230" algn="l" defTabSz="650230" rtl="0" eaLnBrk="1" latinLnBrk="0" hangingPunct="1">
        <a:defRPr sz="2560" kern="1200">
          <a:solidFill>
            <a:schemeClr val="tx1"/>
          </a:solidFill>
          <a:latin typeface="+mn-lt"/>
          <a:ea typeface="+mn-ea"/>
          <a:cs typeface="+mn-cs"/>
        </a:defRPr>
      </a:lvl2pPr>
      <a:lvl3pPr marL="1300460" algn="l" defTabSz="650230" rtl="0" eaLnBrk="1" latinLnBrk="0" hangingPunct="1">
        <a:defRPr sz="2560" kern="1200">
          <a:solidFill>
            <a:schemeClr val="tx1"/>
          </a:solidFill>
          <a:latin typeface="+mn-lt"/>
          <a:ea typeface="+mn-ea"/>
          <a:cs typeface="+mn-cs"/>
        </a:defRPr>
      </a:lvl3pPr>
      <a:lvl4pPr marL="1950690" algn="l" defTabSz="650230" rtl="0" eaLnBrk="1" latinLnBrk="0" hangingPunct="1">
        <a:defRPr sz="2560" kern="1200">
          <a:solidFill>
            <a:schemeClr val="tx1"/>
          </a:solidFill>
          <a:latin typeface="+mn-lt"/>
          <a:ea typeface="+mn-ea"/>
          <a:cs typeface="+mn-cs"/>
        </a:defRPr>
      </a:lvl4pPr>
      <a:lvl5pPr marL="2600919" algn="l" defTabSz="650230" rtl="0" eaLnBrk="1" latinLnBrk="0" hangingPunct="1">
        <a:defRPr sz="2560" kern="1200">
          <a:solidFill>
            <a:schemeClr val="tx1"/>
          </a:solidFill>
          <a:latin typeface="+mn-lt"/>
          <a:ea typeface="+mn-ea"/>
          <a:cs typeface="+mn-cs"/>
        </a:defRPr>
      </a:lvl5pPr>
      <a:lvl6pPr marL="3251149" algn="l" defTabSz="650230" rtl="0" eaLnBrk="1" latinLnBrk="0" hangingPunct="1">
        <a:defRPr sz="2560" kern="1200">
          <a:solidFill>
            <a:schemeClr val="tx1"/>
          </a:solidFill>
          <a:latin typeface="+mn-lt"/>
          <a:ea typeface="+mn-ea"/>
          <a:cs typeface="+mn-cs"/>
        </a:defRPr>
      </a:lvl6pPr>
      <a:lvl7pPr marL="3901379" algn="l" defTabSz="650230" rtl="0" eaLnBrk="1" latinLnBrk="0" hangingPunct="1">
        <a:defRPr sz="2560" kern="1200">
          <a:solidFill>
            <a:schemeClr val="tx1"/>
          </a:solidFill>
          <a:latin typeface="+mn-lt"/>
          <a:ea typeface="+mn-ea"/>
          <a:cs typeface="+mn-cs"/>
        </a:defRPr>
      </a:lvl7pPr>
      <a:lvl8pPr marL="4551609" algn="l" defTabSz="650230" rtl="0" eaLnBrk="1" latinLnBrk="0" hangingPunct="1">
        <a:defRPr sz="2560" kern="1200">
          <a:solidFill>
            <a:schemeClr val="tx1"/>
          </a:solidFill>
          <a:latin typeface="+mn-lt"/>
          <a:ea typeface="+mn-ea"/>
          <a:cs typeface="+mn-cs"/>
        </a:defRPr>
      </a:lvl8pPr>
      <a:lvl9pPr marL="5201839" algn="l" defTabSz="650230"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s://blog.nearsoftjobs.com/patr%C3%B3n-de-dise%C3%B1o-mvc-2366948b5fc7" TargetMode="External"/><Relationship Id="rId2" Type="http://schemas.openxmlformats.org/officeDocument/2006/relationships/hyperlink" Target="https://desarrolloweb.com/articulos/831.php" TargetMode="External"/><Relationship Id="rId1" Type="http://schemas.openxmlformats.org/officeDocument/2006/relationships/slideLayout" Target="../slideLayouts/slideLayout12.xml"/><Relationship Id="rId5" Type="http://schemas.openxmlformats.org/officeDocument/2006/relationships/hyperlink" Target="https://sg.com.mx/content/view/638" TargetMode="External"/><Relationship Id="rId4" Type="http://schemas.openxmlformats.org/officeDocument/2006/relationships/hyperlink" Target="https://www.losteatinos.es/servlets/servle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Imagen 1" descr="Imagen 1"/>
          <p:cNvPicPr>
            <a:picLocks noChangeAspect="1"/>
          </p:cNvPicPr>
          <p:nvPr/>
        </p:nvPicPr>
        <p:blipFill>
          <a:blip r:embed="rId2"/>
          <a:stretch>
            <a:fillRect/>
          </a:stretch>
        </p:blipFill>
        <p:spPr>
          <a:xfrm>
            <a:off x="640945" y="895287"/>
            <a:ext cx="1264597" cy="1440525"/>
          </a:xfrm>
          <a:prstGeom prst="rect">
            <a:avLst/>
          </a:prstGeom>
          <a:ln w="12700">
            <a:miter lim="400000"/>
          </a:ln>
        </p:spPr>
      </p:pic>
      <p:pic>
        <p:nvPicPr>
          <p:cNvPr id="128" name="Imagen 3" descr="Imagen 3"/>
          <p:cNvPicPr>
            <a:picLocks noChangeAspect="1"/>
          </p:cNvPicPr>
          <p:nvPr/>
        </p:nvPicPr>
        <p:blipFill>
          <a:blip r:embed="rId3"/>
          <a:stretch>
            <a:fillRect/>
          </a:stretch>
        </p:blipFill>
        <p:spPr>
          <a:xfrm>
            <a:off x="11260655" y="895288"/>
            <a:ext cx="1103200" cy="1524840"/>
          </a:xfrm>
          <a:prstGeom prst="rect">
            <a:avLst/>
          </a:prstGeom>
          <a:ln w="12700">
            <a:miter lim="400000"/>
          </a:ln>
        </p:spPr>
      </p:pic>
      <p:sp>
        <p:nvSpPr>
          <p:cNvPr id="129" name="CuadroTexto 4"/>
          <p:cNvSpPr txBox="1"/>
          <p:nvPr/>
        </p:nvSpPr>
        <p:spPr>
          <a:xfrm>
            <a:off x="1905542" y="1149754"/>
            <a:ext cx="9355113" cy="26879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ctr">
              <a:defRPr sz="2600">
                <a:latin typeface="Helvetica Neue Light"/>
                <a:ea typeface="Helvetica Neue Light"/>
                <a:cs typeface="Helvetica Neue Light"/>
                <a:sym typeface="Helvetica Neue Light"/>
              </a:defRPr>
            </a:pPr>
            <a:r>
              <a:rPr b="1" dirty="0">
                <a:latin typeface="Corbel" panose="020B0503020204020204" pitchFamily="34" charset="0"/>
              </a:rPr>
              <a:t>INSTITUTO POLITÉCNICO NACIONAL</a:t>
            </a:r>
            <a:endParaRPr lang="es-PE" b="1" dirty="0">
              <a:latin typeface="Corbel" panose="020B0503020204020204" pitchFamily="34" charset="0"/>
            </a:endParaRPr>
          </a:p>
          <a:p>
            <a:pPr algn="ctr">
              <a:defRPr sz="2600">
                <a:latin typeface="Helvetica Neue Light"/>
                <a:ea typeface="Helvetica Neue Light"/>
                <a:cs typeface="Helvetica Neue Light"/>
                <a:sym typeface="Helvetica Neue Light"/>
              </a:defRPr>
            </a:pPr>
            <a:br>
              <a:rPr dirty="0"/>
            </a:br>
            <a:r>
              <a:rPr dirty="0">
                <a:latin typeface="Corbel Light" panose="020B0303020204020204" pitchFamily="34" charset="0"/>
              </a:rPr>
              <a:t>UNIDAD PROFESIONAL</a:t>
            </a:r>
            <a:r>
              <a:rPr lang="es-PE" dirty="0">
                <a:latin typeface="Corbel Light" panose="020B0303020204020204" pitchFamily="34" charset="0"/>
              </a:rPr>
              <a:t> </a:t>
            </a:r>
            <a:r>
              <a:rPr dirty="0">
                <a:latin typeface="Corbel Light" panose="020B0303020204020204" pitchFamily="34" charset="0"/>
              </a:rPr>
              <a:t>INTERDISCIPLINARIA DE INGENIERÍA Y CIENCIAS SOCIALES Y ADMINISTRATIVAS</a:t>
            </a:r>
            <a:endParaRPr dirty="0">
              <a:solidFill>
                <a:srgbClr val="BC00FF"/>
              </a:solidFill>
              <a:latin typeface="Corbel Light" panose="020B0303020204020204" pitchFamily="34" charset="0"/>
            </a:endParaRPr>
          </a:p>
          <a:p>
            <a:pPr algn="ctr">
              <a:defRPr sz="2600">
                <a:latin typeface="Helvetica Neue Light"/>
                <a:ea typeface="Helvetica Neue Light"/>
                <a:cs typeface="Helvetica Neue Light"/>
                <a:sym typeface="Helvetica Neue Light"/>
              </a:defRPr>
            </a:pPr>
            <a:br>
              <a:rPr sz="3200" b="1" dirty="0">
                <a:solidFill>
                  <a:srgbClr val="BC00FF"/>
                </a:solidFill>
                <a:latin typeface="Corbel" panose="020B0503020204020204" pitchFamily="34" charset="0"/>
              </a:rPr>
            </a:br>
            <a:r>
              <a:rPr lang="es-MX" sz="3200" b="1" dirty="0">
                <a:latin typeface="Corbel" panose="020B0503020204020204" pitchFamily="34" charset="0"/>
              </a:rPr>
              <a:t>	Aplicación</a:t>
            </a:r>
            <a:endParaRPr sz="3200" b="1" dirty="0">
              <a:solidFill>
                <a:srgbClr val="BC00FF"/>
              </a:solidFill>
              <a:latin typeface="Corbel" panose="020B0503020204020204" pitchFamily="34" charset="0"/>
            </a:endParaRPr>
          </a:p>
        </p:txBody>
      </p:sp>
      <p:sp>
        <p:nvSpPr>
          <p:cNvPr id="2" name="CuadroTexto 1">
            <a:extLst>
              <a:ext uri="{FF2B5EF4-FFF2-40B4-BE49-F238E27FC236}">
                <a16:creationId xmlns:a16="http://schemas.microsoft.com/office/drawing/2014/main" id="{9B7D43C2-BA6B-414B-B3FF-737C66405EEF}"/>
              </a:ext>
            </a:extLst>
          </p:cNvPr>
          <p:cNvSpPr txBox="1"/>
          <p:nvPr/>
        </p:nvSpPr>
        <p:spPr>
          <a:xfrm>
            <a:off x="3978613" y="5389124"/>
            <a:ext cx="8385242" cy="3046988"/>
          </a:xfrm>
          <a:prstGeom prst="rect">
            <a:avLst/>
          </a:prstGeom>
          <a:noFill/>
        </p:spPr>
        <p:txBody>
          <a:bodyPr wrap="square" rtlCol="0">
            <a:spAutoFit/>
          </a:bodyPr>
          <a:lstStyle/>
          <a:p>
            <a:pPr algn="just"/>
            <a:r>
              <a:rPr lang="es-MX" sz="2400" dirty="0">
                <a:solidFill>
                  <a:schemeClr val="bg1"/>
                </a:solidFill>
                <a:latin typeface="Consolas" panose="020B0609020204030204" pitchFamily="49" charset="0"/>
              </a:rPr>
              <a:t>Clímaco de la Cruz María José </a:t>
            </a:r>
          </a:p>
          <a:p>
            <a:pPr algn="just"/>
            <a:r>
              <a:rPr lang="es-MX" sz="2400" dirty="0">
                <a:solidFill>
                  <a:schemeClr val="bg1"/>
                </a:solidFill>
                <a:latin typeface="Consolas" panose="020B0609020204030204" pitchFamily="49" charset="0"/>
              </a:rPr>
              <a:t>Espinosa Morales Uriel</a:t>
            </a:r>
          </a:p>
          <a:p>
            <a:pPr algn="just"/>
            <a:r>
              <a:rPr lang="es-MX" sz="2400" dirty="0">
                <a:solidFill>
                  <a:schemeClr val="bg1"/>
                </a:solidFill>
                <a:latin typeface="Consolas" panose="020B0609020204030204" pitchFamily="49" charset="0"/>
              </a:rPr>
              <a:t>González Hernández Jorge Raúl</a:t>
            </a:r>
          </a:p>
          <a:p>
            <a:pPr algn="just"/>
            <a:r>
              <a:rPr lang="es-MX" sz="2400" dirty="0">
                <a:solidFill>
                  <a:schemeClr val="bg1"/>
                </a:solidFill>
                <a:latin typeface="Consolas" panose="020B0609020204030204" pitchFamily="49" charset="0"/>
              </a:rPr>
              <a:t>Luis Salcedo Alejandro Daniel</a:t>
            </a:r>
          </a:p>
          <a:p>
            <a:pPr algn="just"/>
            <a:r>
              <a:rPr lang="es-MX" sz="2400" dirty="0">
                <a:solidFill>
                  <a:schemeClr val="bg1"/>
                </a:solidFill>
                <a:latin typeface="Consolas" panose="020B0609020204030204" pitchFamily="49" charset="0"/>
              </a:rPr>
              <a:t>Reyes Medina Francisco</a:t>
            </a:r>
          </a:p>
          <a:p>
            <a:pPr algn="just"/>
            <a:r>
              <a:rPr lang="es-MX" sz="2400" dirty="0">
                <a:solidFill>
                  <a:schemeClr val="bg1"/>
                </a:solidFill>
                <a:latin typeface="Consolas" panose="020B0609020204030204" pitchFamily="49" charset="0"/>
              </a:rPr>
              <a:t>Rojas Pérez Esteban Alexander</a:t>
            </a:r>
          </a:p>
          <a:p>
            <a:pPr algn="just"/>
            <a:r>
              <a:rPr lang="es-MX" sz="2400" dirty="0">
                <a:solidFill>
                  <a:schemeClr val="bg1"/>
                </a:solidFill>
                <a:latin typeface="Consolas" panose="020B0609020204030204" pitchFamily="49" charset="0"/>
              </a:rPr>
              <a:t>Romero Rueda Stephania Montserrath</a:t>
            </a:r>
          </a:p>
          <a:p>
            <a:pPr algn="just"/>
            <a:endParaRPr lang="es-MX" sz="2400" dirty="0">
              <a:solidFill>
                <a:schemeClr val="bg1"/>
              </a:solidFill>
              <a:latin typeface="Consolas" panose="020B06090202040302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ítulo 1"/>
          <p:cNvSpPr txBox="1">
            <a:spLocks noGrp="1"/>
          </p:cNvSpPr>
          <p:nvPr>
            <p:ph type="title"/>
          </p:nvPr>
        </p:nvSpPr>
        <p:spPr>
          <a:xfrm>
            <a:off x="787400" y="-33507"/>
            <a:ext cx="11430000" cy="2438401"/>
          </a:xfrm>
          <a:prstGeom prst="rect">
            <a:avLst/>
          </a:prstGeom>
        </p:spPr>
        <p:txBody>
          <a:bodyPr/>
          <a:lstStyle>
            <a:lvl1pPr algn="ctr">
              <a:defRPr sz="5400"/>
            </a:lvl1pPr>
          </a:lstStyle>
          <a:p>
            <a:r>
              <a:t>ÍNDICE</a:t>
            </a:r>
          </a:p>
        </p:txBody>
      </p:sp>
      <p:sp>
        <p:nvSpPr>
          <p:cNvPr id="133" name="CuadroTexto 4"/>
          <p:cNvSpPr txBox="1"/>
          <p:nvPr/>
        </p:nvSpPr>
        <p:spPr>
          <a:xfrm>
            <a:off x="642025" y="4184521"/>
            <a:ext cx="3852153" cy="9684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a:lnSpc>
                <a:spcPct val="150000"/>
              </a:lnSpc>
              <a:defRPr sz="2000">
                <a:latin typeface="Helvetica Neue Light"/>
                <a:ea typeface="Helvetica Neue Light"/>
                <a:cs typeface="Helvetica Neue Light"/>
                <a:sym typeface="Helvetica Neue Light"/>
              </a:defRPr>
            </a:pPr>
            <a:r>
              <a:rPr lang="es-PE" b="1" dirty="0"/>
              <a:t>Propósito</a:t>
            </a:r>
          </a:p>
          <a:p>
            <a:pPr>
              <a:lnSpc>
                <a:spcPct val="150000"/>
              </a:lnSpc>
              <a:defRPr sz="2000">
                <a:latin typeface="Helvetica Neue Light"/>
                <a:ea typeface="Helvetica Neue Light"/>
                <a:cs typeface="Helvetica Neue Light"/>
                <a:sym typeface="Helvetica Neue Light"/>
              </a:defRPr>
            </a:pPr>
            <a:r>
              <a:rPr lang="es-PE" b="1" dirty="0"/>
              <a:t>Introducción</a:t>
            </a:r>
            <a:endParaRPr lang="es-PE" b="1" dirty="0">
              <a:solidFill>
                <a:srgbClr val="BC00FF"/>
              </a:solidFill>
            </a:endParaRPr>
          </a:p>
        </p:txBody>
      </p:sp>
      <p:sp>
        <p:nvSpPr>
          <p:cNvPr id="4" name="CuadroTexto 4">
            <a:extLst>
              <a:ext uri="{FF2B5EF4-FFF2-40B4-BE49-F238E27FC236}">
                <a16:creationId xmlns:a16="http://schemas.microsoft.com/office/drawing/2014/main" id="{83794197-16ED-4167-B76D-48C2A7964143}"/>
              </a:ext>
            </a:extLst>
          </p:cNvPr>
          <p:cNvSpPr txBox="1"/>
          <p:nvPr/>
        </p:nvSpPr>
        <p:spPr>
          <a:xfrm>
            <a:off x="4576323" y="4184521"/>
            <a:ext cx="3852153" cy="9684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a:lnSpc>
                <a:spcPct val="150000"/>
              </a:lnSpc>
              <a:defRPr sz="2000">
                <a:latin typeface="Helvetica Neue Light"/>
                <a:ea typeface="Helvetica Neue Light"/>
                <a:cs typeface="Helvetica Neue Light"/>
                <a:sym typeface="Helvetica Neue Light"/>
              </a:defRPr>
            </a:pPr>
            <a:r>
              <a:rPr lang="es-PE" b="1" dirty="0"/>
              <a:t>JSP</a:t>
            </a:r>
          </a:p>
          <a:p>
            <a:pPr algn="l">
              <a:lnSpc>
                <a:spcPct val="150000"/>
              </a:lnSpc>
              <a:defRPr sz="2000">
                <a:latin typeface="Helvetica Neue Light"/>
                <a:ea typeface="Helvetica Neue Light"/>
                <a:cs typeface="Helvetica Neue Light"/>
                <a:sym typeface="Helvetica Neue Light"/>
              </a:defRPr>
            </a:pPr>
            <a:r>
              <a:rPr lang="es-PE" b="1" dirty="0"/>
              <a:t>Servlet</a:t>
            </a:r>
          </a:p>
        </p:txBody>
      </p:sp>
      <p:sp>
        <p:nvSpPr>
          <p:cNvPr id="5" name="CuadroTexto 4">
            <a:extLst>
              <a:ext uri="{FF2B5EF4-FFF2-40B4-BE49-F238E27FC236}">
                <a16:creationId xmlns:a16="http://schemas.microsoft.com/office/drawing/2014/main" id="{F730AD0F-2AEF-45E3-9306-30E958EEB63A}"/>
              </a:ext>
            </a:extLst>
          </p:cNvPr>
          <p:cNvSpPr txBox="1"/>
          <p:nvPr/>
        </p:nvSpPr>
        <p:spPr>
          <a:xfrm>
            <a:off x="8510621" y="4184520"/>
            <a:ext cx="3852153" cy="9684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a:lnSpc>
                <a:spcPct val="150000"/>
              </a:lnSpc>
              <a:defRPr sz="2000">
                <a:latin typeface="Helvetica Neue Light"/>
                <a:ea typeface="Helvetica Neue Light"/>
                <a:cs typeface="Helvetica Neue Light"/>
                <a:sym typeface="Helvetica Neue Light"/>
              </a:defRPr>
            </a:pPr>
            <a:r>
              <a:rPr lang="es-PE" b="1" dirty="0"/>
              <a:t>Conclusiones </a:t>
            </a:r>
            <a:endParaRPr lang="es-PE" b="1" dirty="0">
              <a:solidFill>
                <a:srgbClr val="BC00FF"/>
              </a:solidFill>
            </a:endParaRPr>
          </a:p>
          <a:p>
            <a:pPr algn="l">
              <a:lnSpc>
                <a:spcPct val="150000"/>
              </a:lnSpc>
              <a:defRPr sz="2000">
                <a:latin typeface="Helvetica Neue Light"/>
                <a:ea typeface="Helvetica Neue Light"/>
                <a:cs typeface="Helvetica Neue Light"/>
                <a:sym typeface="Helvetica Neue Light"/>
              </a:defRPr>
            </a:pPr>
            <a:r>
              <a:rPr lang="es-PE" b="1" dirty="0"/>
              <a:t>Referencias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Marcador de texto 2"/>
          <p:cNvSpPr txBox="1">
            <a:spLocks noGrp="1"/>
          </p:cNvSpPr>
          <p:nvPr>
            <p:ph type="body" idx="1"/>
          </p:nvPr>
        </p:nvSpPr>
        <p:spPr>
          <a:xfrm>
            <a:off x="656074" y="2019300"/>
            <a:ext cx="11678598" cy="5715000"/>
          </a:xfrm>
          <a:prstGeom prst="rect">
            <a:avLst/>
          </a:prstGeom>
        </p:spPr>
        <p:txBody>
          <a:bodyPr/>
          <a:lstStyle>
            <a:lvl1pPr marL="444500" indent="-444500" algn="just">
              <a:buBlip>
                <a:blip r:embed="rId2"/>
              </a:buBlip>
              <a:defRPr sz="3000"/>
            </a:lvl1pPr>
          </a:lstStyle>
          <a:p>
            <a:r>
              <a:rPr lang="es-MX" dirty="0"/>
              <a:t>Se tiene como propósito crear una aplicación web que reciba información proporcionada por un usuario para ser procesada, y posteriormente hacer altas, bajas, cambios y consultas a una base de datos ubicada en un servidor externo al servidor que aloja la aplicación web</a:t>
            </a:r>
            <a:endParaRPr dirty="0"/>
          </a:p>
        </p:txBody>
      </p:sp>
      <p:sp>
        <p:nvSpPr>
          <p:cNvPr id="7" name="Título 1">
            <a:extLst>
              <a:ext uri="{FF2B5EF4-FFF2-40B4-BE49-F238E27FC236}">
                <a16:creationId xmlns:a16="http://schemas.microsoft.com/office/drawing/2014/main" id="{DB7588A6-9144-47F7-8AA5-FDEA73D63BD7}"/>
              </a:ext>
            </a:extLst>
          </p:cNvPr>
          <p:cNvSpPr txBox="1">
            <a:spLocks/>
          </p:cNvSpPr>
          <p:nvPr/>
        </p:nvSpPr>
        <p:spPr>
          <a:xfrm>
            <a:off x="656075" y="791893"/>
            <a:ext cx="3832699" cy="822900"/>
          </a:xfrm>
          <a:prstGeom prst="rect">
            <a:avLst/>
          </a:prstGeom>
        </p:spPr>
        <p:txBody>
          <a:bodyPr vert="horz" lIns="91440" tIns="45720" rIns="91440" bIns="45720" rtlCol="0" anchor="b">
            <a:normAutofit fontScale="97500" lnSpcReduction="10000"/>
          </a:bodyPr>
          <a:lstStyle>
            <a:lvl1pPr algn="l" defTabSz="650230" rtl="0" eaLnBrk="1" latinLnBrk="0" hangingPunct="1">
              <a:spcBef>
                <a:spcPct val="0"/>
              </a:spcBef>
              <a:buNone/>
              <a:defRPr sz="3982"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61518">
              <a:defRPr sz="5056">
                <a:effectLst>
                  <a:outerShdw blurRad="40132" dist="30099" dir="5400000" rotWithShape="0">
                    <a:srgbClr val="000000"/>
                  </a:outerShdw>
                </a:effectLst>
              </a:defRPr>
            </a:pPr>
            <a:r>
              <a:rPr lang="es-PE" sz="5056" dirty="0">
                <a:effectLst>
                  <a:outerShdw blurRad="40132" dist="30099" dir="5400000" rotWithShape="0">
                    <a:srgbClr val="000000"/>
                  </a:outerShdw>
                </a:effectLst>
              </a:rPr>
              <a:t>Propósito</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Marcador de texto 2"/>
          <p:cNvSpPr txBox="1">
            <a:spLocks noGrp="1"/>
          </p:cNvSpPr>
          <p:nvPr>
            <p:ph type="body" idx="1"/>
          </p:nvPr>
        </p:nvSpPr>
        <p:spPr>
          <a:xfrm>
            <a:off x="787400" y="1854200"/>
            <a:ext cx="11430000" cy="5715000"/>
          </a:xfrm>
          <a:prstGeom prst="rect">
            <a:avLst/>
          </a:prstGeom>
        </p:spPr>
        <p:txBody>
          <a:bodyPr/>
          <a:lstStyle/>
          <a:p>
            <a:pPr marL="444500" indent="-444500" algn="just">
              <a:defRPr sz="3300"/>
            </a:pPr>
            <a:r>
              <a:rPr lang="es-MX" sz="3300" dirty="0"/>
              <a:t>MVC es un patrón de diseño que se estructura mediante tres componentes: </a:t>
            </a:r>
            <a:r>
              <a:rPr lang="es-MX" sz="3300" i="1" dirty="0"/>
              <a:t>modelo</a:t>
            </a:r>
            <a:r>
              <a:rPr lang="es-MX" sz="3300" dirty="0"/>
              <a:t>, </a:t>
            </a:r>
            <a:r>
              <a:rPr lang="es-MX" sz="3300" i="1" dirty="0"/>
              <a:t>vista</a:t>
            </a:r>
            <a:r>
              <a:rPr lang="es-MX" sz="3300" dirty="0"/>
              <a:t> y </a:t>
            </a:r>
            <a:r>
              <a:rPr lang="es-MX" sz="3300" i="1" dirty="0"/>
              <a:t>controlador. </a:t>
            </a:r>
            <a:r>
              <a:rPr lang="es-MX" sz="3300" dirty="0"/>
              <a:t>Este patrón tiene como principio que cada uno de los componentes esté separado en diferentes objetos, esto quiere decir que los componentes no se pueden combinar dentro de una misma clase.</a:t>
            </a:r>
            <a:endParaRPr dirty="0"/>
          </a:p>
        </p:txBody>
      </p:sp>
      <p:sp>
        <p:nvSpPr>
          <p:cNvPr id="7" name="Título 1">
            <a:extLst>
              <a:ext uri="{FF2B5EF4-FFF2-40B4-BE49-F238E27FC236}">
                <a16:creationId xmlns:a16="http://schemas.microsoft.com/office/drawing/2014/main" id="{03671957-5978-4902-A397-43E3F75E20E5}"/>
              </a:ext>
            </a:extLst>
          </p:cNvPr>
          <p:cNvSpPr txBox="1">
            <a:spLocks/>
          </p:cNvSpPr>
          <p:nvPr/>
        </p:nvSpPr>
        <p:spPr>
          <a:xfrm>
            <a:off x="656075" y="791893"/>
            <a:ext cx="3832699" cy="822900"/>
          </a:xfrm>
          <a:prstGeom prst="rect">
            <a:avLst/>
          </a:prstGeom>
        </p:spPr>
        <p:txBody>
          <a:bodyPr vert="horz" lIns="91440" tIns="45720" rIns="91440" bIns="45720" rtlCol="0" anchor="b">
            <a:normAutofit fontScale="67500" lnSpcReduction="20000"/>
          </a:bodyPr>
          <a:lstStyle>
            <a:lvl1pPr algn="l" defTabSz="650230" rtl="0" eaLnBrk="1" latinLnBrk="0" hangingPunct="1">
              <a:spcBef>
                <a:spcPct val="0"/>
              </a:spcBef>
              <a:buNone/>
              <a:defRPr sz="3982"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61518">
              <a:defRPr sz="5056">
                <a:effectLst>
                  <a:outerShdw blurRad="40132" dist="30099" dir="5400000" rotWithShape="0">
                    <a:srgbClr val="000000"/>
                  </a:outerShdw>
                </a:effectLst>
              </a:defRPr>
            </a:pPr>
            <a:r>
              <a:rPr lang="es-PE" sz="5056" dirty="0">
                <a:effectLst>
                  <a:outerShdw blurRad="40132" dist="30099" dir="5400000" rotWithShape="0">
                    <a:srgbClr val="000000"/>
                  </a:outerShdw>
                </a:effectLst>
              </a:rPr>
              <a:t>Introducción</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Marcador de texto 2"/>
          <p:cNvSpPr txBox="1">
            <a:spLocks noGrp="1"/>
          </p:cNvSpPr>
          <p:nvPr>
            <p:ph type="body" idx="1"/>
          </p:nvPr>
        </p:nvSpPr>
        <p:spPr>
          <a:xfrm>
            <a:off x="787400" y="1854200"/>
            <a:ext cx="11430000" cy="5715000"/>
          </a:xfrm>
          <a:prstGeom prst="rect">
            <a:avLst/>
          </a:prstGeom>
        </p:spPr>
        <p:txBody>
          <a:bodyPr>
            <a:normAutofit/>
          </a:bodyPr>
          <a:lstStyle/>
          <a:p>
            <a:pPr marL="444500" indent="-444500" algn="just">
              <a:defRPr sz="3300"/>
            </a:pPr>
            <a:r>
              <a:rPr lang="es-MX" sz="2800" dirty="0"/>
              <a:t>JSP es un acrónimo de Java Server Pages, que en español vendría a decir algo como Páginas de Servidor Java. Es, pues, una tecnología orientada a crear páginas web con programación en Java.</a:t>
            </a:r>
          </a:p>
          <a:p>
            <a:pPr marL="444500" indent="-444500" algn="just">
              <a:defRPr sz="3300"/>
            </a:pPr>
            <a:endParaRPr lang="es-MX" sz="2800" dirty="0"/>
          </a:p>
          <a:p>
            <a:pPr marL="444500" indent="-444500" algn="just">
              <a:defRPr sz="3300"/>
            </a:pPr>
            <a:r>
              <a:rPr lang="es-MX" sz="2800" dirty="0"/>
              <a:t>Con JSP podemos crear aplicaciones web que se ejecuten en variados servidores web, de múltiples plataformas, ya que Java es en esencia un lenguaje multiplataforma. Las páginas JSP están compuestas de código HTML/XML mezclado con etiquetas especiales para programar scripts de servidor en sintaxis Java</a:t>
            </a:r>
            <a:endParaRPr sz="2800" dirty="0"/>
          </a:p>
        </p:txBody>
      </p:sp>
      <p:sp>
        <p:nvSpPr>
          <p:cNvPr id="7" name="Título 1">
            <a:extLst>
              <a:ext uri="{FF2B5EF4-FFF2-40B4-BE49-F238E27FC236}">
                <a16:creationId xmlns:a16="http://schemas.microsoft.com/office/drawing/2014/main" id="{03671957-5978-4902-A397-43E3F75E20E5}"/>
              </a:ext>
            </a:extLst>
          </p:cNvPr>
          <p:cNvSpPr txBox="1">
            <a:spLocks/>
          </p:cNvSpPr>
          <p:nvPr/>
        </p:nvSpPr>
        <p:spPr>
          <a:xfrm>
            <a:off x="656075" y="791893"/>
            <a:ext cx="3832699" cy="822900"/>
          </a:xfrm>
          <a:prstGeom prst="rect">
            <a:avLst/>
          </a:prstGeom>
        </p:spPr>
        <p:txBody>
          <a:bodyPr vert="horz" lIns="91440" tIns="45720" rIns="91440" bIns="45720" rtlCol="0" anchor="b">
            <a:normAutofit fontScale="97500" lnSpcReduction="10000"/>
          </a:bodyPr>
          <a:lstStyle>
            <a:lvl1pPr algn="l" defTabSz="650230" rtl="0" eaLnBrk="1" latinLnBrk="0" hangingPunct="1">
              <a:spcBef>
                <a:spcPct val="0"/>
              </a:spcBef>
              <a:buNone/>
              <a:defRPr sz="3982"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61518">
              <a:defRPr sz="5056">
                <a:effectLst>
                  <a:outerShdw blurRad="40132" dist="30099" dir="5400000" rotWithShape="0">
                    <a:srgbClr val="000000"/>
                  </a:outerShdw>
                </a:effectLst>
              </a:defRPr>
            </a:pPr>
            <a:r>
              <a:rPr lang="es-PE" sz="5056" dirty="0">
                <a:effectLst>
                  <a:outerShdw blurRad="40132" dist="30099" dir="5400000" rotWithShape="0">
                    <a:srgbClr val="000000"/>
                  </a:outerShdw>
                </a:effectLst>
              </a:rPr>
              <a:t>JSP</a:t>
            </a:r>
          </a:p>
        </p:txBody>
      </p:sp>
    </p:spTree>
    <p:extLst>
      <p:ext uri="{BB962C8B-B14F-4D97-AF65-F5344CB8AC3E}">
        <p14:creationId xmlns:p14="http://schemas.microsoft.com/office/powerpoint/2010/main" val="38292532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Marcador de texto 2"/>
          <p:cNvSpPr txBox="1">
            <a:spLocks noGrp="1"/>
          </p:cNvSpPr>
          <p:nvPr>
            <p:ph type="body" idx="1"/>
          </p:nvPr>
        </p:nvSpPr>
        <p:spPr>
          <a:xfrm>
            <a:off x="787400" y="1854200"/>
            <a:ext cx="11430000" cy="5715000"/>
          </a:xfrm>
          <a:prstGeom prst="rect">
            <a:avLst/>
          </a:prstGeom>
        </p:spPr>
        <p:txBody>
          <a:bodyPr>
            <a:normAutofit/>
          </a:bodyPr>
          <a:lstStyle/>
          <a:p>
            <a:pPr marL="444500" indent="-444500" algn="just">
              <a:defRPr sz="3300"/>
            </a:pPr>
            <a:r>
              <a:rPr lang="es-MX" sz="3200" dirty="0"/>
              <a:t>Es una tecnología que nos permite crear aplicaciones web interactivas (dinámicas), es decir, le permite al usuario interactuar con la aplicación (hacer consultas, insertar y eliminar datos, …)</a:t>
            </a:r>
          </a:p>
          <a:p>
            <a:pPr marL="444500" indent="-444500" algn="just">
              <a:defRPr sz="3300"/>
            </a:pPr>
            <a:r>
              <a:rPr lang="es-MX" sz="3200" dirty="0"/>
              <a:t>Son pequeños programas escritos en Java que admiten peticiones a través del protocolo HTTP. Los </a:t>
            </a:r>
            <a:r>
              <a:rPr lang="es-MX" sz="3200" dirty="0" err="1"/>
              <a:t>servlets</a:t>
            </a:r>
            <a:r>
              <a:rPr lang="es-MX" sz="3200" dirty="0"/>
              <a:t> reciben peticiones desde un navegador web, las procesan y devuelven una respuesta al navegador, normalmente en HTML. Para realizar estas tareas podrán utilizar las clases incluidas en el lenguaje Java. Estos programas son los intermediarios entre el cliente (casi siempre navegador web) y los datos (BBDD)</a:t>
            </a:r>
            <a:endParaRPr sz="2400" dirty="0"/>
          </a:p>
        </p:txBody>
      </p:sp>
      <p:sp>
        <p:nvSpPr>
          <p:cNvPr id="7" name="Título 1">
            <a:extLst>
              <a:ext uri="{FF2B5EF4-FFF2-40B4-BE49-F238E27FC236}">
                <a16:creationId xmlns:a16="http://schemas.microsoft.com/office/drawing/2014/main" id="{03671957-5978-4902-A397-43E3F75E20E5}"/>
              </a:ext>
            </a:extLst>
          </p:cNvPr>
          <p:cNvSpPr txBox="1">
            <a:spLocks/>
          </p:cNvSpPr>
          <p:nvPr/>
        </p:nvSpPr>
        <p:spPr>
          <a:xfrm>
            <a:off x="656075" y="791893"/>
            <a:ext cx="3832699" cy="822900"/>
          </a:xfrm>
          <a:prstGeom prst="rect">
            <a:avLst/>
          </a:prstGeom>
        </p:spPr>
        <p:txBody>
          <a:bodyPr vert="horz" lIns="91440" tIns="45720" rIns="91440" bIns="45720" rtlCol="0" anchor="b">
            <a:normAutofit fontScale="97500" lnSpcReduction="10000"/>
          </a:bodyPr>
          <a:lstStyle>
            <a:lvl1pPr algn="l" defTabSz="650230" rtl="0" eaLnBrk="1" latinLnBrk="0" hangingPunct="1">
              <a:spcBef>
                <a:spcPct val="0"/>
              </a:spcBef>
              <a:buNone/>
              <a:defRPr sz="3982"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61518">
              <a:defRPr sz="5056">
                <a:effectLst>
                  <a:outerShdw blurRad="40132" dist="30099" dir="5400000" rotWithShape="0">
                    <a:srgbClr val="000000"/>
                  </a:outerShdw>
                </a:effectLst>
              </a:defRPr>
            </a:pPr>
            <a:r>
              <a:rPr lang="es-PE" sz="5056" dirty="0">
                <a:effectLst>
                  <a:outerShdw blurRad="40132" dist="30099" dir="5400000" rotWithShape="0">
                    <a:srgbClr val="000000"/>
                  </a:outerShdw>
                </a:effectLst>
              </a:rPr>
              <a:t>SERVLET</a:t>
            </a:r>
          </a:p>
        </p:txBody>
      </p:sp>
    </p:spTree>
    <p:extLst>
      <p:ext uri="{BB962C8B-B14F-4D97-AF65-F5344CB8AC3E}">
        <p14:creationId xmlns:p14="http://schemas.microsoft.com/office/powerpoint/2010/main" val="134160397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DBD4729-DBDF-40A6-9BA4-E4C97EF6D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302" y="650240"/>
            <a:ext cx="3950208" cy="13510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55125130-F4AB-465E-8AE2-E583FCAAB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8290" y="645181"/>
            <a:ext cx="3950208" cy="14016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E0BA65A2-0302-4468-ADA7-9EC3F959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4618" y="650240"/>
            <a:ext cx="3950208" cy="13004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77" name="Rectangle 76">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800"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302" y="647711"/>
            <a:ext cx="3950208" cy="13510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80">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7297" y="650240"/>
            <a:ext cx="3950208" cy="13004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8290" y="645181"/>
            <a:ext cx="3950208" cy="14016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Resultado de imagen para model view controller">
            <a:extLst>
              <a:ext uri="{FF2B5EF4-FFF2-40B4-BE49-F238E27FC236}">
                <a16:creationId xmlns:a16="http://schemas.microsoft.com/office/drawing/2014/main" id="{E16E0088-673F-43E6-A5BB-AE46CC8623F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6300" y="1524652"/>
            <a:ext cx="12044953" cy="6052587"/>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301" y="8353671"/>
            <a:ext cx="12049849" cy="7351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485315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DBD4729-DBDF-40A6-9BA4-E4C97EF6D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302" y="650240"/>
            <a:ext cx="3950208" cy="13510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55125130-F4AB-465E-8AE2-E583FCAAB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8290" y="645181"/>
            <a:ext cx="3950208" cy="14016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E0BA65A2-0302-4468-ADA7-9EC3F959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4618" y="650240"/>
            <a:ext cx="3950208" cy="13004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77" name="Rectangle 76">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800"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302" y="647711"/>
            <a:ext cx="3950208" cy="13510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80">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7297" y="650240"/>
            <a:ext cx="3950208" cy="13004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8290" y="645181"/>
            <a:ext cx="3950208" cy="14016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Resultado de imagen para model view controller">
            <a:extLst>
              <a:ext uri="{FF2B5EF4-FFF2-40B4-BE49-F238E27FC236}">
                <a16:creationId xmlns:a16="http://schemas.microsoft.com/office/drawing/2014/main" id="{E16E0088-673F-43E6-A5BB-AE46CC8623F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6300" y="1524652"/>
            <a:ext cx="12044953" cy="6052587"/>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301" y="8353671"/>
            <a:ext cx="12049849" cy="7351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 name="Imagen 1">
            <a:extLst>
              <a:ext uri="{FF2B5EF4-FFF2-40B4-BE49-F238E27FC236}">
                <a16:creationId xmlns:a16="http://schemas.microsoft.com/office/drawing/2014/main" id="{BD024293-7ED5-4E55-9F5C-92656A9D40EE}"/>
              </a:ext>
            </a:extLst>
          </p:cNvPr>
          <p:cNvPicPr>
            <a:picLocks noChangeAspect="1"/>
          </p:cNvPicPr>
          <p:nvPr/>
        </p:nvPicPr>
        <p:blipFill>
          <a:blip r:embed="rId4"/>
          <a:stretch>
            <a:fillRect/>
          </a:stretch>
        </p:blipFill>
        <p:spPr>
          <a:xfrm>
            <a:off x="987505" y="4876800"/>
            <a:ext cx="3439005" cy="2667372"/>
          </a:xfrm>
          <a:prstGeom prst="rect">
            <a:avLst/>
          </a:prstGeom>
        </p:spPr>
      </p:pic>
      <p:pic>
        <p:nvPicPr>
          <p:cNvPr id="3" name="Imagen 2">
            <a:extLst>
              <a:ext uri="{FF2B5EF4-FFF2-40B4-BE49-F238E27FC236}">
                <a16:creationId xmlns:a16="http://schemas.microsoft.com/office/drawing/2014/main" id="{0BC5D968-73DE-410C-87E9-35BDCE4DEFAF}"/>
              </a:ext>
            </a:extLst>
          </p:cNvPr>
          <p:cNvPicPr>
            <a:picLocks noChangeAspect="1"/>
          </p:cNvPicPr>
          <p:nvPr/>
        </p:nvPicPr>
        <p:blipFill>
          <a:blip r:embed="rId5"/>
          <a:stretch>
            <a:fillRect/>
          </a:stretch>
        </p:blipFill>
        <p:spPr>
          <a:xfrm>
            <a:off x="4073191" y="2440003"/>
            <a:ext cx="4851169" cy="1521446"/>
          </a:xfrm>
          <a:prstGeom prst="rect">
            <a:avLst/>
          </a:prstGeom>
        </p:spPr>
      </p:pic>
      <p:pic>
        <p:nvPicPr>
          <p:cNvPr id="5" name="Imagen 4">
            <a:extLst>
              <a:ext uri="{FF2B5EF4-FFF2-40B4-BE49-F238E27FC236}">
                <a16:creationId xmlns:a16="http://schemas.microsoft.com/office/drawing/2014/main" id="{65C71046-5CDF-4CA3-9EAF-D200DAC9CD0F}"/>
              </a:ext>
            </a:extLst>
          </p:cNvPr>
          <p:cNvPicPr>
            <a:picLocks noChangeAspect="1"/>
          </p:cNvPicPr>
          <p:nvPr/>
        </p:nvPicPr>
        <p:blipFill>
          <a:blip r:embed="rId6"/>
          <a:stretch>
            <a:fillRect/>
          </a:stretch>
        </p:blipFill>
        <p:spPr>
          <a:xfrm>
            <a:off x="8474826" y="5792152"/>
            <a:ext cx="3801480" cy="2962357"/>
          </a:xfrm>
          <a:prstGeom prst="rect">
            <a:avLst/>
          </a:prstGeom>
        </p:spPr>
      </p:pic>
      <p:pic>
        <p:nvPicPr>
          <p:cNvPr id="6" name="Imagen 5">
            <a:extLst>
              <a:ext uri="{FF2B5EF4-FFF2-40B4-BE49-F238E27FC236}">
                <a16:creationId xmlns:a16="http://schemas.microsoft.com/office/drawing/2014/main" id="{E8A3C9C7-28D4-43BF-A8E8-2CEFB85530CC}"/>
              </a:ext>
            </a:extLst>
          </p:cNvPr>
          <p:cNvPicPr>
            <a:picLocks noChangeAspect="1"/>
          </p:cNvPicPr>
          <p:nvPr/>
        </p:nvPicPr>
        <p:blipFill>
          <a:blip r:embed="rId7"/>
          <a:stretch>
            <a:fillRect/>
          </a:stretch>
        </p:blipFill>
        <p:spPr>
          <a:xfrm>
            <a:off x="0" y="1556721"/>
            <a:ext cx="13004800" cy="7197788"/>
          </a:xfrm>
          <a:prstGeom prst="rect">
            <a:avLst/>
          </a:prstGeom>
        </p:spPr>
      </p:pic>
    </p:spTree>
    <p:extLst>
      <p:ext uri="{BB962C8B-B14F-4D97-AF65-F5344CB8AC3E}">
        <p14:creationId xmlns:p14="http://schemas.microsoft.com/office/powerpoint/2010/main" val="34112958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ítulo 1"/>
          <p:cNvSpPr txBox="1">
            <a:spLocks noGrp="1"/>
          </p:cNvSpPr>
          <p:nvPr>
            <p:ph type="title"/>
          </p:nvPr>
        </p:nvSpPr>
        <p:spPr>
          <a:xfrm>
            <a:off x="8501973" y="791892"/>
            <a:ext cx="3832699" cy="822900"/>
          </a:xfrm>
          <a:prstGeom prst="rect">
            <a:avLst/>
          </a:prstGeom>
        </p:spPr>
        <p:txBody>
          <a:bodyPr>
            <a:normAutofit fontScale="90000"/>
          </a:bodyPr>
          <a:lstStyle/>
          <a:p>
            <a:pPr defTabSz="461518">
              <a:defRPr sz="5056">
                <a:effectLst>
                  <a:outerShdw blurRad="40132" dist="30099" dir="5400000" rotWithShape="0">
                    <a:srgbClr val="000000"/>
                  </a:outerShdw>
                </a:effectLst>
              </a:defRPr>
            </a:pPr>
            <a:r>
              <a:rPr dirty="0"/>
              <a:t>REFERENCIAS</a:t>
            </a:r>
          </a:p>
        </p:txBody>
      </p:sp>
      <p:sp>
        <p:nvSpPr>
          <p:cNvPr id="193" name="Marcador de texto 2"/>
          <p:cNvSpPr txBox="1">
            <a:spLocks noGrp="1"/>
          </p:cNvSpPr>
          <p:nvPr>
            <p:ph type="body" idx="1"/>
          </p:nvPr>
        </p:nvSpPr>
        <p:spPr>
          <a:xfrm>
            <a:off x="787400" y="2768599"/>
            <a:ext cx="11430000" cy="6212564"/>
          </a:xfrm>
          <a:prstGeom prst="rect">
            <a:avLst/>
          </a:prstGeom>
        </p:spPr>
        <p:txBody>
          <a:bodyPr/>
          <a:lstStyle/>
          <a:p>
            <a:pPr marL="0" indent="0">
              <a:lnSpc>
                <a:spcPct val="80000"/>
              </a:lnSpc>
              <a:buNone/>
              <a:defRPr sz="3000"/>
            </a:pPr>
            <a:r>
              <a:rPr lang="es-MX" dirty="0">
                <a:hlinkClick r:id="rId2"/>
              </a:rPr>
              <a:t>https://desarrolloweb.com/articulos/831.php</a:t>
            </a:r>
            <a:endParaRPr lang="es-MX" dirty="0"/>
          </a:p>
          <a:p>
            <a:pPr marL="0" indent="0">
              <a:lnSpc>
                <a:spcPct val="80000"/>
              </a:lnSpc>
              <a:buNone/>
              <a:defRPr sz="3000"/>
            </a:pPr>
            <a:r>
              <a:rPr lang="es-MX" dirty="0">
                <a:hlinkClick r:id="rId3"/>
              </a:rPr>
              <a:t>https://blog.nearsoftjobs.com/patr%C3%B3n-de-dise%C3%B1o-mvc-2366948b5fc7</a:t>
            </a:r>
            <a:endParaRPr lang="es-MX" dirty="0"/>
          </a:p>
          <a:p>
            <a:pPr marL="0" indent="0">
              <a:lnSpc>
                <a:spcPct val="80000"/>
              </a:lnSpc>
              <a:buNone/>
              <a:defRPr sz="3000"/>
            </a:pPr>
            <a:r>
              <a:rPr lang="es-MX" dirty="0">
                <a:hlinkClick r:id="rId4"/>
              </a:rPr>
              <a:t>https://www.losteatinos.es/servlets/servlet.html</a:t>
            </a:r>
            <a:endParaRPr lang="es-MX" dirty="0"/>
          </a:p>
          <a:p>
            <a:pPr marL="0" indent="0">
              <a:lnSpc>
                <a:spcPct val="80000"/>
              </a:lnSpc>
              <a:buNone/>
              <a:defRPr sz="3000"/>
            </a:pPr>
            <a:endParaRPr lang="es-MX" u="sng" dirty="0">
              <a:solidFill>
                <a:srgbClr val="0000FF"/>
              </a:solidFill>
              <a:uFill>
                <a:solidFill>
                  <a:srgbClr val="0000FF"/>
                </a:solidFill>
              </a:uFill>
              <a:hlinkClick r:id="rId5"/>
            </a:endParaRPr>
          </a:p>
        </p:txBody>
      </p:sp>
    </p:spTree>
  </p:cSld>
  <p:clrMapOvr>
    <a:masterClrMapping/>
  </p:clrMapOvr>
  <p:transition spd="med"/>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Industrial">
  <a:themeElements>
    <a:clrScheme name="Industrial">
      <a:dk1>
        <a:srgbClr val="000000"/>
      </a:dk1>
      <a:lt1>
        <a:srgbClr val="FFFFFF"/>
      </a:lt1>
      <a:dk2>
        <a:srgbClr val="A7A7A7"/>
      </a:dk2>
      <a:lt2>
        <a:srgbClr val="535353"/>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Menlo"/>
        <a:ea typeface="Menlo"/>
        <a:cs typeface="Menlo"/>
      </a:majorFont>
      <a:minorFont>
        <a:latin typeface="Helvetica Neue"/>
        <a:ea typeface="Helvetica Neue"/>
        <a:cs typeface="Helvetica Neue"/>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C00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68</TotalTime>
  <Words>389</Words>
  <Application>Microsoft Office PowerPoint</Application>
  <PresentationFormat>Personalizado</PresentationFormat>
  <Paragraphs>32</Paragraphs>
  <Slides>9</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9</vt:i4>
      </vt:variant>
    </vt:vector>
  </HeadingPairs>
  <TitlesOfParts>
    <vt:vector size="17" baseType="lpstr">
      <vt:lpstr>Consolas</vt:lpstr>
      <vt:lpstr>Corbel</vt:lpstr>
      <vt:lpstr>Corbel Light</vt:lpstr>
      <vt:lpstr>Gill Sans MT</vt:lpstr>
      <vt:lpstr>Helvetica Neue</vt:lpstr>
      <vt:lpstr>Helvetica Neue Light</vt:lpstr>
      <vt:lpstr>Wingdings 2</vt:lpstr>
      <vt:lpstr>Dividendo</vt:lpstr>
      <vt:lpstr>Presentación de PowerPoint</vt:lpstr>
      <vt:lpstr>ÍNDICE</vt:lpstr>
      <vt:lpstr>Presentación de PowerPoint</vt:lpstr>
      <vt:lpstr>Presentación de PowerPoint</vt:lpstr>
      <vt:lpstr>Presentación de PowerPoint</vt:lpstr>
      <vt:lpstr>Presentación de PowerPoint</vt:lpstr>
      <vt:lpstr>Presentación de PowerPoint</vt:lpstr>
      <vt:lpstr>Presentación de PowerPoint</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FRANCISCO REYES MEDINA</cp:lastModifiedBy>
  <cp:revision>26</cp:revision>
  <dcterms:modified xsi:type="dcterms:W3CDTF">2019-11-26T08:24:02Z</dcterms:modified>
</cp:coreProperties>
</file>