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4"/>
  </p:notesMasterIdLst>
  <p:sldIdLst>
    <p:sldId id="256" r:id="rId2"/>
    <p:sldId id="259" r:id="rId3"/>
    <p:sldId id="264" r:id="rId4"/>
    <p:sldId id="294" r:id="rId5"/>
    <p:sldId id="297" r:id="rId6"/>
    <p:sldId id="295" r:id="rId7"/>
    <p:sldId id="296" r:id="rId8"/>
    <p:sldId id="298" r:id="rId9"/>
    <p:sldId id="265" r:id="rId10"/>
    <p:sldId id="274" r:id="rId11"/>
    <p:sldId id="284" r:id="rId12"/>
    <p:sldId id="270" r:id="rId13"/>
    <p:sldId id="303" r:id="rId14"/>
    <p:sldId id="304" r:id="rId15"/>
    <p:sldId id="305" r:id="rId16"/>
    <p:sldId id="275" r:id="rId17"/>
    <p:sldId id="273" r:id="rId18"/>
    <p:sldId id="299" r:id="rId19"/>
    <p:sldId id="300" r:id="rId20"/>
    <p:sldId id="283" r:id="rId21"/>
    <p:sldId id="301" r:id="rId22"/>
    <p:sldId id="302" r:id="rId23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25"/>
    </p:embeddedFont>
    <p:embeddedFont>
      <p:font typeface="Montserrat Black" panose="00000A00000000000000" pitchFamily="2" charset="0"/>
      <p:bold r:id="rId26"/>
      <p:boldItalic r:id="rId27"/>
    </p:embeddedFont>
    <p:embeddedFont>
      <p:font typeface="Montserrat SemiBold" panose="000007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A2DD3-873C-4795-9BD4-ACECD9730D36}" v="15" dt="2025-02-12T08:41:21.362"/>
  </p1510:revLst>
</p1510:revInfo>
</file>

<file path=ppt/tableStyles.xml><?xml version="1.0" encoding="utf-8"?>
<a:tblStyleLst xmlns:a="http://schemas.openxmlformats.org/drawingml/2006/main" def="{C2FD1DAB-655C-49EC-AB0E-C502C2D2081C}">
  <a:tblStyle styleId="{C2FD1DAB-655C-49EC-AB0E-C502C2D20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ca cstll" userId="d86f9987d4c92b33" providerId="LiveId" clId="{2BAA2DD3-873C-4795-9BD4-ACECD9730D36}"/>
    <pc:docChg chg="undo custSel addSld delSld modSld sldOrd delMainMaster">
      <pc:chgData name="reca cstll" userId="d86f9987d4c92b33" providerId="LiveId" clId="{2BAA2DD3-873C-4795-9BD4-ACECD9730D36}" dt="2025-02-12T08:43:23.120" v="2410" actId="1076"/>
      <pc:docMkLst>
        <pc:docMk/>
      </pc:docMkLst>
      <pc:sldChg chg="modSp mod">
        <pc:chgData name="reca cstll" userId="d86f9987d4c92b33" providerId="LiveId" clId="{2BAA2DD3-873C-4795-9BD4-ACECD9730D36}" dt="2025-02-12T06:42:18.051" v="164" actId="14100"/>
        <pc:sldMkLst>
          <pc:docMk/>
          <pc:sldMk cId="0" sldId="256"/>
        </pc:sldMkLst>
        <pc:spChg chg="mod">
          <ac:chgData name="reca cstll" userId="d86f9987d4c92b33" providerId="LiveId" clId="{2BAA2DD3-873C-4795-9BD4-ACECD9730D36}" dt="2025-02-12T06:42:18.051" v="164" actId="14100"/>
          <ac:spMkLst>
            <pc:docMk/>
            <pc:sldMk cId="0" sldId="256"/>
            <ac:spMk id="431" creationId="{00000000-0000-0000-0000-000000000000}"/>
          </ac:spMkLst>
        </pc:spChg>
        <pc:spChg chg="mod">
          <ac:chgData name="reca cstll" userId="d86f9987d4c92b33" providerId="LiveId" clId="{2BAA2DD3-873C-4795-9BD4-ACECD9730D36}" dt="2025-02-12T06:41:54.487" v="109" actId="20577"/>
          <ac:spMkLst>
            <pc:docMk/>
            <pc:sldMk cId="0" sldId="256"/>
            <ac:spMk id="432" creationId="{00000000-0000-0000-0000-000000000000}"/>
          </ac:spMkLst>
        </pc:spChg>
      </pc:sldChg>
      <pc:sldChg chg="del">
        <pc:chgData name="reca cstll" userId="d86f9987d4c92b33" providerId="LiveId" clId="{2BAA2DD3-873C-4795-9BD4-ACECD9730D36}" dt="2025-02-12T06:42:26.018" v="165" actId="2696"/>
        <pc:sldMkLst>
          <pc:docMk/>
          <pc:sldMk cId="0" sldId="257"/>
        </pc:sldMkLst>
      </pc:sldChg>
      <pc:sldChg chg="del">
        <pc:chgData name="reca cstll" userId="d86f9987d4c92b33" providerId="LiveId" clId="{2BAA2DD3-873C-4795-9BD4-ACECD9730D36}" dt="2025-02-12T07:22:26.632" v="1197" actId="47"/>
        <pc:sldMkLst>
          <pc:docMk/>
          <pc:sldMk cId="0" sldId="258"/>
        </pc:sldMkLst>
      </pc:sldChg>
      <pc:sldChg chg="modSp mod">
        <pc:chgData name="reca cstll" userId="d86f9987d4c92b33" providerId="LiveId" clId="{2BAA2DD3-873C-4795-9BD4-ACECD9730D36}" dt="2025-02-12T06:50:10.849" v="246" actId="20577"/>
        <pc:sldMkLst>
          <pc:docMk/>
          <pc:sldMk cId="0" sldId="259"/>
        </pc:sldMkLst>
        <pc:spChg chg="mod">
          <ac:chgData name="reca cstll" userId="d86f9987d4c92b33" providerId="LiveId" clId="{2BAA2DD3-873C-4795-9BD4-ACECD9730D36}" dt="2025-02-12T06:49:30.490" v="174" actId="14100"/>
          <ac:spMkLst>
            <pc:docMk/>
            <pc:sldMk cId="0" sldId="259"/>
            <ac:spMk id="495" creationId="{00000000-0000-0000-0000-000000000000}"/>
          </ac:spMkLst>
        </pc:spChg>
        <pc:spChg chg="mod">
          <ac:chgData name="reca cstll" userId="d86f9987d4c92b33" providerId="LiveId" clId="{2BAA2DD3-873C-4795-9BD4-ACECD9730D36}" dt="2025-02-12T06:50:10.849" v="246" actId="20577"/>
          <ac:spMkLst>
            <pc:docMk/>
            <pc:sldMk cId="0" sldId="259"/>
            <ac:spMk id="497" creationId="{00000000-0000-0000-0000-000000000000}"/>
          </ac:spMkLst>
        </pc:spChg>
      </pc:sldChg>
      <pc:sldChg chg="del">
        <pc:chgData name="reca cstll" userId="d86f9987d4c92b33" providerId="LiveId" clId="{2BAA2DD3-873C-4795-9BD4-ACECD9730D36}" dt="2025-02-12T07:14:52.227" v="1027" actId="47"/>
        <pc:sldMkLst>
          <pc:docMk/>
          <pc:sldMk cId="0" sldId="260"/>
        </pc:sldMkLst>
      </pc:sldChg>
      <pc:sldChg chg="del">
        <pc:chgData name="reca cstll" userId="d86f9987d4c92b33" providerId="LiveId" clId="{2BAA2DD3-873C-4795-9BD4-ACECD9730D36}" dt="2025-02-12T06:51:35.133" v="300" actId="47"/>
        <pc:sldMkLst>
          <pc:docMk/>
          <pc:sldMk cId="0" sldId="261"/>
        </pc:sldMkLst>
      </pc:sldChg>
      <pc:sldChg chg="del">
        <pc:chgData name="reca cstll" userId="d86f9987d4c92b33" providerId="LiveId" clId="{2BAA2DD3-873C-4795-9BD4-ACECD9730D36}" dt="2025-02-12T06:51:37.466" v="301" actId="47"/>
        <pc:sldMkLst>
          <pc:docMk/>
          <pc:sldMk cId="0" sldId="262"/>
        </pc:sldMkLst>
      </pc:sldChg>
      <pc:sldChg chg="del ord">
        <pc:chgData name="reca cstll" userId="d86f9987d4c92b33" providerId="LiveId" clId="{2BAA2DD3-873C-4795-9BD4-ACECD9730D36}" dt="2025-02-12T06:51:39.052" v="304" actId="47"/>
        <pc:sldMkLst>
          <pc:docMk/>
          <pc:sldMk cId="0" sldId="263"/>
        </pc:sldMkLst>
      </pc:sldChg>
      <pc:sldChg chg="addSp modSp mod ord">
        <pc:chgData name="reca cstll" userId="d86f9987d4c92b33" providerId="LiveId" clId="{2BAA2DD3-873C-4795-9BD4-ACECD9730D36}" dt="2025-02-12T06:54:12.573" v="460" actId="1076"/>
        <pc:sldMkLst>
          <pc:docMk/>
          <pc:sldMk cId="0" sldId="264"/>
        </pc:sldMkLst>
        <pc:spChg chg="mod">
          <ac:chgData name="reca cstll" userId="d86f9987d4c92b33" providerId="LiveId" clId="{2BAA2DD3-873C-4795-9BD4-ACECD9730D36}" dt="2025-02-12T06:51:31.974" v="299" actId="1076"/>
          <ac:spMkLst>
            <pc:docMk/>
            <pc:sldMk cId="0" sldId="264"/>
            <ac:spMk id="663" creationId="{00000000-0000-0000-0000-000000000000}"/>
          </ac:spMkLst>
        </pc:spChg>
        <pc:spChg chg="mod">
          <ac:chgData name="reca cstll" userId="d86f9987d4c92b33" providerId="LiveId" clId="{2BAA2DD3-873C-4795-9BD4-ACECD9730D36}" dt="2025-02-12T06:54:12.573" v="460" actId="1076"/>
          <ac:spMkLst>
            <pc:docMk/>
            <pc:sldMk cId="0" sldId="264"/>
            <ac:spMk id="664" creationId="{00000000-0000-0000-0000-000000000000}"/>
          </ac:spMkLst>
        </pc:spChg>
        <pc:picChg chg="add mod">
          <ac:chgData name="reca cstll" userId="d86f9987d4c92b33" providerId="LiveId" clId="{2BAA2DD3-873C-4795-9BD4-ACECD9730D36}" dt="2025-02-12T06:54:09.660" v="459" actId="1076"/>
          <ac:picMkLst>
            <pc:docMk/>
            <pc:sldMk cId="0" sldId="264"/>
            <ac:picMk id="3" creationId="{36B0E809-CD2E-8320-7DC9-8433C16310CA}"/>
          </ac:picMkLst>
        </pc:picChg>
      </pc:sldChg>
      <pc:sldChg chg="modSp mod">
        <pc:chgData name="reca cstll" userId="d86f9987d4c92b33" providerId="LiveId" clId="{2BAA2DD3-873C-4795-9BD4-ACECD9730D36}" dt="2025-02-12T07:08:05.561" v="1026" actId="20577"/>
        <pc:sldMkLst>
          <pc:docMk/>
          <pc:sldMk cId="0" sldId="265"/>
        </pc:sldMkLst>
        <pc:spChg chg="mod">
          <ac:chgData name="reca cstll" userId="d86f9987d4c92b33" providerId="LiveId" clId="{2BAA2DD3-873C-4795-9BD4-ACECD9730D36}" dt="2025-02-12T07:07:45.793" v="966" actId="20577"/>
          <ac:spMkLst>
            <pc:docMk/>
            <pc:sldMk cId="0" sldId="265"/>
            <ac:spMk id="679" creationId="{00000000-0000-0000-0000-000000000000}"/>
          </ac:spMkLst>
        </pc:spChg>
        <pc:spChg chg="mod">
          <ac:chgData name="reca cstll" userId="d86f9987d4c92b33" providerId="LiveId" clId="{2BAA2DD3-873C-4795-9BD4-ACECD9730D36}" dt="2025-02-12T07:08:05.561" v="1026" actId="20577"/>
          <ac:spMkLst>
            <pc:docMk/>
            <pc:sldMk cId="0" sldId="265"/>
            <ac:spMk id="681" creationId="{00000000-0000-0000-0000-000000000000}"/>
          </ac:spMkLst>
        </pc:spChg>
      </pc:sldChg>
      <pc:sldChg chg="del">
        <pc:chgData name="reca cstll" userId="d86f9987d4c92b33" providerId="LiveId" clId="{2BAA2DD3-873C-4795-9BD4-ACECD9730D36}" dt="2025-02-12T07:20:42.827" v="1031" actId="47"/>
        <pc:sldMkLst>
          <pc:docMk/>
          <pc:sldMk cId="0" sldId="266"/>
        </pc:sldMkLst>
      </pc:sldChg>
      <pc:sldChg chg="del">
        <pc:chgData name="reca cstll" userId="d86f9987d4c92b33" providerId="LiveId" clId="{2BAA2DD3-873C-4795-9BD4-ACECD9730D36}" dt="2025-02-12T07:20:36.897" v="1028" actId="47"/>
        <pc:sldMkLst>
          <pc:docMk/>
          <pc:sldMk cId="0" sldId="267"/>
        </pc:sldMkLst>
      </pc:sldChg>
      <pc:sldChg chg="del">
        <pc:chgData name="reca cstll" userId="d86f9987d4c92b33" providerId="LiveId" clId="{2BAA2DD3-873C-4795-9BD4-ACECD9730D36}" dt="2025-02-12T07:20:38.088" v="1029" actId="47"/>
        <pc:sldMkLst>
          <pc:docMk/>
          <pc:sldMk cId="0" sldId="268"/>
        </pc:sldMkLst>
      </pc:sldChg>
      <pc:sldChg chg="del">
        <pc:chgData name="reca cstll" userId="d86f9987d4c92b33" providerId="LiveId" clId="{2BAA2DD3-873C-4795-9BD4-ACECD9730D36}" dt="2025-02-12T07:20:39.007" v="1030" actId="47"/>
        <pc:sldMkLst>
          <pc:docMk/>
          <pc:sldMk cId="0" sldId="269"/>
        </pc:sldMkLst>
      </pc:sldChg>
      <pc:sldChg chg="modSp mod">
        <pc:chgData name="reca cstll" userId="d86f9987d4c92b33" providerId="LiveId" clId="{2BAA2DD3-873C-4795-9BD4-ACECD9730D36}" dt="2025-02-12T07:21:10.351" v="1084" actId="20577"/>
        <pc:sldMkLst>
          <pc:docMk/>
          <pc:sldMk cId="0" sldId="270"/>
        </pc:sldMkLst>
        <pc:spChg chg="mod">
          <ac:chgData name="reca cstll" userId="d86f9987d4c92b33" providerId="LiveId" clId="{2BAA2DD3-873C-4795-9BD4-ACECD9730D36}" dt="2025-02-12T07:20:52.673" v="1048" actId="20577"/>
          <ac:spMkLst>
            <pc:docMk/>
            <pc:sldMk cId="0" sldId="270"/>
            <ac:spMk id="973" creationId="{00000000-0000-0000-0000-000000000000}"/>
          </ac:spMkLst>
        </pc:spChg>
        <pc:spChg chg="mod">
          <ac:chgData name="reca cstll" userId="d86f9987d4c92b33" providerId="LiveId" clId="{2BAA2DD3-873C-4795-9BD4-ACECD9730D36}" dt="2025-02-12T07:20:56.315" v="1049" actId="1076"/>
          <ac:spMkLst>
            <pc:docMk/>
            <pc:sldMk cId="0" sldId="270"/>
            <ac:spMk id="974" creationId="{00000000-0000-0000-0000-000000000000}"/>
          </ac:spMkLst>
        </pc:spChg>
        <pc:spChg chg="mod">
          <ac:chgData name="reca cstll" userId="d86f9987d4c92b33" providerId="LiveId" clId="{2BAA2DD3-873C-4795-9BD4-ACECD9730D36}" dt="2025-02-12T07:21:10.351" v="1084" actId="20577"/>
          <ac:spMkLst>
            <pc:docMk/>
            <pc:sldMk cId="0" sldId="270"/>
            <ac:spMk id="975" creationId="{00000000-0000-0000-0000-000000000000}"/>
          </ac:spMkLst>
        </pc:spChg>
      </pc:sldChg>
      <pc:sldChg chg="del">
        <pc:chgData name="reca cstll" userId="d86f9987d4c92b33" providerId="LiveId" clId="{2BAA2DD3-873C-4795-9BD4-ACECD9730D36}" dt="2025-02-12T07:22:12.525" v="1194" actId="47"/>
        <pc:sldMkLst>
          <pc:docMk/>
          <pc:sldMk cId="0" sldId="271"/>
        </pc:sldMkLst>
      </pc:sldChg>
      <pc:sldChg chg="del">
        <pc:chgData name="reca cstll" userId="d86f9987d4c92b33" providerId="LiveId" clId="{2BAA2DD3-873C-4795-9BD4-ACECD9730D36}" dt="2025-02-12T06:50:56.196" v="278" actId="47"/>
        <pc:sldMkLst>
          <pc:docMk/>
          <pc:sldMk cId="0" sldId="272"/>
        </pc:sldMkLst>
      </pc:sldChg>
      <pc:sldChg chg="addSp delSp modSp mod">
        <pc:chgData name="reca cstll" userId="d86f9987d4c92b33" providerId="LiveId" clId="{2BAA2DD3-873C-4795-9BD4-ACECD9730D36}" dt="2025-02-12T07:29:44.785" v="1438" actId="1076"/>
        <pc:sldMkLst>
          <pc:docMk/>
          <pc:sldMk cId="0" sldId="273"/>
        </pc:sldMkLst>
        <pc:spChg chg="add del mod">
          <ac:chgData name="reca cstll" userId="d86f9987d4c92b33" providerId="LiveId" clId="{2BAA2DD3-873C-4795-9BD4-ACECD9730D36}" dt="2025-02-12T07:28:31.277" v="1241"/>
          <ac:spMkLst>
            <pc:docMk/>
            <pc:sldMk cId="0" sldId="273"/>
            <ac:spMk id="3" creationId="{D07ADC4D-2ED0-0B5A-AB20-AAEBAAE1F115}"/>
          </ac:spMkLst>
        </pc:spChg>
        <pc:spChg chg="add mod">
          <ac:chgData name="reca cstll" userId="d86f9987d4c92b33" providerId="LiveId" clId="{2BAA2DD3-873C-4795-9BD4-ACECD9730D36}" dt="2025-02-12T07:29:42.276" v="1437" actId="1076"/>
          <ac:spMkLst>
            <pc:docMk/>
            <pc:sldMk cId="0" sldId="273"/>
            <ac:spMk id="4" creationId="{91B52814-8712-7873-C313-0685A26CDC70}"/>
          </ac:spMkLst>
        </pc:spChg>
        <pc:spChg chg="mod">
          <ac:chgData name="reca cstll" userId="d86f9987d4c92b33" providerId="LiveId" clId="{2BAA2DD3-873C-4795-9BD4-ACECD9730D36}" dt="2025-02-12T07:29:44.785" v="1438" actId="1076"/>
          <ac:spMkLst>
            <pc:docMk/>
            <pc:sldMk cId="0" sldId="273"/>
            <ac:spMk id="1052" creationId="{00000000-0000-0000-0000-000000000000}"/>
          </ac:spMkLst>
        </pc:spChg>
      </pc:sldChg>
      <pc:sldChg chg="modSp mod ord">
        <pc:chgData name="reca cstll" userId="d86f9987d4c92b33" providerId="LiveId" clId="{2BAA2DD3-873C-4795-9BD4-ACECD9730D36}" dt="2025-02-12T08:38:49.374" v="2252" actId="14100"/>
        <pc:sldMkLst>
          <pc:docMk/>
          <pc:sldMk cId="0" sldId="274"/>
        </pc:sldMkLst>
        <pc:spChg chg="mod">
          <ac:chgData name="reca cstll" userId="d86f9987d4c92b33" providerId="LiveId" clId="{2BAA2DD3-873C-4795-9BD4-ACECD9730D36}" dt="2025-02-12T08:38:38.410" v="2219" actId="1076"/>
          <ac:spMkLst>
            <pc:docMk/>
            <pc:sldMk cId="0" sldId="274"/>
            <ac:spMk id="1057" creationId="{00000000-0000-0000-0000-000000000000}"/>
          </ac:spMkLst>
        </pc:spChg>
        <pc:spChg chg="mod">
          <ac:chgData name="reca cstll" userId="d86f9987d4c92b33" providerId="LiveId" clId="{2BAA2DD3-873C-4795-9BD4-ACECD9730D36}" dt="2025-02-12T08:38:49.374" v="2252" actId="14100"/>
          <ac:spMkLst>
            <pc:docMk/>
            <pc:sldMk cId="0" sldId="274"/>
            <ac:spMk id="1058" creationId="{00000000-0000-0000-0000-000000000000}"/>
          </ac:spMkLst>
        </pc:spChg>
      </pc:sldChg>
      <pc:sldChg chg="modSp mod ord">
        <pc:chgData name="reca cstll" userId="d86f9987d4c92b33" providerId="LiveId" clId="{2BAA2DD3-873C-4795-9BD4-ACECD9730D36}" dt="2025-02-12T07:22:05.415" v="1193" actId="20577"/>
        <pc:sldMkLst>
          <pc:docMk/>
          <pc:sldMk cId="0" sldId="275"/>
        </pc:sldMkLst>
        <pc:spChg chg="mod">
          <ac:chgData name="reca cstll" userId="d86f9987d4c92b33" providerId="LiveId" clId="{2BAA2DD3-873C-4795-9BD4-ACECD9730D36}" dt="2025-02-12T07:21:39.020" v="1112" actId="403"/>
          <ac:spMkLst>
            <pc:docMk/>
            <pc:sldMk cId="0" sldId="275"/>
            <ac:spMk id="1064" creationId="{00000000-0000-0000-0000-000000000000}"/>
          </ac:spMkLst>
        </pc:spChg>
        <pc:spChg chg="mod">
          <ac:chgData name="reca cstll" userId="d86f9987d4c92b33" providerId="LiveId" clId="{2BAA2DD3-873C-4795-9BD4-ACECD9730D36}" dt="2025-02-12T07:22:05.415" v="1193" actId="20577"/>
          <ac:spMkLst>
            <pc:docMk/>
            <pc:sldMk cId="0" sldId="275"/>
            <ac:spMk id="1066" creationId="{00000000-0000-0000-0000-000000000000}"/>
          </ac:spMkLst>
        </pc:spChg>
      </pc:sldChg>
      <pc:sldChg chg="del">
        <pc:chgData name="reca cstll" userId="d86f9987d4c92b33" providerId="LiveId" clId="{2BAA2DD3-873C-4795-9BD4-ACECD9730D36}" dt="2025-02-12T07:51:32.956" v="1439" actId="47"/>
        <pc:sldMkLst>
          <pc:docMk/>
          <pc:sldMk cId="0" sldId="276"/>
        </pc:sldMkLst>
      </pc:sldChg>
      <pc:sldChg chg="del">
        <pc:chgData name="reca cstll" userId="d86f9987d4c92b33" providerId="LiveId" clId="{2BAA2DD3-873C-4795-9BD4-ACECD9730D36}" dt="2025-02-12T07:51:33.873" v="1440" actId="47"/>
        <pc:sldMkLst>
          <pc:docMk/>
          <pc:sldMk cId="0" sldId="277"/>
        </pc:sldMkLst>
      </pc:sldChg>
      <pc:sldChg chg="del">
        <pc:chgData name="reca cstll" userId="d86f9987d4c92b33" providerId="LiveId" clId="{2BAA2DD3-873C-4795-9BD4-ACECD9730D36}" dt="2025-02-12T06:50:50.434" v="277" actId="47"/>
        <pc:sldMkLst>
          <pc:docMk/>
          <pc:sldMk cId="0" sldId="278"/>
        </pc:sldMkLst>
      </pc:sldChg>
      <pc:sldChg chg="del">
        <pc:chgData name="reca cstll" userId="d86f9987d4c92b33" providerId="LiveId" clId="{2BAA2DD3-873C-4795-9BD4-ACECD9730D36}" dt="2025-02-12T06:50:48.880" v="276" actId="47"/>
        <pc:sldMkLst>
          <pc:docMk/>
          <pc:sldMk cId="0" sldId="279"/>
        </pc:sldMkLst>
      </pc:sldChg>
      <pc:sldChg chg="del">
        <pc:chgData name="reca cstll" userId="d86f9987d4c92b33" providerId="LiveId" clId="{2BAA2DD3-873C-4795-9BD4-ACECD9730D36}" dt="2025-02-12T06:50:47.126" v="275" actId="47"/>
        <pc:sldMkLst>
          <pc:docMk/>
          <pc:sldMk cId="0" sldId="280"/>
        </pc:sldMkLst>
      </pc:sldChg>
      <pc:sldChg chg="del">
        <pc:chgData name="reca cstll" userId="d86f9987d4c92b33" providerId="LiveId" clId="{2BAA2DD3-873C-4795-9BD4-ACECD9730D36}" dt="2025-02-12T06:50:45.194" v="274" actId="47"/>
        <pc:sldMkLst>
          <pc:docMk/>
          <pc:sldMk cId="0" sldId="281"/>
        </pc:sldMkLst>
      </pc:sldChg>
      <pc:sldChg chg="del">
        <pc:chgData name="reca cstll" userId="d86f9987d4c92b33" providerId="LiveId" clId="{2BAA2DD3-873C-4795-9BD4-ACECD9730D36}" dt="2025-02-12T07:22:15.508" v="1195" actId="47"/>
        <pc:sldMkLst>
          <pc:docMk/>
          <pc:sldMk cId="0" sldId="282"/>
        </pc:sldMkLst>
      </pc:sldChg>
      <pc:sldChg chg="modSp mod">
        <pc:chgData name="reca cstll" userId="d86f9987d4c92b33" providerId="LiveId" clId="{2BAA2DD3-873C-4795-9BD4-ACECD9730D36}" dt="2025-02-12T08:01:21.645" v="1888" actId="1076"/>
        <pc:sldMkLst>
          <pc:docMk/>
          <pc:sldMk cId="0" sldId="283"/>
        </pc:sldMkLst>
        <pc:spChg chg="mod">
          <ac:chgData name="reca cstll" userId="d86f9987d4c92b33" providerId="LiveId" clId="{2BAA2DD3-873C-4795-9BD4-ACECD9730D36}" dt="2025-02-12T07:59:58.314" v="1813" actId="20577"/>
          <ac:spMkLst>
            <pc:docMk/>
            <pc:sldMk cId="0" sldId="283"/>
            <ac:spMk id="1317" creationId="{00000000-0000-0000-0000-000000000000}"/>
          </ac:spMkLst>
        </pc:spChg>
        <pc:spChg chg="mod">
          <ac:chgData name="reca cstll" userId="d86f9987d4c92b33" providerId="LiveId" clId="{2BAA2DD3-873C-4795-9BD4-ACECD9730D36}" dt="2025-02-12T08:00:04.041" v="1818" actId="20577"/>
          <ac:spMkLst>
            <pc:docMk/>
            <pc:sldMk cId="0" sldId="283"/>
            <ac:spMk id="1318" creationId="{00000000-0000-0000-0000-000000000000}"/>
          </ac:spMkLst>
        </pc:spChg>
        <pc:spChg chg="mod">
          <ac:chgData name="reca cstll" userId="d86f9987d4c92b33" providerId="LiveId" clId="{2BAA2DD3-873C-4795-9BD4-ACECD9730D36}" dt="2025-02-12T08:01:14.914" v="1885" actId="1076"/>
          <ac:spMkLst>
            <pc:docMk/>
            <pc:sldMk cId="0" sldId="283"/>
            <ac:spMk id="1319" creationId="{00000000-0000-0000-0000-000000000000}"/>
          </ac:spMkLst>
        </pc:spChg>
        <pc:spChg chg="mod">
          <ac:chgData name="reca cstll" userId="d86f9987d4c92b33" providerId="LiveId" clId="{2BAA2DD3-873C-4795-9BD4-ACECD9730D36}" dt="2025-02-12T08:01:17.351" v="1886" actId="1076"/>
          <ac:spMkLst>
            <pc:docMk/>
            <pc:sldMk cId="0" sldId="283"/>
            <ac:spMk id="1320" creationId="{00000000-0000-0000-0000-000000000000}"/>
          </ac:spMkLst>
        </pc:spChg>
        <pc:spChg chg="mod">
          <ac:chgData name="reca cstll" userId="d86f9987d4c92b33" providerId="LiveId" clId="{2BAA2DD3-873C-4795-9BD4-ACECD9730D36}" dt="2025-02-12T07:59:51.353" v="1810" actId="20577"/>
          <ac:spMkLst>
            <pc:docMk/>
            <pc:sldMk cId="0" sldId="283"/>
            <ac:spMk id="1321" creationId="{00000000-0000-0000-0000-000000000000}"/>
          </ac:spMkLst>
        </pc:spChg>
        <pc:spChg chg="mod">
          <ac:chgData name="reca cstll" userId="d86f9987d4c92b33" providerId="LiveId" clId="{2BAA2DD3-873C-4795-9BD4-ACECD9730D36}" dt="2025-02-12T08:00:08.484" v="1820" actId="20577"/>
          <ac:spMkLst>
            <pc:docMk/>
            <pc:sldMk cId="0" sldId="283"/>
            <ac:spMk id="1322" creationId="{00000000-0000-0000-0000-000000000000}"/>
          </ac:spMkLst>
        </pc:spChg>
        <pc:spChg chg="mod">
          <ac:chgData name="reca cstll" userId="d86f9987d4c92b33" providerId="LiveId" clId="{2BAA2DD3-873C-4795-9BD4-ACECD9730D36}" dt="2025-02-12T08:00:14.134" v="1833" actId="20577"/>
          <ac:spMkLst>
            <pc:docMk/>
            <pc:sldMk cId="0" sldId="283"/>
            <ac:spMk id="1323" creationId="{00000000-0000-0000-0000-000000000000}"/>
          </ac:spMkLst>
        </pc:spChg>
        <pc:spChg chg="mod">
          <ac:chgData name="reca cstll" userId="d86f9987d4c92b33" providerId="LiveId" clId="{2BAA2DD3-873C-4795-9BD4-ACECD9730D36}" dt="2025-02-12T08:01:21.645" v="1888" actId="1076"/>
          <ac:spMkLst>
            <pc:docMk/>
            <pc:sldMk cId="0" sldId="283"/>
            <ac:spMk id="1324" creationId="{00000000-0000-0000-0000-000000000000}"/>
          </ac:spMkLst>
        </pc:spChg>
        <pc:spChg chg="mod">
          <ac:chgData name="reca cstll" userId="d86f9987d4c92b33" providerId="LiveId" clId="{2BAA2DD3-873C-4795-9BD4-ACECD9730D36}" dt="2025-02-12T08:01:19.767" v="1887" actId="1076"/>
          <ac:spMkLst>
            <pc:docMk/>
            <pc:sldMk cId="0" sldId="283"/>
            <ac:spMk id="1325" creationId="{00000000-0000-0000-0000-000000000000}"/>
          </ac:spMkLst>
        </pc:spChg>
      </pc:sldChg>
      <pc:sldChg chg="addSp delSp modSp mod ord">
        <pc:chgData name="reca cstll" userId="d86f9987d4c92b33" providerId="LiveId" clId="{2BAA2DD3-873C-4795-9BD4-ACECD9730D36}" dt="2025-02-12T08:40:44.929" v="2375" actId="1076"/>
        <pc:sldMkLst>
          <pc:docMk/>
          <pc:sldMk cId="0" sldId="284"/>
        </pc:sldMkLst>
        <pc:spChg chg="add del mod">
          <ac:chgData name="reca cstll" userId="d86f9987d4c92b33" providerId="LiveId" clId="{2BAA2DD3-873C-4795-9BD4-ACECD9730D36}" dt="2025-02-12T08:39:22.091" v="2275" actId="478"/>
          <ac:spMkLst>
            <pc:docMk/>
            <pc:sldMk cId="0" sldId="284"/>
            <ac:spMk id="3" creationId="{3D7D5252-8332-0E5F-A1C1-1FF6C5081559}"/>
          </ac:spMkLst>
        </pc:spChg>
        <pc:spChg chg="add mod">
          <ac:chgData name="reca cstll" userId="d86f9987d4c92b33" providerId="LiveId" clId="{2BAA2DD3-873C-4795-9BD4-ACECD9730D36}" dt="2025-02-12T08:40:44.929" v="2375" actId="1076"/>
          <ac:spMkLst>
            <pc:docMk/>
            <pc:sldMk cId="0" sldId="284"/>
            <ac:spMk id="5" creationId="{ABD9CFFE-147E-E1BB-2A29-E2CF785E50CE}"/>
          </ac:spMkLst>
        </pc:spChg>
        <pc:spChg chg="mod">
          <ac:chgData name="reca cstll" userId="d86f9987d4c92b33" providerId="LiveId" clId="{2BAA2DD3-873C-4795-9BD4-ACECD9730D36}" dt="2025-02-12T08:39:14.800" v="2272" actId="1076"/>
          <ac:spMkLst>
            <pc:docMk/>
            <pc:sldMk cId="0" sldId="284"/>
            <ac:spMk id="1330" creationId="{00000000-0000-0000-0000-000000000000}"/>
          </ac:spMkLst>
        </pc:spChg>
        <pc:spChg chg="del mod">
          <ac:chgData name="reca cstll" userId="d86f9987d4c92b33" providerId="LiveId" clId="{2BAA2DD3-873C-4795-9BD4-ACECD9730D36}" dt="2025-02-12T08:39:19.097" v="2274" actId="478"/>
          <ac:spMkLst>
            <pc:docMk/>
            <pc:sldMk cId="0" sldId="284"/>
            <ac:spMk id="1331" creationId="{00000000-0000-0000-0000-000000000000}"/>
          </ac:spMkLst>
        </pc:spChg>
      </pc:sldChg>
      <pc:sldChg chg="del ord">
        <pc:chgData name="reca cstll" userId="d86f9987d4c92b33" providerId="LiveId" clId="{2BAA2DD3-873C-4795-9BD4-ACECD9730D36}" dt="2025-02-12T08:40:52.509" v="2376" actId="47"/>
        <pc:sldMkLst>
          <pc:docMk/>
          <pc:sldMk cId="0" sldId="285"/>
        </pc:sldMkLst>
      </pc:sldChg>
      <pc:sldChg chg="del ord">
        <pc:chgData name="reca cstll" userId="d86f9987d4c92b33" providerId="LiveId" clId="{2BAA2DD3-873C-4795-9BD4-ACECD9730D36}" dt="2025-02-12T07:22:17.176" v="1196" actId="47"/>
        <pc:sldMkLst>
          <pc:docMk/>
          <pc:sldMk cId="0" sldId="286"/>
        </pc:sldMkLst>
      </pc:sldChg>
      <pc:sldChg chg="del">
        <pc:chgData name="reca cstll" userId="d86f9987d4c92b33" providerId="LiveId" clId="{2BAA2DD3-873C-4795-9BD4-ACECD9730D36}" dt="2025-02-12T06:50:39.556" v="271" actId="47"/>
        <pc:sldMkLst>
          <pc:docMk/>
          <pc:sldMk cId="0" sldId="287"/>
        </pc:sldMkLst>
      </pc:sldChg>
      <pc:sldChg chg="del">
        <pc:chgData name="reca cstll" userId="d86f9987d4c92b33" providerId="LiveId" clId="{2BAA2DD3-873C-4795-9BD4-ACECD9730D36}" dt="2025-02-12T06:50:38.774" v="270" actId="47"/>
        <pc:sldMkLst>
          <pc:docMk/>
          <pc:sldMk cId="0" sldId="288"/>
        </pc:sldMkLst>
      </pc:sldChg>
      <pc:sldChg chg="del">
        <pc:chgData name="reca cstll" userId="d86f9987d4c92b33" providerId="LiveId" clId="{2BAA2DD3-873C-4795-9BD4-ACECD9730D36}" dt="2025-02-12T08:01:49.117" v="1889" actId="47"/>
        <pc:sldMkLst>
          <pc:docMk/>
          <pc:sldMk cId="0" sldId="289"/>
        </pc:sldMkLst>
      </pc:sldChg>
      <pc:sldChg chg="addSp delSp modSp del mod">
        <pc:chgData name="reca cstll" userId="d86f9987d4c92b33" providerId="LiveId" clId="{2BAA2DD3-873C-4795-9BD4-ACECD9730D36}" dt="2025-02-12T08:02:50.051" v="1942" actId="47"/>
        <pc:sldMkLst>
          <pc:docMk/>
          <pc:sldMk cId="0" sldId="290"/>
        </pc:sldMkLst>
        <pc:spChg chg="add del mod">
          <ac:chgData name="reca cstll" userId="d86f9987d4c92b33" providerId="LiveId" clId="{2BAA2DD3-873C-4795-9BD4-ACECD9730D36}" dt="2025-02-12T08:02:00.035" v="1893" actId="478"/>
          <ac:spMkLst>
            <pc:docMk/>
            <pc:sldMk cId="0" sldId="290"/>
            <ac:spMk id="3" creationId="{4B537C48-4D68-04F5-3A4C-D6E66A53E5F9}"/>
          </ac:spMkLst>
        </pc:spChg>
        <pc:spChg chg="del">
          <ac:chgData name="reca cstll" userId="d86f9987d4c92b33" providerId="LiveId" clId="{2BAA2DD3-873C-4795-9BD4-ACECD9730D36}" dt="2025-02-12T08:01:57.651" v="1892" actId="478"/>
          <ac:spMkLst>
            <pc:docMk/>
            <pc:sldMk cId="0" sldId="290"/>
            <ac:spMk id="1555" creationId="{00000000-0000-0000-0000-000000000000}"/>
          </ac:spMkLst>
        </pc:spChg>
      </pc:sldChg>
      <pc:sldChg chg="del">
        <pc:chgData name="reca cstll" userId="d86f9987d4c92b33" providerId="LiveId" clId="{2BAA2DD3-873C-4795-9BD4-ACECD9730D36}" dt="2025-02-12T06:50:34.817" v="269" actId="47"/>
        <pc:sldMkLst>
          <pc:docMk/>
          <pc:sldMk cId="0" sldId="291"/>
        </pc:sldMkLst>
      </pc:sldChg>
      <pc:sldChg chg="del">
        <pc:chgData name="reca cstll" userId="d86f9987d4c92b33" providerId="LiveId" clId="{2BAA2DD3-873C-4795-9BD4-ACECD9730D36}" dt="2025-02-12T08:01:55.401" v="1891" actId="47"/>
        <pc:sldMkLst>
          <pc:docMk/>
          <pc:sldMk cId="0" sldId="292"/>
        </pc:sldMkLst>
      </pc:sldChg>
      <pc:sldChg chg="del ord">
        <pc:chgData name="reca cstll" userId="d86f9987d4c92b33" providerId="LiveId" clId="{2BAA2DD3-873C-4795-9BD4-ACECD9730D36}" dt="2025-02-12T08:01:51.878" v="1890" actId="47"/>
        <pc:sldMkLst>
          <pc:docMk/>
          <pc:sldMk cId="0" sldId="293"/>
        </pc:sldMkLst>
      </pc:sldChg>
      <pc:sldChg chg="del">
        <pc:chgData name="reca cstll" userId="d86f9987d4c92b33" providerId="LiveId" clId="{2BAA2DD3-873C-4795-9BD4-ACECD9730D36}" dt="2025-02-12T06:50:30.339" v="266" actId="47"/>
        <pc:sldMkLst>
          <pc:docMk/>
          <pc:sldMk cId="0" sldId="294"/>
        </pc:sldMkLst>
      </pc:sldChg>
      <pc:sldChg chg="addSp modSp add mod">
        <pc:chgData name="reca cstll" userId="d86f9987d4c92b33" providerId="LiveId" clId="{2BAA2DD3-873C-4795-9BD4-ACECD9730D36}" dt="2025-02-12T06:56:46.178" v="616" actId="1076"/>
        <pc:sldMkLst>
          <pc:docMk/>
          <pc:sldMk cId="3574819643" sldId="294"/>
        </pc:sldMkLst>
        <pc:spChg chg="mod">
          <ac:chgData name="reca cstll" userId="d86f9987d4c92b33" providerId="LiveId" clId="{2BAA2DD3-873C-4795-9BD4-ACECD9730D36}" dt="2025-02-12T06:51:53.171" v="317" actId="20577"/>
          <ac:spMkLst>
            <pc:docMk/>
            <pc:sldMk cId="3574819643" sldId="294"/>
            <ac:spMk id="663" creationId="{0C7C0935-E199-4763-91C9-95E9938807A7}"/>
          </ac:spMkLst>
        </pc:spChg>
        <pc:spChg chg="mod">
          <ac:chgData name="reca cstll" userId="d86f9987d4c92b33" providerId="LiveId" clId="{2BAA2DD3-873C-4795-9BD4-ACECD9730D36}" dt="2025-02-12T06:56:46.178" v="616" actId="1076"/>
          <ac:spMkLst>
            <pc:docMk/>
            <pc:sldMk cId="3574819643" sldId="294"/>
            <ac:spMk id="664" creationId="{9BFFA3A6-01B9-799D-80FF-F8743B0B91EE}"/>
          </ac:spMkLst>
        </pc:spChg>
        <pc:picChg chg="add mod">
          <ac:chgData name="reca cstll" userId="d86f9987d4c92b33" providerId="LiveId" clId="{2BAA2DD3-873C-4795-9BD4-ACECD9730D36}" dt="2025-02-12T06:56:42.179" v="615" actId="14100"/>
          <ac:picMkLst>
            <pc:docMk/>
            <pc:sldMk cId="3574819643" sldId="294"/>
            <ac:picMk id="3" creationId="{54465A5F-02F8-959E-34AF-05E3E7A37CEA}"/>
          </ac:picMkLst>
        </pc:picChg>
      </pc:sldChg>
      <pc:sldChg chg="del">
        <pc:chgData name="reca cstll" userId="d86f9987d4c92b33" providerId="LiveId" clId="{2BAA2DD3-873C-4795-9BD4-ACECD9730D36}" dt="2025-02-12T06:50:30.077" v="265" actId="47"/>
        <pc:sldMkLst>
          <pc:docMk/>
          <pc:sldMk cId="0" sldId="295"/>
        </pc:sldMkLst>
      </pc:sldChg>
      <pc:sldChg chg="addSp modSp add mod">
        <pc:chgData name="reca cstll" userId="d86f9987d4c92b33" providerId="LiveId" clId="{2BAA2DD3-873C-4795-9BD4-ACECD9730D36}" dt="2025-02-12T07:01:24.795" v="754" actId="1076"/>
        <pc:sldMkLst>
          <pc:docMk/>
          <pc:sldMk cId="1342309562" sldId="295"/>
        </pc:sldMkLst>
        <pc:spChg chg="mod">
          <ac:chgData name="reca cstll" userId="d86f9987d4c92b33" providerId="LiveId" clId="{2BAA2DD3-873C-4795-9BD4-ACECD9730D36}" dt="2025-02-12T06:52:04.055" v="327" actId="20577"/>
          <ac:spMkLst>
            <pc:docMk/>
            <pc:sldMk cId="1342309562" sldId="295"/>
            <ac:spMk id="663" creationId="{716DB540-B458-AB70-2896-1E1B44DD40DF}"/>
          </ac:spMkLst>
        </pc:spChg>
        <pc:spChg chg="mod">
          <ac:chgData name="reca cstll" userId="d86f9987d4c92b33" providerId="LiveId" clId="{2BAA2DD3-873C-4795-9BD4-ACECD9730D36}" dt="2025-02-12T07:01:22.438" v="753" actId="1076"/>
          <ac:spMkLst>
            <pc:docMk/>
            <pc:sldMk cId="1342309562" sldId="295"/>
            <ac:spMk id="664" creationId="{1449BBE2-836D-D7B9-DC2A-C215522BC068}"/>
          </ac:spMkLst>
        </pc:spChg>
        <pc:grpChg chg="mod">
          <ac:chgData name="reca cstll" userId="d86f9987d4c92b33" providerId="LiveId" clId="{2BAA2DD3-873C-4795-9BD4-ACECD9730D36}" dt="2025-02-12T07:01:24.795" v="754" actId="1076"/>
          <ac:grpSpMkLst>
            <pc:docMk/>
            <pc:sldMk cId="1342309562" sldId="295"/>
            <ac:grpSpMk id="665" creationId="{CBC03A05-A70B-D6C6-2241-EF86FB4D8CA7}"/>
          </ac:grpSpMkLst>
        </pc:grpChg>
        <pc:picChg chg="add mod">
          <ac:chgData name="reca cstll" userId="d86f9987d4c92b33" providerId="LiveId" clId="{2BAA2DD3-873C-4795-9BD4-ACECD9730D36}" dt="2025-02-12T07:01:15.592" v="750" actId="1076"/>
          <ac:picMkLst>
            <pc:docMk/>
            <pc:sldMk cId="1342309562" sldId="295"/>
            <ac:picMk id="3" creationId="{F8638E2D-5A91-0556-C6D4-ECDAE146BD75}"/>
          </ac:picMkLst>
        </pc:picChg>
        <pc:picChg chg="add mod">
          <ac:chgData name="reca cstll" userId="d86f9987d4c92b33" providerId="LiveId" clId="{2BAA2DD3-873C-4795-9BD4-ACECD9730D36}" dt="2025-02-12T07:01:17.508" v="751" actId="1076"/>
          <ac:picMkLst>
            <pc:docMk/>
            <pc:sldMk cId="1342309562" sldId="295"/>
            <ac:picMk id="5" creationId="{5734C826-C08F-B1BC-EE0E-ABFD66645499}"/>
          </ac:picMkLst>
        </pc:picChg>
        <pc:picChg chg="add mod">
          <ac:chgData name="reca cstll" userId="d86f9987d4c92b33" providerId="LiveId" clId="{2BAA2DD3-873C-4795-9BD4-ACECD9730D36}" dt="2025-02-12T07:01:19.399" v="752" actId="1076"/>
          <ac:picMkLst>
            <pc:docMk/>
            <pc:sldMk cId="1342309562" sldId="295"/>
            <ac:picMk id="7" creationId="{C0F14A46-8DA4-42A5-606D-D63A95D4A4DD}"/>
          </ac:picMkLst>
        </pc:picChg>
      </pc:sldChg>
      <pc:sldChg chg="del">
        <pc:chgData name="reca cstll" userId="d86f9987d4c92b33" providerId="LiveId" clId="{2BAA2DD3-873C-4795-9BD4-ACECD9730D36}" dt="2025-02-12T06:50:29.825" v="264" actId="47"/>
        <pc:sldMkLst>
          <pc:docMk/>
          <pc:sldMk cId="0" sldId="296"/>
        </pc:sldMkLst>
      </pc:sldChg>
      <pc:sldChg chg="addSp modSp add mod">
        <pc:chgData name="reca cstll" userId="d86f9987d4c92b33" providerId="LiveId" clId="{2BAA2DD3-873C-4795-9BD4-ACECD9730D36}" dt="2025-02-12T07:05:00.950" v="877" actId="1076"/>
        <pc:sldMkLst>
          <pc:docMk/>
          <pc:sldMk cId="165357675" sldId="296"/>
        </pc:sldMkLst>
        <pc:spChg chg="mod">
          <ac:chgData name="reca cstll" userId="d86f9987d4c92b33" providerId="LiveId" clId="{2BAA2DD3-873C-4795-9BD4-ACECD9730D36}" dt="2025-02-12T06:52:14.037" v="339" actId="20577"/>
          <ac:spMkLst>
            <pc:docMk/>
            <pc:sldMk cId="165357675" sldId="296"/>
            <ac:spMk id="663" creationId="{E26CBE34-6109-8815-A117-3C9AFFFFA4EB}"/>
          </ac:spMkLst>
        </pc:spChg>
        <pc:spChg chg="mod">
          <ac:chgData name="reca cstll" userId="d86f9987d4c92b33" providerId="LiveId" clId="{2BAA2DD3-873C-4795-9BD4-ACECD9730D36}" dt="2025-02-12T07:05:00.950" v="877" actId="1076"/>
          <ac:spMkLst>
            <pc:docMk/>
            <pc:sldMk cId="165357675" sldId="296"/>
            <ac:spMk id="664" creationId="{C53E9F6F-8BDA-8642-1377-BE46A619500B}"/>
          </ac:spMkLst>
        </pc:spChg>
        <pc:picChg chg="add mod">
          <ac:chgData name="reca cstll" userId="d86f9987d4c92b33" providerId="LiveId" clId="{2BAA2DD3-873C-4795-9BD4-ACECD9730D36}" dt="2025-02-12T07:04:52.360" v="871" actId="1076"/>
          <ac:picMkLst>
            <pc:docMk/>
            <pc:sldMk cId="165357675" sldId="296"/>
            <ac:picMk id="3" creationId="{D86AD1A2-9161-93EF-40A8-8744CE816601}"/>
          </ac:picMkLst>
        </pc:picChg>
      </pc:sldChg>
      <pc:sldChg chg="del">
        <pc:chgData name="reca cstll" userId="d86f9987d4c92b33" providerId="LiveId" clId="{2BAA2DD3-873C-4795-9BD4-ACECD9730D36}" dt="2025-02-12T06:50:29.530" v="263" actId="47"/>
        <pc:sldMkLst>
          <pc:docMk/>
          <pc:sldMk cId="0" sldId="297"/>
        </pc:sldMkLst>
      </pc:sldChg>
      <pc:sldChg chg="addSp delSp modSp add mod">
        <pc:chgData name="reca cstll" userId="d86f9987d4c92b33" providerId="LiveId" clId="{2BAA2DD3-873C-4795-9BD4-ACECD9730D36}" dt="2025-02-12T06:58:14.298" v="674" actId="1076"/>
        <pc:sldMkLst>
          <pc:docMk/>
          <pc:sldMk cId="2446607248" sldId="297"/>
        </pc:sldMkLst>
        <pc:spChg chg="mod">
          <ac:chgData name="reca cstll" userId="d86f9987d4c92b33" providerId="LiveId" clId="{2BAA2DD3-873C-4795-9BD4-ACECD9730D36}" dt="2025-02-12T06:58:14.298" v="674" actId="1076"/>
          <ac:spMkLst>
            <pc:docMk/>
            <pc:sldMk cId="2446607248" sldId="297"/>
            <ac:spMk id="664" creationId="{97B79C36-BD78-4DFA-CC0F-1934A7620FC5}"/>
          </ac:spMkLst>
        </pc:spChg>
        <pc:picChg chg="del">
          <ac:chgData name="reca cstll" userId="d86f9987d4c92b33" providerId="LiveId" clId="{2BAA2DD3-873C-4795-9BD4-ACECD9730D36}" dt="2025-02-12T06:57:37.989" v="670" actId="478"/>
          <ac:picMkLst>
            <pc:docMk/>
            <pc:sldMk cId="2446607248" sldId="297"/>
            <ac:picMk id="3" creationId="{1AEE11CC-8D80-0AF4-04EA-D393C20B8737}"/>
          </ac:picMkLst>
        </pc:picChg>
        <pc:picChg chg="add mod">
          <ac:chgData name="reca cstll" userId="d86f9987d4c92b33" providerId="LiveId" clId="{2BAA2DD3-873C-4795-9BD4-ACECD9730D36}" dt="2025-02-12T06:58:12.555" v="673" actId="1076"/>
          <ac:picMkLst>
            <pc:docMk/>
            <pc:sldMk cId="2446607248" sldId="297"/>
            <ac:picMk id="4" creationId="{F98BDD00-FFDD-1129-DCEE-B26EE4583CD5}"/>
          </ac:picMkLst>
        </pc:picChg>
      </pc:sldChg>
      <pc:sldChg chg="del">
        <pc:chgData name="reca cstll" userId="d86f9987d4c92b33" providerId="LiveId" clId="{2BAA2DD3-873C-4795-9BD4-ACECD9730D36}" dt="2025-02-12T06:50:29.518" v="262" actId="47"/>
        <pc:sldMkLst>
          <pc:docMk/>
          <pc:sldMk cId="0" sldId="298"/>
        </pc:sldMkLst>
      </pc:sldChg>
      <pc:sldChg chg="addSp delSp modSp add mod">
        <pc:chgData name="reca cstll" userId="d86f9987d4c92b33" providerId="LiveId" clId="{2BAA2DD3-873C-4795-9BD4-ACECD9730D36}" dt="2025-02-12T07:07:30.920" v="942" actId="1076"/>
        <pc:sldMkLst>
          <pc:docMk/>
          <pc:sldMk cId="904252517" sldId="298"/>
        </pc:sldMkLst>
        <pc:spChg chg="mod">
          <ac:chgData name="reca cstll" userId="d86f9987d4c92b33" providerId="LiveId" clId="{2BAA2DD3-873C-4795-9BD4-ACECD9730D36}" dt="2025-02-12T07:07:30.920" v="942" actId="1076"/>
          <ac:spMkLst>
            <pc:docMk/>
            <pc:sldMk cId="904252517" sldId="298"/>
            <ac:spMk id="664" creationId="{D14CA621-0C30-E54A-F5B2-CD1993173A09}"/>
          </ac:spMkLst>
        </pc:spChg>
        <pc:grpChg chg="mod ord">
          <ac:chgData name="reca cstll" userId="d86f9987d4c92b33" providerId="LiveId" clId="{2BAA2DD3-873C-4795-9BD4-ACECD9730D36}" dt="2025-02-12T07:07:17.076" v="935" actId="1076"/>
          <ac:grpSpMkLst>
            <pc:docMk/>
            <pc:sldMk cId="904252517" sldId="298"/>
            <ac:grpSpMk id="665" creationId="{93399B37-6E0B-FE48-2D90-D8C021174577}"/>
          </ac:grpSpMkLst>
        </pc:grpChg>
        <pc:picChg chg="del">
          <ac:chgData name="reca cstll" userId="d86f9987d4c92b33" providerId="LiveId" clId="{2BAA2DD3-873C-4795-9BD4-ACECD9730D36}" dt="2025-02-12T07:06:46.628" v="926" actId="478"/>
          <ac:picMkLst>
            <pc:docMk/>
            <pc:sldMk cId="904252517" sldId="298"/>
            <ac:picMk id="3" creationId="{900B5881-DADB-545B-1C27-3B877CDF57FE}"/>
          </ac:picMkLst>
        </pc:picChg>
        <pc:picChg chg="add mod">
          <ac:chgData name="reca cstll" userId="d86f9987d4c92b33" providerId="LiveId" clId="{2BAA2DD3-873C-4795-9BD4-ACECD9730D36}" dt="2025-02-12T07:07:09.821" v="932" actId="1076"/>
          <ac:picMkLst>
            <pc:docMk/>
            <pc:sldMk cId="904252517" sldId="298"/>
            <ac:picMk id="4" creationId="{588BB277-3569-FB8C-13BF-F406C63D8B35}"/>
          </ac:picMkLst>
        </pc:picChg>
      </pc:sldChg>
      <pc:sldChg chg="del">
        <pc:chgData name="reca cstll" userId="d86f9987d4c92b33" providerId="LiveId" clId="{2BAA2DD3-873C-4795-9BD4-ACECD9730D36}" dt="2025-02-12T06:50:29.496" v="261" actId="47"/>
        <pc:sldMkLst>
          <pc:docMk/>
          <pc:sldMk cId="0" sldId="299"/>
        </pc:sldMkLst>
      </pc:sldChg>
      <pc:sldChg chg="addSp modSp add mod">
        <pc:chgData name="reca cstll" userId="d86f9987d4c92b33" providerId="LiveId" clId="{2BAA2DD3-873C-4795-9BD4-ACECD9730D36}" dt="2025-02-12T07:53:02.076" v="1583" actId="20577"/>
        <pc:sldMkLst>
          <pc:docMk/>
          <pc:sldMk cId="3576184043" sldId="299"/>
        </pc:sldMkLst>
        <pc:spChg chg="add mod">
          <ac:chgData name="reca cstll" userId="d86f9987d4c92b33" providerId="LiveId" clId="{2BAA2DD3-873C-4795-9BD4-ACECD9730D36}" dt="2025-02-12T07:52:02.769" v="1459"/>
          <ac:spMkLst>
            <pc:docMk/>
            <pc:sldMk cId="3576184043" sldId="299"/>
            <ac:spMk id="2" creationId="{6295EDD0-1D84-4AED-A3A2-7702B4D59CF6}"/>
          </ac:spMkLst>
        </pc:spChg>
        <pc:spChg chg="mod">
          <ac:chgData name="reca cstll" userId="d86f9987d4c92b33" providerId="LiveId" clId="{2BAA2DD3-873C-4795-9BD4-ACECD9730D36}" dt="2025-02-12T07:53:02.076" v="1583" actId="20577"/>
          <ac:spMkLst>
            <pc:docMk/>
            <pc:sldMk cId="3576184043" sldId="299"/>
            <ac:spMk id="4" creationId="{EF7254E6-DB40-D23A-6333-C38B0ACE0BF9}"/>
          </ac:spMkLst>
        </pc:spChg>
        <pc:spChg chg="mod">
          <ac:chgData name="reca cstll" userId="d86f9987d4c92b33" providerId="LiveId" clId="{2BAA2DD3-873C-4795-9BD4-ACECD9730D36}" dt="2025-02-12T07:52:25.483" v="1479" actId="1076"/>
          <ac:spMkLst>
            <pc:docMk/>
            <pc:sldMk cId="3576184043" sldId="299"/>
            <ac:spMk id="1052" creationId="{608811D4-7062-0D9D-628E-87EAB8C056E7}"/>
          </ac:spMkLst>
        </pc:spChg>
      </pc:sldChg>
      <pc:sldChg chg="del">
        <pc:chgData name="reca cstll" userId="d86f9987d4c92b33" providerId="LiveId" clId="{2BAA2DD3-873C-4795-9BD4-ACECD9730D36}" dt="2025-02-12T06:50:29.176" v="260" actId="47"/>
        <pc:sldMkLst>
          <pc:docMk/>
          <pc:sldMk cId="0" sldId="300"/>
        </pc:sldMkLst>
      </pc:sldChg>
      <pc:sldChg chg="modSp add mod">
        <pc:chgData name="reca cstll" userId="d86f9987d4c92b33" providerId="LiveId" clId="{2BAA2DD3-873C-4795-9BD4-ACECD9730D36}" dt="2025-02-12T07:59:38.761" v="1788" actId="1076"/>
        <pc:sldMkLst>
          <pc:docMk/>
          <pc:sldMk cId="617895225" sldId="300"/>
        </pc:sldMkLst>
        <pc:spChg chg="mod">
          <ac:chgData name="reca cstll" userId="d86f9987d4c92b33" providerId="LiveId" clId="{2BAA2DD3-873C-4795-9BD4-ACECD9730D36}" dt="2025-02-12T07:59:35.810" v="1787" actId="1076"/>
          <ac:spMkLst>
            <pc:docMk/>
            <pc:sldMk cId="617895225" sldId="300"/>
            <ac:spMk id="4" creationId="{C2A014D4-6C8E-B560-EE69-923621703E75}"/>
          </ac:spMkLst>
        </pc:spChg>
        <pc:spChg chg="mod">
          <ac:chgData name="reca cstll" userId="d86f9987d4c92b33" providerId="LiveId" clId="{2BAA2DD3-873C-4795-9BD4-ACECD9730D36}" dt="2025-02-12T07:59:38.761" v="1788" actId="1076"/>
          <ac:spMkLst>
            <pc:docMk/>
            <pc:sldMk cId="617895225" sldId="300"/>
            <ac:spMk id="1052" creationId="{EB912161-61A3-0080-B88A-A5E009532D3D}"/>
          </ac:spMkLst>
        </pc:spChg>
      </pc:sldChg>
      <pc:sldChg chg="del">
        <pc:chgData name="reca cstll" userId="d86f9987d4c92b33" providerId="LiveId" clId="{2BAA2DD3-873C-4795-9BD4-ACECD9730D36}" dt="2025-02-12T06:50:28.892" v="259" actId="47"/>
        <pc:sldMkLst>
          <pc:docMk/>
          <pc:sldMk cId="0" sldId="301"/>
        </pc:sldMkLst>
      </pc:sldChg>
      <pc:sldChg chg="addSp delSp modSp add mod ord">
        <pc:chgData name="reca cstll" userId="d86f9987d4c92b33" providerId="LiveId" clId="{2BAA2DD3-873C-4795-9BD4-ACECD9730D36}" dt="2025-02-12T08:03:13.759" v="1949" actId="1076"/>
        <pc:sldMkLst>
          <pc:docMk/>
          <pc:sldMk cId="1005920288" sldId="301"/>
        </pc:sldMkLst>
        <pc:spChg chg="add del mod">
          <ac:chgData name="reca cstll" userId="d86f9987d4c92b33" providerId="LiveId" clId="{2BAA2DD3-873C-4795-9BD4-ACECD9730D36}" dt="2025-02-12T08:02:20.505" v="1899" actId="478"/>
          <ac:spMkLst>
            <pc:docMk/>
            <pc:sldMk cId="1005920288" sldId="301"/>
            <ac:spMk id="2" creationId="{DBE51A9E-FDA4-8183-2611-7EECB62A149F}"/>
          </ac:spMkLst>
        </pc:spChg>
        <pc:spChg chg="mod">
          <ac:chgData name="reca cstll" userId="d86f9987d4c92b33" providerId="LiveId" clId="{2BAA2DD3-873C-4795-9BD4-ACECD9730D36}" dt="2025-02-12T08:03:13.759" v="1949" actId="1076"/>
          <ac:spMkLst>
            <pc:docMk/>
            <pc:sldMk cId="1005920288" sldId="301"/>
            <ac:spMk id="4" creationId="{44CD0A72-CAFC-D456-E9AA-C45480A50B9F}"/>
          </ac:spMkLst>
        </pc:spChg>
        <pc:spChg chg="add del mod">
          <ac:chgData name="reca cstll" userId="d86f9987d4c92b33" providerId="LiveId" clId="{2BAA2DD3-873C-4795-9BD4-ACECD9730D36}" dt="2025-02-12T08:03:03.831" v="1946" actId="478"/>
          <ac:spMkLst>
            <pc:docMk/>
            <pc:sldMk cId="1005920288" sldId="301"/>
            <ac:spMk id="5" creationId="{5755A679-7680-EC97-4825-4B5F77BDC4F5}"/>
          </ac:spMkLst>
        </pc:spChg>
        <pc:spChg chg="del mod">
          <ac:chgData name="reca cstll" userId="d86f9987d4c92b33" providerId="LiveId" clId="{2BAA2DD3-873C-4795-9BD4-ACECD9730D36}" dt="2025-02-12T08:03:00.970" v="1945" actId="478"/>
          <ac:spMkLst>
            <pc:docMk/>
            <pc:sldMk cId="1005920288" sldId="301"/>
            <ac:spMk id="1052" creationId="{8091E51C-4A5D-1307-2E42-76A4BC05C733}"/>
          </ac:spMkLst>
        </pc:spChg>
      </pc:sldChg>
      <pc:sldChg chg="del">
        <pc:chgData name="reca cstll" userId="d86f9987d4c92b33" providerId="LiveId" clId="{2BAA2DD3-873C-4795-9BD4-ACECD9730D36}" dt="2025-02-12T06:50:28.731" v="258" actId="47"/>
        <pc:sldMkLst>
          <pc:docMk/>
          <pc:sldMk cId="0" sldId="302"/>
        </pc:sldMkLst>
      </pc:sldChg>
      <pc:sldChg chg="delSp modSp add mod">
        <pc:chgData name="reca cstll" userId="d86f9987d4c92b33" providerId="LiveId" clId="{2BAA2DD3-873C-4795-9BD4-ACECD9730D36}" dt="2025-02-12T08:03:27.837" v="1967" actId="1076"/>
        <pc:sldMkLst>
          <pc:docMk/>
          <pc:sldMk cId="1489926847" sldId="302"/>
        </pc:sldMkLst>
        <pc:spChg chg="del">
          <ac:chgData name="reca cstll" userId="d86f9987d4c92b33" providerId="LiveId" clId="{2BAA2DD3-873C-4795-9BD4-ACECD9730D36}" dt="2025-02-12T08:03:20.379" v="1950" actId="478"/>
          <ac:spMkLst>
            <pc:docMk/>
            <pc:sldMk cId="1489926847" sldId="302"/>
            <ac:spMk id="4" creationId="{30A382BD-CB58-97CC-03B0-3ECB4B6B0B38}"/>
          </ac:spMkLst>
        </pc:spChg>
        <pc:spChg chg="mod">
          <ac:chgData name="reca cstll" userId="d86f9987d4c92b33" providerId="LiveId" clId="{2BAA2DD3-873C-4795-9BD4-ACECD9730D36}" dt="2025-02-12T08:03:27.837" v="1967" actId="1076"/>
          <ac:spMkLst>
            <pc:docMk/>
            <pc:sldMk cId="1489926847" sldId="302"/>
            <ac:spMk id="1052" creationId="{EFDF3228-6AAB-D9D1-DA83-7EECBA2ECA48}"/>
          </ac:spMkLst>
        </pc:spChg>
      </pc:sldChg>
      <pc:sldChg chg="del">
        <pc:chgData name="reca cstll" userId="d86f9987d4c92b33" providerId="LiveId" clId="{2BAA2DD3-873C-4795-9BD4-ACECD9730D36}" dt="2025-02-12T06:50:28.544" v="257" actId="47"/>
        <pc:sldMkLst>
          <pc:docMk/>
          <pc:sldMk cId="0" sldId="303"/>
        </pc:sldMkLst>
      </pc:sldChg>
      <pc:sldChg chg="addSp delSp modSp add mod">
        <pc:chgData name="reca cstll" userId="d86f9987d4c92b33" providerId="LiveId" clId="{2BAA2DD3-873C-4795-9BD4-ACECD9730D36}" dt="2025-02-12T08:41:28.330" v="2385" actId="22"/>
        <pc:sldMkLst>
          <pc:docMk/>
          <pc:sldMk cId="1099410120" sldId="303"/>
        </pc:sldMkLst>
        <pc:spChg chg="add del mod">
          <ac:chgData name="reca cstll" userId="d86f9987d4c92b33" providerId="LiveId" clId="{2BAA2DD3-873C-4795-9BD4-ACECD9730D36}" dt="2025-02-12T08:41:18.972" v="2382" actId="478"/>
          <ac:spMkLst>
            <pc:docMk/>
            <pc:sldMk cId="1099410120" sldId="303"/>
            <ac:spMk id="3" creationId="{BA71C70F-2FDE-8D9C-8AA1-996D71485FA0}"/>
          </ac:spMkLst>
        </pc:spChg>
        <pc:spChg chg="del">
          <ac:chgData name="reca cstll" userId="d86f9987d4c92b33" providerId="LiveId" clId="{2BAA2DD3-873C-4795-9BD4-ACECD9730D36}" dt="2025-02-12T08:41:15.731" v="2380" actId="478"/>
          <ac:spMkLst>
            <pc:docMk/>
            <pc:sldMk cId="1099410120" sldId="303"/>
            <ac:spMk id="5" creationId="{44EE894F-997D-E7B4-778D-8BF8A711B120}"/>
          </ac:spMkLst>
        </pc:spChg>
        <pc:spChg chg="del">
          <ac:chgData name="reca cstll" userId="d86f9987d4c92b33" providerId="LiveId" clId="{2BAA2DD3-873C-4795-9BD4-ACECD9730D36}" dt="2025-02-12T08:41:16.920" v="2381" actId="478"/>
          <ac:spMkLst>
            <pc:docMk/>
            <pc:sldMk cId="1099410120" sldId="303"/>
            <ac:spMk id="1330" creationId="{5041618A-12DF-E26D-F1B0-A5E6C2A4C82B}"/>
          </ac:spMkLst>
        </pc:spChg>
        <pc:picChg chg="add">
          <ac:chgData name="reca cstll" userId="d86f9987d4c92b33" providerId="LiveId" clId="{2BAA2DD3-873C-4795-9BD4-ACECD9730D36}" dt="2025-02-12T08:41:28.330" v="2385" actId="22"/>
          <ac:picMkLst>
            <pc:docMk/>
            <pc:sldMk cId="1099410120" sldId="303"/>
            <ac:picMk id="6" creationId="{13798387-1A04-823F-9C8B-59E2BC67C6BA}"/>
          </ac:picMkLst>
        </pc:picChg>
      </pc:sldChg>
      <pc:sldChg chg="del">
        <pc:chgData name="reca cstll" userId="d86f9987d4c92b33" providerId="LiveId" clId="{2BAA2DD3-873C-4795-9BD4-ACECD9730D36}" dt="2025-02-12T06:50:28.377" v="256" actId="47"/>
        <pc:sldMkLst>
          <pc:docMk/>
          <pc:sldMk cId="0" sldId="304"/>
        </pc:sldMkLst>
      </pc:sldChg>
      <pc:sldChg chg="addSp delSp modSp add mod">
        <pc:chgData name="reca cstll" userId="d86f9987d4c92b33" providerId="LiveId" clId="{2BAA2DD3-873C-4795-9BD4-ACECD9730D36}" dt="2025-02-12T08:42:32.761" v="2398" actId="1076"/>
        <pc:sldMkLst>
          <pc:docMk/>
          <pc:sldMk cId="1350530373" sldId="304"/>
        </pc:sldMkLst>
        <pc:spChg chg="add del mod">
          <ac:chgData name="reca cstll" userId="d86f9987d4c92b33" providerId="LiveId" clId="{2BAA2DD3-873C-4795-9BD4-ACECD9730D36}" dt="2025-02-12T08:41:38.610" v="2388" actId="478"/>
          <ac:spMkLst>
            <pc:docMk/>
            <pc:sldMk cId="1350530373" sldId="304"/>
            <ac:spMk id="3" creationId="{0A45CF9F-8875-503A-A057-5175E4A0F3F6}"/>
          </ac:spMkLst>
        </pc:spChg>
        <pc:spChg chg="del">
          <ac:chgData name="reca cstll" userId="d86f9987d4c92b33" providerId="LiveId" clId="{2BAA2DD3-873C-4795-9BD4-ACECD9730D36}" dt="2025-02-12T08:41:35.410" v="2386" actId="478"/>
          <ac:spMkLst>
            <pc:docMk/>
            <pc:sldMk cId="1350530373" sldId="304"/>
            <ac:spMk id="5" creationId="{760CA47A-DA6F-F896-4938-EEE9AA711E41}"/>
          </ac:spMkLst>
        </pc:spChg>
        <pc:spChg chg="del">
          <ac:chgData name="reca cstll" userId="d86f9987d4c92b33" providerId="LiveId" clId="{2BAA2DD3-873C-4795-9BD4-ACECD9730D36}" dt="2025-02-12T08:41:37.207" v="2387" actId="478"/>
          <ac:spMkLst>
            <pc:docMk/>
            <pc:sldMk cId="1350530373" sldId="304"/>
            <ac:spMk id="1330" creationId="{4FEAD1FF-F4AD-98AE-BFF9-1184755B9F98}"/>
          </ac:spMkLst>
        </pc:spChg>
        <pc:picChg chg="add mod">
          <ac:chgData name="reca cstll" userId="d86f9987d4c92b33" providerId="LiveId" clId="{2BAA2DD3-873C-4795-9BD4-ACECD9730D36}" dt="2025-02-12T08:42:25.120" v="2396" actId="14100"/>
          <ac:picMkLst>
            <pc:docMk/>
            <pc:sldMk cId="1350530373" sldId="304"/>
            <ac:picMk id="6" creationId="{9664D17F-143E-7C1B-85D7-15542E6E95BC}"/>
          </ac:picMkLst>
        </pc:picChg>
        <pc:picChg chg="add mod">
          <ac:chgData name="reca cstll" userId="d86f9987d4c92b33" providerId="LiveId" clId="{2BAA2DD3-873C-4795-9BD4-ACECD9730D36}" dt="2025-02-12T08:42:32.761" v="2398" actId="1076"/>
          <ac:picMkLst>
            <pc:docMk/>
            <pc:sldMk cId="1350530373" sldId="304"/>
            <ac:picMk id="8" creationId="{3AF561CC-E7BC-1E6E-64C6-72E3660ECE57}"/>
          </ac:picMkLst>
        </pc:picChg>
        <pc:picChg chg="add mod">
          <ac:chgData name="reca cstll" userId="d86f9987d4c92b33" providerId="LiveId" clId="{2BAA2DD3-873C-4795-9BD4-ACECD9730D36}" dt="2025-02-12T08:42:29.274" v="2397" actId="1076"/>
          <ac:picMkLst>
            <pc:docMk/>
            <pc:sldMk cId="1350530373" sldId="304"/>
            <ac:picMk id="10" creationId="{533FFB69-8158-1511-768A-3C8BC037F32D}"/>
          </ac:picMkLst>
        </pc:picChg>
      </pc:sldChg>
      <pc:sldChg chg="del">
        <pc:chgData name="reca cstll" userId="d86f9987d4c92b33" providerId="LiveId" clId="{2BAA2DD3-873C-4795-9BD4-ACECD9730D36}" dt="2025-02-12T06:50:28.192" v="255" actId="47"/>
        <pc:sldMkLst>
          <pc:docMk/>
          <pc:sldMk cId="0" sldId="305"/>
        </pc:sldMkLst>
      </pc:sldChg>
      <pc:sldChg chg="addSp delSp modSp add mod">
        <pc:chgData name="reca cstll" userId="d86f9987d4c92b33" providerId="LiveId" clId="{2BAA2DD3-873C-4795-9BD4-ACECD9730D36}" dt="2025-02-12T08:43:23.120" v="2410" actId="1076"/>
        <pc:sldMkLst>
          <pc:docMk/>
          <pc:sldMk cId="3610530713" sldId="305"/>
        </pc:sldMkLst>
        <pc:spChg chg="add del mod">
          <ac:chgData name="reca cstll" userId="d86f9987d4c92b33" providerId="LiveId" clId="{2BAA2DD3-873C-4795-9BD4-ACECD9730D36}" dt="2025-02-12T08:42:53.940" v="2401" actId="478"/>
          <ac:spMkLst>
            <pc:docMk/>
            <pc:sldMk cId="3610530713" sldId="305"/>
            <ac:spMk id="3" creationId="{3B81C01A-6DF4-E532-1577-4598567C2EE9}"/>
          </ac:spMkLst>
        </pc:spChg>
        <pc:spChg chg="del">
          <ac:chgData name="reca cstll" userId="d86f9987d4c92b33" providerId="LiveId" clId="{2BAA2DD3-873C-4795-9BD4-ACECD9730D36}" dt="2025-02-12T08:42:51.610" v="2399" actId="478"/>
          <ac:spMkLst>
            <pc:docMk/>
            <pc:sldMk cId="3610530713" sldId="305"/>
            <ac:spMk id="5" creationId="{41D6D63E-0EAA-5B28-633F-E407E47094C2}"/>
          </ac:spMkLst>
        </pc:spChg>
        <pc:spChg chg="del">
          <ac:chgData name="reca cstll" userId="d86f9987d4c92b33" providerId="LiveId" clId="{2BAA2DD3-873C-4795-9BD4-ACECD9730D36}" dt="2025-02-12T08:42:52.770" v="2400" actId="478"/>
          <ac:spMkLst>
            <pc:docMk/>
            <pc:sldMk cId="3610530713" sldId="305"/>
            <ac:spMk id="1330" creationId="{048507AC-8F7F-A77E-5949-0A3D3A3FF34D}"/>
          </ac:spMkLst>
        </pc:spChg>
        <pc:picChg chg="add mod">
          <ac:chgData name="reca cstll" userId="d86f9987d4c92b33" providerId="LiveId" clId="{2BAA2DD3-873C-4795-9BD4-ACECD9730D36}" dt="2025-02-12T08:43:20.710" v="2409" actId="1076"/>
          <ac:picMkLst>
            <pc:docMk/>
            <pc:sldMk cId="3610530713" sldId="305"/>
            <ac:picMk id="6" creationId="{CBEAAF58-84BE-2A6F-88E1-8AAF4242B445}"/>
          </ac:picMkLst>
        </pc:picChg>
        <pc:picChg chg="add mod">
          <ac:chgData name="reca cstll" userId="d86f9987d4c92b33" providerId="LiveId" clId="{2BAA2DD3-873C-4795-9BD4-ACECD9730D36}" dt="2025-02-12T08:43:23.120" v="2410" actId="1076"/>
          <ac:picMkLst>
            <pc:docMk/>
            <pc:sldMk cId="3610530713" sldId="305"/>
            <ac:picMk id="8" creationId="{05C6BB28-A5E8-159D-E8C6-4569908FE3D9}"/>
          </ac:picMkLst>
        </pc:picChg>
      </pc:sldChg>
      <pc:sldChg chg="del">
        <pc:chgData name="reca cstll" userId="d86f9987d4c92b33" providerId="LiveId" clId="{2BAA2DD3-873C-4795-9BD4-ACECD9730D36}" dt="2025-02-12T06:50:27.994" v="254" actId="47"/>
        <pc:sldMkLst>
          <pc:docMk/>
          <pc:sldMk cId="0" sldId="306"/>
        </pc:sldMkLst>
      </pc:sldChg>
      <pc:sldChg chg="add del">
        <pc:chgData name="reca cstll" userId="d86f9987d4c92b33" providerId="LiveId" clId="{2BAA2DD3-873C-4795-9BD4-ACECD9730D36}" dt="2025-02-12T08:41:21.361" v="2384"/>
        <pc:sldMkLst>
          <pc:docMk/>
          <pc:sldMk cId="3475856171" sldId="306"/>
        </pc:sldMkLst>
      </pc:sldChg>
      <pc:sldChg chg="del">
        <pc:chgData name="reca cstll" userId="d86f9987d4c92b33" providerId="LiveId" clId="{2BAA2DD3-873C-4795-9BD4-ACECD9730D36}" dt="2025-02-12T06:50:27.812" v="253" actId="47"/>
        <pc:sldMkLst>
          <pc:docMk/>
          <pc:sldMk cId="0" sldId="307"/>
        </pc:sldMkLst>
      </pc:sldChg>
      <pc:sldChg chg="del">
        <pc:chgData name="reca cstll" userId="d86f9987d4c92b33" providerId="LiveId" clId="{2BAA2DD3-873C-4795-9BD4-ACECD9730D36}" dt="2025-02-12T06:50:27.564" v="252" actId="47"/>
        <pc:sldMkLst>
          <pc:docMk/>
          <pc:sldMk cId="0" sldId="308"/>
        </pc:sldMkLst>
      </pc:sldChg>
      <pc:sldChg chg="del">
        <pc:chgData name="reca cstll" userId="d86f9987d4c92b33" providerId="LiveId" clId="{2BAA2DD3-873C-4795-9BD4-ACECD9730D36}" dt="2025-02-12T06:50:27.327" v="251" actId="47"/>
        <pc:sldMkLst>
          <pc:docMk/>
          <pc:sldMk cId="0" sldId="309"/>
        </pc:sldMkLst>
      </pc:sldChg>
      <pc:sldChg chg="del">
        <pc:chgData name="reca cstll" userId="d86f9987d4c92b33" providerId="LiveId" clId="{2BAA2DD3-873C-4795-9BD4-ACECD9730D36}" dt="2025-02-12T06:50:26.974" v="250" actId="47"/>
        <pc:sldMkLst>
          <pc:docMk/>
          <pc:sldMk cId="0" sldId="310"/>
        </pc:sldMkLst>
      </pc:sldChg>
      <pc:sldChg chg="del">
        <pc:chgData name="reca cstll" userId="d86f9987d4c92b33" providerId="LiveId" clId="{2BAA2DD3-873C-4795-9BD4-ACECD9730D36}" dt="2025-02-12T06:50:26.365" v="249" actId="47"/>
        <pc:sldMkLst>
          <pc:docMk/>
          <pc:sldMk cId="0" sldId="311"/>
        </pc:sldMkLst>
      </pc:sldChg>
      <pc:sldMasterChg chg="delSldLayout">
        <pc:chgData name="reca cstll" userId="d86f9987d4c92b33" providerId="LiveId" clId="{2BAA2DD3-873C-4795-9BD4-ACECD9730D36}" dt="2025-02-12T08:40:52.509" v="2376" actId="47"/>
        <pc:sldMasterMkLst>
          <pc:docMk/>
          <pc:sldMasterMk cId="0" sldId="2147483681"/>
        </pc:sldMasterMkLst>
        <pc:sldLayoutChg chg="del">
          <pc:chgData name="reca cstll" userId="d86f9987d4c92b33" providerId="LiveId" clId="{2BAA2DD3-873C-4795-9BD4-ACECD9730D36}" dt="2025-02-12T06:42:26.018" v="165" actId="2696"/>
          <pc:sldLayoutMkLst>
            <pc:docMk/>
            <pc:sldMasterMk cId="0" sldId="2147483681"/>
            <pc:sldLayoutMk cId="0" sldId="2147483650"/>
          </pc:sldLayoutMkLst>
        </pc:sldLayoutChg>
        <pc:sldLayoutChg chg="del">
          <pc:chgData name="reca cstll" userId="d86f9987d4c92b33" providerId="LiveId" clId="{2BAA2DD3-873C-4795-9BD4-ACECD9730D36}" dt="2025-02-12T06:51:39.052" v="304" actId="47"/>
          <pc:sldLayoutMkLst>
            <pc:docMk/>
            <pc:sldMasterMk cId="0" sldId="2147483681"/>
            <pc:sldLayoutMk cId="0" sldId="2147483651"/>
          </pc:sldLayoutMkLst>
        </pc:sldLayoutChg>
        <pc:sldLayoutChg chg="del">
          <pc:chgData name="reca cstll" userId="d86f9987d4c92b33" providerId="LiveId" clId="{2BAA2DD3-873C-4795-9BD4-ACECD9730D36}" dt="2025-02-12T07:51:32.956" v="1439" actId="47"/>
          <pc:sldLayoutMkLst>
            <pc:docMk/>
            <pc:sldMasterMk cId="0" sldId="2147483681"/>
            <pc:sldLayoutMk cId="0" sldId="2147483652"/>
          </pc:sldLayoutMkLst>
        </pc:sldLayoutChg>
        <pc:sldLayoutChg chg="del">
          <pc:chgData name="reca cstll" userId="d86f9987d4c92b33" providerId="LiveId" clId="{2BAA2DD3-873C-4795-9BD4-ACECD9730D36}" dt="2025-02-12T06:50:50.434" v="277" actId="47"/>
          <pc:sldLayoutMkLst>
            <pc:docMk/>
            <pc:sldMasterMk cId="0" sldId="2147483681"/>
            <pc:sldLayoutMk cId="0" sldId="2147483653"/>
          </pc:sldLayoutMkLst>
        </pc:sldLayoutChg>
        <pc:sldLayoutChg chg="del">
          <pc:chgData name="reca cstll" userId="d86f9987d4c92b33" providerId="LiveId" clId="{2BAA2DD3-873C-4795-9BD4-ACECD9730D36}" dt="2025-02-12T07:14:52.227" v="1027" actId="47"/>
          <pc:sldLayoutMkLst>
            <pc:docMk/>
            <pc:sldMasterMk cId="0" sldId="2147483681"/>
            <pc:sldLayoutMk cId="0" sldId="2147483656"/>
          </pc:sldLayoutMkLst>
        </pc:sldLayoutChg>
        <pc:sldLayoutChg chg="del">
          <pc:chgData name="reca cstll" userId="d86f9987d4c92b33" providerId="LiveId" clId="{2BAA2DD3-873C-4795-9BD4-ACECD9730D36}" dt="2025-02-12T07:22:26.632" v="1197" actId="47"/>
          <pc:sldLayoutMkLst>
            <pc:docMk/>
            <pc:sldMasterMk cId="0" sldId="2147483681"/>
            <pc:sldLayoutMk cId="0" sldId="2147483659"/>
          </pc:sldLayoutMkLst>
        </pc:sldLayoutChg>
        <pc:sldLayoutChg chg="del">
          <pc:chgData name="reca cstll" userId="d86f9987d4c92b33" providerId="LiveId" clId="{2BAA2DD3-873C-4795-9BD4-ACECD9730D36}" dt="2025-02-12T07:20:38.088" v="1029" actId="47"/>
          <pc:sldLayoutMkLst>
            <pc:docMk/>
            <pc:sldMasterMk cId="0" sldId="2147483681"/>
            <pc:sldLayoutMk cId="0" sldId="2147483661"/>
          </pc:sldLayoutMkLst>
        </pc:sldLayoutChg>
        <pc:sldLayoutChg chg="del">
          <pc:chgData name="reca cstll" userId="d86f9987d4c92b33" providerId="LiveId" clId="{2BAA2DD3-873C-4795-9BD4-ACECD9730D36}" dt="2025-02-12T07:22:15.508" v="1195" actId="47"/>
          <pc:sldLayoutMkLst>
            <pc:docMk/>
            <pc:sldMasterMk cId="0" sldId="2147483681"/>
            <pc:sldLayoutMk cId="0" sldId="2147483665"/>
          </pc:sldLayoutMkLst>
        </pc:sldLayoutChg>
        <pc:sldLayoutChg chg="del">
          <pc:chgData name="reca cstll" userId="d86f9987d4c92b33" providerId="LiveId" clId="{2BAA2DD3-873C-4795-9BD4-ACECD9730D36}" dt="2025-02-12T07:22:17.176" v="1196" actId="47"/>
          <pc:sldLayoutMkLst>
            <pc:docMk/>
            <pc:sldMasterMk cId="0" sldId="2147483681"/>
            <pc:sldLayoutMk cId="0" sldId="2147483666"/>
          </pc:sldLayoutMkLst>
        </pc:sldLayoutChg>
        <pc:sldLayoutChg chg="del">
          <pc:chgData name="reca cstll" userId="d86f9987d4c92b33" providerId="LiveId" clId="{2BAA2DD3-873C-4795-9BD4-ACECD9730D36}" dt="2025-02-12T08:40:52.509" v="2376" actId="47"/>
          <pc:sldLayoutMkLst>
            <pc:docMk/>
            <pc:sldMasterMk cId="0" sldId="2147483681"/>
            <pc:sldLayoutMk cId="0" sldId="2147483667"/>
          </pc:sldLayoutMkLst>
        </pc:sldLayoutChg>
        <pc:sldLayoutChg chg="del">
          <pc:chgData name="reca cstll" userId="d86f9987d4c92b33" providerId="LiveId" clId="{2BAA2DD3-873C-4795-9BD4-ACECD9730D36}" dt="2025-02-12T08:01:51.878" v="1890" actId="47"/>
          <pc:sldLayoutMkLst>
            <pc:docMk/>
            <pc:sldMasterMk cId="0" sldId="2147483681"/>
            <pc:sldLayoutMk cId="0" sldId="2147483668"/>
          </pc:sldLayoutMkLst>
        </pc:sldLayoutChg>
        <pc:sldLayoutChg chg="del">
          <pc:chgData name="reca cstll" userId="d86f9987d4c92b33" providerId="LiveId" clId="{2BAA2DD3-873C-4795-9BD4-ACECD9730D36}" dt="2025-02-12T08:01:55.401" v="1891" actId="47"/>
          <pc:sldLayoutMkLst>
            <pc:docMk/>
            <pc:sldMasterMk cId="0" sldId="2147483681"/>
            <pc:sldLayoutMk cId="0" sldId="2147483669"/>
          </pc:sldLayoutMkLst>
        </pc:sldLayoutChg>
        <pc:sldLayoutChg chg="del">
          <pc:chgData name="reca cstll" userId="d86f9987d4c92b33" providerId="LiveId" clId="{2BAA2DD3-873C-4795-9BD4-ACECD9730D36}" dt="2025-02-12T08:01:49.117" v="1889" actId="47"/>
          <pc:sldLayoutMkLst>
            <pc:docMk/>
            <pc:sldMasterMk cId="0" sldId="2147483681"/>
            <pc:sldLayoutMk cId="0" sldId="2147483670"/>
          </pc:sldLayoutMkLst>
        </pc:sldLayoutChg>
        <pc:sldLayoutChg chg="del">
          <pc:chgData name="reca cstll" userId="d86f9987d4c92b33" providerId="LiveId" clId="{2BAA2DD3-873C-4795-9BD4-ACECD9730D36}" dt="2025-02-12T06:51:37.466" v="301" actId="47"/>
          <pc:sldLayoutMkLst>
            <pc:docMk/>
            <pc:sldMasterMk cId="0" sldId="2147483681"/>
            <pc:sldLayoutMk cId="0" sldId="2147483671"/>
          </pc:sldLayoutMkLst>
        </pc:sldLayoutChg>
        <pc:sldLayoutChg chg="del">
          <pc:chgData name="reca cstll" userId="d86f9987d4c92b33" providerId="LiveId" clId="{2BAA2DD3-873C-4795-9BD4-ACECD9730D36}" dt="2025-02-12T07:51:33.873" v="1440" actId="47"/>
          <pc:sldLayoutMkLst>
            <pc:docMk/>
            <pc:sldMasterMk cId="0" sldId="2147483681"/>
            <pc:sldLayoutMk cId="0" sldId="2147483672"/>
          </pc:sldLayoutMkLst>
        </pc:sldLayoutChg>
        <pc:sldLayoutChg chg="del">
          <pc:chgData name="reca cstll" userId="d86f9987d4c92b33" providerId="LiveId" clId="{2BAA2DD3-873C-4795-9BD4-ACECD9730D36}" dt="2025-02-12T07:22:12.525" v="1194" actId="47"/>
          <pc:sldLayoutMkLst>
            <pc:docMk/>
            <pc:sldMasterMk cId="0" sldId="2147483681"/>
            <pc:sldLayoutMk cId="0" sldId="2147483673"/>
          </pc:sldLayoutMkLst>
        </pc:sldLayoutChg>
        <pc:sldLayoutChg chg="del">
          <pc:chgData name="reca cstll" userId="d86f9987d4c92b33" providerId="LiveId" clId="{2BAA2DD3-873C-4795-9BD4-ACECD9730D36}" dt="2025-02-12T07:20:36.897" v="1028" actId="47"/>
          <pc:sldLayoutMkLst>
            <pc:docMk/>
            <pc:sldMasterMk cId="0" sldId="2147483681"/>
            <pc:sldLayoutMk cId="0" sldId="2147483675"/>
          </pc:sldLayoutMkLst>
        </pc:sldLayoutChg>
        <pc:sldLayoutChg chg="del">
          <pc:chgData name="reca cstll" userId="d86f9987d4c92b33" providerId="LiveId" clId="{2BAA2DD3-873C-4795-9BD4-ACECD9730D36}" dt="2025-02-12T08:02:50.051" v="1942" actId="47"/>
          <pc:sldLayoutMkLst>
            <pc:docMk/>
            <pc:sldMasterMk cId="0" sldId="2147483681"/>
            <pc:sldLayoutMk cId="0" sldId="2147483676"/>
          </pc:sldLayoutMkLst>
        </pc:sldLayoutChg>
      </pc:sldMasterChg>
      <pc:sldMasterChg chg="del delSldLayout">
        <pc:chgData name="reca cstll" userId="d86f9987d4c92b33" providerId="LiveId" clId="{2BAA2DD3-873C-4795-9BD4-ACECD9730D36}" dt="2025-02-12T06:50:30.339" v="266" actId="47"/>
        <pc:sldMasterMkLst>
          <pc:docMk/>
          <pc:sldMasterMk cId="0" sldId="2147483682"/>
        </pc:sldMasterMkLst>
        <pc:sldLayoutChg chg="del">
          <pc:chgData name="reca cstll" userId="d86f9987d4c92b33" providerId="LiveId" clId="{2BAA2DD3-873C-4795-9BD4-ACECD9730D36}" dt="2025-02-12T06:50:29.496" v="261" actId="47"/>
          <pc:sldLayoutMkLst>
            <pc:docMk/>
            <pc:sldMasterMk cId="0" sldId="2147483682"/>
            <pc:sldLayoutMk cId="0" sldId="2147483679"/>
          </pc:sldLayoutMkLst>
        </pc:sldLayoutChg>
        <pc:sldLayoutChg chg="del">
          <pc:chgData name="reca cstll" userId="d86f9987d4c92b33" providerId="LiveId" clId="{2BAA2DD3-873C-4795-9BD4-ACECD9730D36}" dt="2025-02-12T06:50:30.339" v="266" actId="47"/>
          <pc:sldLayoutMkLst>
            <pc:docMk/>
            <pc:sldMasterMk cId="0" sldId="2147483682"/>
            <pc:sldLayoutMk cId="0" sldId="214748368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9cc6a40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9cc6a40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29f9abfda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29f9abfda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1c313ebd1b_0_2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1c313ebd1b_0_2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1c313ebd1b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1c313ebd1b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>
          <a:extLst>
            <a:ext uri="{FF2B5EF4-FFF2-40B4-BE49-F238E27FC236}">
              <a16:creationId xmlns:a16="http://schemas.microsoft.com/office/drawing/2014/main" id="{1888A91D-CE54-A822-9779-FE7D77CA1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1c313ebd1b_0_2172:notes">
            <a:extLst>
              <a:ext uri="{FF2B5EF4-FFF2-40B4-BE49-F238E27FC236}">
                <a16:creationId xmlns:a16="http://schemas.microsoft.com/office/drawing/2014/main" id="{B9A1D851-17B9-D007-AC50-FFFF35F01C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1c313ebd1b_0_2172:notes">
            <a:extLst>
              <a:ext uri="{FF2B5EF4-FFF2-40B4-BE49-F238E27FC236}">
                <a16:creationId xmlns:a16="http://schemas.microsoft.com/office/drawing/2014/main" id="{2864E4A3-210B-A9B3-D96E-5A6BD98B74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707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>
          <a:extLst>
            <a:ext uri="{FF2B5EF4-FFF2-40B4-BE49-F238E27FC236}">
              <a16:creationId xmlns:a16="http://schemas.microsoft.com/office/drawing/2014/main" id="{2AA52F0D-5EFB-F415-0DA9-619AB88EE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1c313ebd1b_0_2172:notes">
            <a:extLst>
              <a:ext uri="{FF2B5EF4-FFF2-40B4-BE49-F238E27FC236}">
                <a16:creationId xmlns:a16="http://schemas.microsoft.com/office/drawing/2014/main" id="{5C8C2EFD-B5C5-0ECC-A00C-86566174E5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1c313ebd1b_0_2172:notes">
            <a:extLst>
              <a:ext uri="{FF2B5EF4-FFF2-40B4-BE49-F238E27FC236}">
                <a16:creationId xmlns:a16="http://schemas.microsoft.com/office/drawing/2014/main" id="{82743EA7-66C3-FDF4-EE7B-48235354A7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552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>
          <a:extLst>
            <a:ext uri="{FF2B5EF4-FFF2-40B4-BE49-F238E27FC236}">
              <a16:creationId xmlns:a16="http://schemas.microsoft.com/office/drawing/2014/main" id="{1D2638B5-1AE9-2E23-72FF-1609A11BC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1c313ebd1b_0_2172:notes">
            <a:extLst>
              <a:ext uri="{FF2B5EF4-FFF2-40B4-BE49-F238E27FC236}">
                <a16:creationId xmlns:a16="http://schemas.microsoft.com/office/drawing/2014/main" id="{CD4E99E9-8F88-240C-4606-CEF7618A76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1c313ebd1b_0_2172:notes">
            <a:extLst>
              <a:ext uri="{FF2B5EF4-FFF2-40B4-BE49-F238E27FC236}">
                <a16:creationId xmlns:a16="http://schemas.microsoft.com/office/drawing/2014/main" id="{C0AC8358-9407-87B6-3E36-CFD5D43648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696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1c313ebd1b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1c313ebd1b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1c313ebd1b_0_2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1c313ebd1b_0_2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>
          <a:extLst>
            <a:ext uri="{FF2B5EF4-FFF2-40B4-BE49-F238E27FC236}">
              <a16:creationId xmlns:a16="http://schemas.microsoft.com/office/drawing/2014/main" id="{10B13589-C367-D707-D428-FE27D2167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1c313ebd1b_0_2168:notes">
            <a:extLst>
              <a:ext uri="{FF2B5EF4-FFF2-40B4-BE49-F238E27FC236}">
                <a16:creationId xmlns:a16="http://schemas.microsoft.com/office/drawing/2014/main" id="{38C44269-A963-499D-E557-42C20DC399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1c313ebd1b_0_2168:notes">
            <a:extLst>
              <a:ext uri="{FF2B5EF4-FFF2-40B4-BE49-F238E27FC236}">
                <a16:creationId xmlns:a16="http://schemas.microsoft.com/office/drawing/2014/main" id="{A4282607-E6C9-6275-CB38-E2229CACDA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677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>
          <a:extLst>
            <a:ext uri="{FF2B5EF4-FFF2-40B4-BE49-F238E27FC236}">
              <a16:creationId xmlns:a16="http://schemas.microsoft.com/office/drawing/2014/main" id="{65E65C5D-1A9D-8555-703F-6824E1D28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1c313ebd1b_0_2168:notes">
            <a:extLst>
              <a:ext uri="{FF2B5EF4-FFF2-40B4-BE49-F238E27FC236}">
                <a16:creationId xmlns:a16="http://schemas.microsoft.com/office/drawing/2014/main" id="{75804B5A-9A05-5B27-50D9-03C0CA53B2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1c313ebd1b_0_2168:notes">
            <a:extLst>
              <a:ext uri="{FF2B5EF4-FFF2-40B4-BE49-F238E27FC236}">
                <a16:creationId xmlns:a16="http://schemas.microsoft.com/office/drawing/2014/main" id="{3891B169-DD9A-19EF-28E0-45055BB25D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30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1c313ebd1b_0_2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1c313ebd1b_0_2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>
          <a:extLst>
            <a:ext uri="{FF2B5EF4-FFF2-40B4-BE49-F238E27FC236}">
              <a16:creationId xmlns:a16="http://schemas.microsoft.com/office/drawing/2014/main" id="{DE76AFE3-A197-5210-13C3-224B347CC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1c313ebd1b_0_2168:notes">
            <a:extLst>
              <a:ext uri="{FF2B5EF4-FFF2-40B4-BE49-F238E27FC236}">
                <a16:creationId xmlns:a16="http://schemas.microsoft.com/office/drawing/2014/main" id="{055FE613-DB21-9976-B3D5-B206BCF7F9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1c313ebd1b_0_2168:notes">
            <a:extLst>
              <a:ext uri="{FF2B5EF4-FFF2-40B4-BE49-F238E27FC236}">
                <a16:creationId xmlns:a16="http://schemas.microsoft.com/office/drawing/2014/main" id="{7DC189D3-2D37-33E6-7B12-59705EA0D5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132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>
          <a:extLst>
            <a:ext uri="{FF2B5EF4-FFF2-40B4-BE49-F238E27FC236}">
              <a16:creationId xmlns:a16="http://schemas.microsoft.com/office/drawing/2014/main" id="{1B64ACE5-19F9-4F92-675B-3EC7D057E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1c313ebd1b_0_2168:notes">
            <a:extLst>
              <a:ext uri="{FF2B5EF4-FFF2-40B4-BE49-F238E27FC236}">
                <a16:creationId xmlns:a16="http://schemas.microsoft.com/office/drawing/2014/main" id="{6E1B9899-1504-8CF6-772B-32A73ACC5C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1c313ebd1b_0_2168:notes">
            <a:extLst>
              <a:ext uri="{FF2B5EF4-FFF2-40B4-BE49-F238E27FC236}">
                <a16:creationId xmlns:a16="http://schemas.microsoft.com/office/drawing/2014/main" id="{8E071E7F-702B-B260-4BC3-66489FB003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91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1c313ebd1b_0_2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1c313ebd1b_0_2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>
          <a:extLst>
            <a:ext uri="{FF2B5EF4-FFF2-40B4-BE49-F238E27FC236}">
              <a16:creationId xmlns:a16="http://schemas.microsoft.com/office/drawing/2014/main" id="{655B8120-B762-7B30-6D69-09C021480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1c313ebd1b_0_2184:notes">
            <a:extLst>
              <a:ext uri="{FF2B5EF4-FFF2-40B4-BE49-F238E27FC236}">
                <a16:creationId xmlns:a16="http://schemas.microsoft.com/office/drawing/2014/main" id="{D2FF406A-1DCE-18CD-9CBF-6332B7C73D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1c313ebd1b_0_2184:notes">
            <a:extLst>
              <a:ext uri="{FF2B5EF4-FFF2-40B4-BE49-F238E27FC236}">
                <a16:creationId xmlns:a16="http://schemas.microsoft.com/office/drawing/2014/main" id="{5852D55C-870A-2DC1-8FDB-8F42C69B84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07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>
          <a:extLst>
            <a:ext uri="{FF2B5EF4-FFF2-40B4-BE49-F238E27FC236}">
              <a16:creationId xmlns:a16="http://schemas.microsoft.com/office/drawing/2014/main" id="{AD248547-36E4-2D71-4B5E-D31359EF1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1c313ebd1b_0_2184:notes">
            <a:extLst>
              <a:ext uri="{FF2B5EF4-FFF2-40B4-BE49-F238E27FC236}">
                <a16:creationId xmlns:a16="http://schemas.microsoft.com/office/drawing/2014/main" id="{44CB1BB9-0C71-FE4F-30F2-38DDB9A99C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1c313ebd1b_0_2184:notes">
            <a:extLst>
              <a:ext uri="{FF2B5EF4-FFF2-40B4-BE49-F238E27FC236}">
                <a16:creationId xmlns:a16="http://schemas.microsoft.com/office/drawing/2014/main" id="{9DC6965C-7D67-4F8F-68FB-70217AEC31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543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>
          <a:extLst>
            <a:ext uri="{FF2B5EF4-FFF2-40B4-BE49-F238E27FC236}">
              <a16:creationId xmlns:a16="http://schemas.microsoft.com/office/drawing/2014/main" id="{993BCA74-9026-4048-93D5-255A32BD2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1c313ebd1b_0_2184:notes">
            <a:extLst>
              <a:ext uri="{FF2B5EF4-FFF2-40B4-BE49-F238E27FC236}">
                <a16:creationId xmlns:a16="http://schemas.microsoft.com/office/drawing/2014/main" id="{B37320E8-C612-9BFA-D501-796DF02F1E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1c313ebd1b_0_2184:notes">
            <a:extLst>
              <a:ext uri="{FF2B5EF4-FFF2-40B4-BE49-F238E27FC236}">
                <a16:creationId xmlns:a16="http://schemas.microsoft.com/office/drawing/2014/main" id="{AA3FCA0A-08DC-17E9-0426-9C870FB5D4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162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>
          <a:extLst>
            <a:ext uri="{FF2B5EF4-FFF2-40B4-BE49-F238E27FC236}">
              <a16:creationId xmlns:a16="http://schemas.microsoft.com/office/drawing/2014/main" id="{717EF821-4D91-CBAE-7C76-4C5E56792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1c313ebd1b_0_2184:notes">
            <a:extLst>
              <a:ext uri="{FF2B5EF4-FFF2-40B4-BE49-F238E27FC236}">
                <a16:creationId xmlns:a16="http://schemas.microsoft.com/office/drawing/2014/main" id="{776DFFD4-99A9-C7D6-6C51-C075C637A2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1c313ebd1b_0_2184:notes">
            <a:extLst>
              <a:ext uri="{FF2B5EF4-FFF2-40B4-BE49-F238E27FC236}">
                <a16:creationId xmlns:a16="http://schemas.microsoft.com/office/drawing/2014/main" id="{DB18274E-7684-00A6-D96C-7CE96C4DBB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77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>
          <a:extLst>
            <a:ext uri="{FF2B5EF4-FFF2-40B4-BE49-F238E27FC236}">
              <a16:creationId xmlns:a16="http://schemas.microsoft.com/office/drawing/2014/main" id="{C77C5A26-352F-DEBA-9C76-36A3CB147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1c313ebd1b_0_2184:notes">
            <a:extLst>
              <a:ext uri="{FF2B5EF4-FFF2-40B4-BE49-F238E27FC236}">
                <a16:creationId xmlns:a16="http://schemas.microsoft.com/office/drawing/2014/main" id="{595295CC-A5D9-4583-73E3-C930C14F82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1c313ebd1b_0_2184:notes">
            <a:extLst>
              <a:ext uri="{FF2B5EF4-FFF2-40B4-BE49-F238E27FC236}">
                <a16:creationId xmlns:a16="http://schemas.microsoft.com/office/drawing/2014/main" id="{A5E9744C-AF8B-ABDE-61B1-3A564B1C8E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030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1c313ebd1b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1c313ebd1b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46">
            <a:off x="742369" y="3877613"/>
            <a:ext cx="3776700" cy="426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76200" dir="84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839288"/>
            <a:ext cx="4137600" cy="289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2922888" y="3032225"/>
            <a:ext cx="5287200" cy="99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title" idx="2" hasCustomPrompt="1"/>
          </p:nvPr>
        </p:nvSpPr>
        <p:spPr>
          <a:xfrm>
            <a:off x="933913" y="2848637"/>
            <a:ext cx="18111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1"/>
          </p:nvPr>
        </p:nvSpPr>
        <p:spPr>
          <a:xfrm rot="519">
            <a:off x="2922887" y="4083725"/>
            <a:ext cx="39762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76200" dir="78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title" hasCustomPrompt="1"/>
          </p:nvPr>
        </p:nvSpPr>
        <p:spPr>
          <a:xfrm rot="-366">
            <a:off x="1496167" y="1251200"/>
            <a:ext cx="28185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1"/>
          </p:nvPr>
        </p:nvSpPr>
        <p:spPr>
          <a:xfrm>
            <a:off x="1496161" y="2323243"/>
            <a:ext cx="2818500" cy="4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title" idx="2" hasCustomPrompt="1"/>
          </p:nvPr>
        </p:nvSpPr>
        <p:spPr>
          <a:xfrm>
            <a:off x="1496167" y="3082132"/>
            <a:ext cx="2818500" cy="11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3"/>
          </p:nvPr>
        </p:nvSpPr>
        <p:spPr>
          <a:xfrm>
            <a:off x="1496161" y="4154224"/>
            <a:ext cx="2818500" cy="4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title" idx="4" hasCustomPrompt="1"/>
          </p:nvPr>
        </p:nvSpPr>
        <p:spPr>
          <a:xfrm rot="-366">
            <a:off x="4829092" y="1251200"/>
            <a:ext cx="28185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5"/>
          </p:nvPr>
        </p:nvSpPr>
        <p:spPr>
          <a:xfrm>
            <a:off x="4829086" y="2323243"/>
            <a:ext cx="2818500" cy="4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8"/>
          <p:cNvSpPr txBox="1">
            <a:spLocks noGrp="1"/>
          </p:cNvSpPr>
          <p:nvPr>
            <p:ph type="title" idx="6" hasCustomPrompt="1"/>
          </p:nvPr>
        </p:nvSpPr>
        <p:spPr>
          <a:xfrm>
            <a:off x="4829092" y="3082132"/>
            <a:ext cx="2818500" cy="11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3" name="Google Shape;303;p28"/>
          <p:cNvSpPr txBox="1">
            <a:spLocks noGrp="1"/>
          </p:cNvSpPr>
          <p:nvPr>
            <p:ph type="subTitle" idx="7"/>
          </p:nvPr>
        </p:nvSpPr>
        <p:spPr>
          <a:xfrm>
            <a:off x="4829086" y="4154224"/>
            <a:ext cx="2818500" cy="4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title" idx="8"/>
          </p:nvPr>
        </p:nvSpPr>
        <p:spPr>
          <a:xfrm>
            <a:off x="720000" y="418963"/>
            <a:ext cx="7704000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5" name="Google Shape;305;p28"/>
          <p:cNvGrpSpPr/>
          <p:nvPr/>
        </p:nvGrpSpPr>
        <p:grpSpPr>
          <a:xfrm>
            <a:off x="-1" y="4446246"/>
            <a:ext cx="9144000" cy="699105"/>
            <a:chOff x="-1" y="4446246"/>
            <a:chExt cx="9144000" cy="699105"/>
          </a:xfrm>
        </p:grpSpPr>
        <p:sp>
          <p:nvSpPr>
            <p:cNvPr id="306" name="Google Shape;306;p28"/>
            <p:cNvSpPr/>
            <p:nvPr/>
          </p:nvSpPr>
          <p:spPr>
            <a:xfrm>
              <a:off x="-1" y="4852851"/>
              <a:ext cx="9144000" cy="2925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80860" y="4749752"/>
              <a:ext cx="258225" cy="294464"/>
            </a:xfrm>
            <a:custGeom>
              <a:avLst/>
              <a:gdLst/>
              <a:ahLst/>
              <a:cxnLst/>
              <a:rect l="l" t="t" r="r" b="b"/>
              <a:pathLst>
                <a:path w="5907" h="6736" extrusionOk="0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7811407" y="4918629"/>
              <a:ext cx="195319" cy="195319"/>
            </a:xfrm>
            <a:custGeom>
              <a:avLst/>
              <a:gdLst/>
              <a:ahLst/>
              <a:cxnLst/>
              <a:rect l="l" t="t" r="r" b="b"/>
              <a:pathLst>
                <a:path w="4468" h="4468" extrusionOk="0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28"/>
            <p:cNvGrpSpPr/>
            <p:nvPr/>
          </p:nvGrpSpPr>
          <p:grpSpPr>
            <a:xfrm>
              <a:off x="8074841" y="4446246"/>
              <a:ext cx="711869" cy="472391"/>
              <a:chOff x="4042766" y="2961871"/>
              <a:chExt cx="711869" cy="472391"/>
            </a:xfrm>
          </p:grpSpPr>
          <p:sp>
            <p:nvSpPr>
              <p:cNvPr id="310" name="Google Shape;310;p28"/>
              <p:cNvSpPr/>
              <p:nvPr/>
            </p:nvSpPr>
            <p:spPr>
              <a:xfrm>
                <a:off x="4060441" y="2979582"/>
                <a:ext cx="694194" cy="454680"/>
              </a:xfrm>
              <a:custGeom>
                <a:avLst/>
                <a:gdLst/>
                <a:ahLst/>
                <a:cxnLst/>
                <a:rect l="l" t="t" r="r" b="b"/>
                <a:pathLst>
                  <a:path w="15880" h="10401" extrusionOk="0">
                    <a:moveTo>
                      <a:pt x="0" y="1"/>
                    </a:moveTo>
                    <a:lnTo>
                      <a:pt x="0" y="10400"/>
                    </a:lnTo>
                    <a:lnTo>
                      <a:pt x="15879" y="10400"/>
                    </a:lnTo>
                    <a:lnTo>
                      <a:pt x="158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8"/>
              <p:cNvSpPr/>
              <p:nvPr/>
            </p:nvSpPr>
            <p:spPr>
              <a:xfrm>
                <a:off x="4042766" y="2961883"/>
                <a:ext cx="694194" cy="454680"/>
              </a:xfrm>
              <a:custGeom>
                <a:avLst/>
                <a:gdLst/>
                <a:ahLst/>
                <a:cxnLst/>
                <a:rect l="l" t="t" r="r" b="b"/>
                <a:pathLst>
                  <a:path w="15880" h="10401" extrusionOk="0">
                    <a:moveTo>
                      <a:pt x="0" y="1"/>
                    </a:moveTo>
                    <a:lnTo>
                      <a:pt x="0" y="10400"/>
                    </a:lnTo>
                    <a:lnTo>
                      <a:pt x="15879" y="10400"/>
                    </a:lnTo>
                    <a:lnTo>
                      <a:pt x="158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8"/>
              <p:cNvSpPr/>
              <p:nvPr/>
            </p:nvSpPr>
            <p:spPr>
              <a:xfrm>
                <a:off x="4042766" y="2961883"/>
                <a:ext cx="694194" cy="454680"/>
              </a:xfrm>
              <a:custGeom>
                <a:avLst/>
                <a:gdLst/>
                <a:ahLst/>
                <a:cxnLst/>
                <a:rect l="l" t="t" r="r" b="b"/>
                <a:pathLst>
                  <a:path w="15880" h="10401" extrusionOk="0">
                    <a:moveTo>
                      <a:pt x="0" y="1"/>
                    </a:moveTo>
                    <a:lnTo>
                      <a:pt x="0" y="10400"/>
                    </a:lnTo>
                    <a:lnTo>
                      <a:pt x="15879" y="10400"/>
                    </a:lnTo>
                    <a:lnTo>
                      <a:pt x="1587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4A77FF">
                      <a:alpha val="23137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4042766" y="2961883"/>
                <a:ext cx="694194" cy="67627"/>
              </a:xfrm>
              <a:custGeom>
                <a:avLst/>
                <a:gdLst/>
                <a:ahLst/>
                <a:cxnLst/>
                <a:rect l="l" t="t" r="r" b="b"/>
                <a:pathLst>
                  <a:path w="15880" h="1547" extrusionOk="0">
                    <a:moveTo>
                      <a:pt x="0" y="1"/>
                    </a:moveTo>
                    <a:lnTo>
                      <a:pt x="0" y="1546"/>
                    </a:lnTo>
                    <a:lnTo>
                      <a:pt x="15879" y="1546"/>
                    </a:lnTo>
                    <a:lnTo>
                      <a:pt x="158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8"/>
              <p:cNvSpPr/>
              <p:nvPr/>
            </p:nvSpPr>
            <p:spPr>
              <a:xfrm>
                <a:off x="4111922" y="3090274"/>
                <a:ext cx="143341" cy="38994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892" extrusionOk="0">
                    <a:moveTo>
                      <a:pt x="446" y="1"/>
                    </a:moveTo>
                    <a:cubicBezTo>
                      <a:pt x="200" y="1"/>
                      <a:pt x="1" y="200"/>
                      <a:pt x="1" y="446"/>
                    </a:cubicBezTo>
                    <a:cubicBezTo>
                      <a:pt x="1" y="691"/>
                      <a:pt x="200" y="892"/>
                      <a:pt x="446" y="892"/>
                    </a:cubicBezTo>
                    <a:lnTo>
                      <a:pt x="2833" y="892"/>
                    </a:lnTo>
                    <a:cubicBezTo>
                      <a:pt x="3078" y="892"/>
                      <a:pt x="3279" y="694"/>
                      <a:pt x="3279" y="446"/>
                    </a:cubicBezTo>
                    <a:cubicBezTo>
                      <a:pt x="3279" y="200"/>
                      <a:pt x="3078" y="1"/>
                      <a:pt x="28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8"/>
              <p:cNvSpPr/>
              <p:nvPr/>
            </p:nvSpPr>
            <p:spPr>
              <a:xfrm>
                <a:off x="4111922" y="3153966"/>
                <a:ext cx="143341" cy="38994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892" extrusionOk="0">
                    <a:moveTo>
                      <a:pt x="446" y="1"/>
                    </a:moveTo>
                    <a:cubicBezTo>
                      <a:pt x="200" y="1"/>
                      <a:pt x="1" y="200"/>
                      <a:pt x="1" y="446"/>
                    </a:cubicBezTo>
                    <a:cubicBezTo>
                      <a:pt x="1" y="691"/>
                      <a:pt x="200" y="891"/>
                      <a:pt x="446" y="891"/>
                    </a:cubicBezTo>
                    <a:lnTo>
                      <a:pt x="2833" y="891"/>
                    </a:lnTo>
                    <a:cubicBezTo>
                      <a:pt x="3078" y="891"/>
                      <a:pt x="3279" y="691"/>
                      <a:pt x="3279" y="446"/>
                    </a:cubicBezTo>
                    <a:cubicBezTo>
                      <a:pt x="3279" y="200"/>
                      <a:pt x="3078" y="1"/>
                      <a:pt x="28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4111922" y="3217659"/>
                <a:ext cx="143341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891" extrusionOk="0">
                    <a:moveTo>
                      <a:pt x="446" y="0"/>
                    </a:moveTo>
                    <a:cubicBezTo>
                      <a:pt x="200" y="0"/>
                      <a:pt x="1" y="199"/>
                      <a:pt x="1" y="446"/>
                    </a:cubicBezTo>
                    <a:cubicBezTo>
                      <a:pt x="1" y="690"/>
                      <a:pt x="200" y="891"/>
                      <a:pt x="446" y="891"/>
                    </a:cubicBezTo>
                    <a:lnTo>
                      <a:pt x="2833" y="891"/>
                    </a:lnTo>
                    <a:cubicBezTo>
                      <a:pt x="3078" y="891"/>
                      <a:pt x="3279" y="690"/>
                      <a:pt x="3279" y="446"/>
                    </a:cubicBezTo>
                    <a:cubicBezTo>
                      <a:pt x="3279" y="199"/>
                      <a:pt x="3078" y="0"/>
                      <a:pt x="28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8"/>
              <p:cNvSpPr/>
              <p:nvPr/>
            </p:nvSpPr>
            <p:spPr>
              <a:xfrm>
                <a:off x="4111922" y="3281308"/>
                <a:ext cx="143341" cy="38994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892" extrusionOk="0">
                    <a:moveTo>
                      <a:pt x="446" y="1"/>
                    </a:moveTo>
                    <a:cubicBezTo>
                      <a:pt x="200" y="1"/>
                      <a:pt x="1" y="200"/>
                      <a:pt x="1" y="446"/>
                    </a:cubicBezTo>
                    <a:cubicBezTo>
                      <a:pt x="1" y="691"/>
                      <a:pt x="200" y="892"/>
                      <a:pt x="446" y="892"/>
                    </a:cubicBezTo>
                    <a:lnTo>
                      <a:pt x="2833" y="892"/>
                    </a:lnTo>
                    <a:cubicBezTo>
                      <a:pt x="3078" y="892"/>
                      <a:pt x="3279" y="691"/>
                      <a:pt x="3279" y="446"/>
                    </a:cubicBezTo>
                    <a:cubicBezTo>
                      <a:pt x="3279" y="200"/>
                      <a:pt x="3078" y="1"/>
                      <a:pt x="28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8"/>
              <p:cNvSpPr/>
              <p:nvPr/>
            </p:nvSpPr>
            <p:spPr>
              <a:xfrm>
                <a:off x="4294170" y="3100853"/>
                <a:ext cx="371752" cy="15519"/>
              </a:xfrm>
              <a:custGeom>
                <a:avLst/>
                <a:gdLst/>
                <a:ahLst/>
                <a:cxnLst/>
                <a:rect l="l" t="t" r="r" b="b"/>
                <a:pathLst>
                  <a:path w="8504" h="355" extrusionOk="0">
                    <a:moveTo>
                      <a:pt x="99" y="1"/>
                    </a:moveTo>
                    <a:cubicBezTo>
                      <a:pt x="46" y="1"/>
                      <a:pt x="2" y="80"/>
                      <a:pt x="2" y="178"/>
                    </a:cubicBezTo>
                    <a:cubicBezTo>
                      <a:pt x="0" y="277"/>
                      <a:pt x="44" y="354"/>
                      <a:pt x="99" y="354"/>
                    </a:cubicBezTo>
                    <a:lnTo>
                      <a:pt x="8407" y="354"/>
                    </a:lnTo>
                    <a:cubicBezTo>
                      <a:pt x="8460" y="354"/>
                      <a:pt x="8504" y="275"/>
                      <a:pt x="8504" y="178"/>
                    </a:cubicBezTo>
                    <a:cubicBezTo>
                      <a:pt x="8504" y="80"/>
                      <a:pt x="8460" y="1"/>
                      <a:pt x="84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8"/>
              <p:cNvSpPr/>
              <p:nvPr/>
            </p:nvSpPr>
            <p:spPr>
              <a:xfrm>
                <a:off x="4432571" y="3175605"/>
                <a:ext cx="233307" cy="15519"/>
              </a:xfrm>
              <a:custGeom>
                <a:avLst/>
                <a:gdLst/>
                <a:ahLst/>
                <a:cxnLst/>
                <a:rect l="l" t="t" r="r" b="b"/>
                <a:pathLst>
                  <a:path w="5337" h="355" extrusionOk="0">
                    <a:moveTo>
                      <a:pt x="98" y="0"/>
                    </a:moveTo>
                    <a:cubicBezTo>
                      <a:pt x="46" y="0"/>
                      <a:pt x="1" y="80"/>
                      <a:pt x="1" y="177"/>
                    </a:cubicBezTo>
                    <a:cubicBezTo>
                      <a:pt x="2" y="273"/>
                      <a:pt x="46" y="354"/>
                      <a:pt x="98" y="354"/>
                    </a:cubicBezTo>
                    <a:lnTo>
                      <a:pt x="5239" y="354"/>
                    </a:lnTo>
                    <a:cubicBezTo>
                      <a:pt x="5292" y="354"/>
                      <a:pt x="5336" y="273"/>
                      <a:pt x="5336" y="177"/>
                    </a:cubicBezTo>
                    <a:cubicBezTo>
                      <a:pt x="5336" y="80"/>
                      <a:pt x="5292" y="0"/>
                      <a:pt x="5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8"/>
              <p:cNvSpPr/>
              <p:nvPr/>
            </p:nvSpPr>
            <p:spPr>
              <a:xfrm>
                <a:off x="4570011" y="3137704"/>
                <a:ext cx="95911" cy="15519"/>
              </a:xfrm>
              <a:custGeom>
                <a:avLst/>
                <a:gdLst/>
                <a:ahLst/>
                <a:cxnLst/>
                <a:rect l="l" t="t" r="r" b="b"/>
                <a:pathLst>
                  <a:path w="2194" h="355" extrusionOk="0">
                    <a:moveTo>
                      <a:pt x="99" y="1"/>
                    </a:moveTo>
                    <a:cubicBezTo>
                      <a:pt x="47" y="1"/>
                      <a:pt x="2" y="80"/>
                      <a:pt x="2" y="177"/>
                    </a:cubicBezTo>
                    <a:cubicBezTo>
                      <a:pt x="0" y="276"/>
                      <a:pt x="44" y="354"/>
                      <a:pt x="99" y="354"/>
                    </a:cubicBezTo>
                    <a:lnTo>
                      <a:pt x="2097" y="354"/>
                    </a:lnTo>
                    <a:cubicBezTo>
                      <a:pt x="2150" y="354"/>
                      <a:pt x="2194" y="275"/>
                      <a:pt x="2194" y="177"/>
                    </a:cubicBezTo>
                    <a:cubicBezTo>
                      <a:pt x="2194" y="80"/>
                      <a:pt x="2150" y="1"/>
                      <a:pt x="2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8"/>
              <p:cNvSpPr/>
              <p:nvPr/>
            </p:nvSpPr>
            <p:spPr>
              <a:xfrm>
                <a:off x="4390867" y="3137704"/>
                <a:ext cx="166073" cy="15519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355" extrusionOk="0">
                    <a:moveTo>
                      <a:pt x="98" y="1"/>
                    </a:moveTo>
                    <a:cubicBezTo>
                      <a:pt x="45" y="1"/>
                      <a:pt x="0" y="80"/>
                      <a:pt x="0" y="177"/>
                    </a:cubicBezTo>
                    <a:cubicBezTo>
                      <a:pt x="2" y="276"/>
                      <a:pt x="44" y="354"/>
                      <a:pt x="98" y="354"/>
                    </a:cubicBezTo>
                    <a:lnTo>
                      <a:pt x="3701" y="354"/>
                    </a:lnTo>
                    <a:cubicBezTo>
                      <a:pt x="3753" y="354"/>
                      <a:pt x="3799" y="275"/>
                      <a:pt x="3799" y="177"/>
                    </a:cubicBezTo>
                    <a:cubicBezTo>
                      <a:pt x="3799" y="80"/>
                      <a:pt x="3753" y="1"/>
                      <a:pt x="3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8"/>
              <p:cNvSpPr/>
              <p:nvPr/>
            </p:nvSpPr>
            <p:spPr>
              <a:xfrm>
                <a:off x="4293427" y="3137704"/>
                <a:ext cx="84982" cy="15519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355" extrusionOk="0">
                    <a:moveTo>
                      <a:pt x="98" y="1"/>
                    </a:moveTo>
                    <a:cubicBezTo>
                      <a:pt x="46" y="1"/>
                      <a:pt x="0" y="80"/>
                      <a:pt x="0" y="177"/>
                    </a:cubicBezTo>
                    <a:cubicBezTo>
                      <a:pt x="0" y="276"/>
                      <a:pt x="46" y="354"/>
                      <a:pt x="98" y="354"/>
                    </a:cubicBezTo>
                    <a:lnTo>
                      <a:pt x="1846" y="354"/>
                    </a:lnTo>
                    <a:cubicBezTo>
                      <a:pt x="1900" y="354"/>
                      <a:pt x="1943" y="275"/>
                      <a:pt x="1943" y="177"/>
                    </a:cubicBezTo>
                    <a:cubicBezTo>
                      <a:pt x="1943" y="80"/>
                      <a:pt x="1900" y="1"/>
                      <a:pt x="18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8"/>
              <p:cNvSpPr/>
              <p:nvPr/>
            </p:nvSpPr>
            <p:spPr>
              <a:xfrm>
                <a:off x="4432746" y="3224697"/>
                <a:ext cx="123320" cy="11208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564" extrusionOk="0">
                    <a:moveTo>
                      <a:pt x="1410" y="0"/>
                    </a:moveTo>
                    <a:cubicBezTo>
                      <a:pt x="1319" y="0"/>
                      <a:pt x="1229" y="47"/>
                      <a:pt x="1183" y="140"/>
                    </a:cubicBezTo>
                    <a:lnTo>
                      <a:pt x="967" y="579"/>
                    </a:lnTo>
                    <a:cubicBezTo>
                      <a:pt x="929" y="654"/>
                      <a:pt x="858" y="705"/>
                      <a:pt x="774" y="717"/>
                    </a:cubicBezTo>
                    <a:lnTo>
                      <a:pt x="291" y="788"/>
                    </a:lnTo>
                    <a:cubicBezTo>
                      <a:pt x="84" y="818"/>
                      <a:pt x="1" y="1072"/>
                      <a:pt x="151" y="1219"/>
                    </a:cubicBezTo>
                    <a:lnTo>
                      <a:pt x="502" y="1560"/>
                    </a:lnTo>
                    <a:cubicBezTo>
                      <a:pt x="561" y="1618"/>
                      <a:pt x="588" y="1703"/>
                      <a:pt x="574" y="1785"/>
                    </a:cubicBezTo>
                    <a:lnTo>
                      <a:pt x="490" y="2267"/>
                    </a:lnTo>
                    <a:cubicBezTo>
                      <a:pt x="462" y="2431"/>
                      <a:pt x="593" y="2564"/>
                      <a:pt x="741" y="2564"/>
                    </a:cubicBezTo>
                    <a:cubicBezTo>
                      <a:pt x="779" y="2564"/>
                      <a:pt x="819" y="2555"/>
                      <a:pt x="858" y="2534"/>
                    </a:cubicBezTo>
                    <a:lnTo>
                      <a:pt x="1292" y="2307"/>
                    </a:lnTo>
                    <a:cubicBezTo>
                      <a:pt x="1328" y="2287"/>
                      <a:pt x="1368" y="2277"/>
                      <a:pt x="1409" y="2277"/>
                    </a:cubicBezTo>
                    <a:cubicBezTo>
                      <a:pt x="1449" y="2277"/>
                      <a:pt x="1491" y="2287"/>
                      <a:pt x="1530" y="2307"/>
                    </a:cubicBezTo>
                    <a:lnTo>
                      <a:pt x="1962" y="2534"/>
                    </a:lnTo>
                    <a:cubicBezTo>
                      <a:pt x="2001" y="2555"/>
                      <a:pt x="2041" y="2564"/>
                      <a:pt x="2080" y="2564"/>
                    </a:cubicBezTo>
                    <a:cubicBezTo>
                      <a:pt x="2228" y="2564"/>
                      <a:pt x="2358" y="2431"/>
                      <a:pt x="2330" y="2267"/>
                    </a:cubicBezTo>
                    <a:lnTo>
                      <a:pt x="2248" y="1785"/>
                    </a:lnTo>
                    <a:cubicBezTo>
                      <a:pt x="2234" y="1701"/>
                      <a:pt x="2259" y="1618"/>
                      <a:pt x="2320" y="1560"/>
                    </a:cubicBezTo>
                    <a:lnTo>
                      <a:pt x="2669" y="1219"/>
                    </a:lnTo>
                    <a:cubicBezTo>
                      <a:pt x="2821" y="1072"/>
                      <a:pt x="2737" y="818"/>
                      <a:pt x="2531" y="788"/>
                    </a:cubicBezTo>
                    <a:lnTo>
                      <a:pt x="2046" y="717"/>
                    </a:lnTo>
                    <a:cubicBezTo>
                      <a:pt x="1964" y="706"/>
                      <a:pt x="1893" y="654"/>
                      <a:pt x="1855" y="579"/>
                    </a:cubicBezTo>
                    <a:lnTo>
                      <a:pt x="1638" y="140"/>
                    </a:lnTo>
                    <a:cubicBezTo>
                      <a:pt x="1591" y="47"/>
                      <a:pt x="1500" y="0"/>
                      <a:pt x="14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8"/>
              <p:cNvSpPr/>
              <p:nvPr/>
            </p:nvSpPr>
            <p:spPr>
              <a:xfrm>
                <a:off x="4042766" y="2961871"/>
                <a:ext cx="694194" cy="67627"/>
              </a:xfrm>
              <a:custGeom>
                <a:avLst/>
                <a:gdLst/>
                <a:ahLst/>
                <a:cxnLst/>
                <a:rect l="l" t="t" r="r" b="b"/>
                <a:pathLst>
                  <a:path w="15880" h="1547" extrusionOk="0">
                    <a:moveTo>
                      <a:pt x="0" y="1"/>
                    </a:moveTo>
                    <a:lnTo>
                      <a:pt x="0" y="1546"/>
                    </a:lnTo>
                    <a:lnTo>
                      <a:pt x="15879" y="1546"/>
                    </a:lnTo>
                    <a:lnTo>
                      <a:pt x="1587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  <a:alpha val="64600"/>
                    </a:srgbClr>
                  </a:gs>
                  <a:gs pos="100000">
                    <a:srgbClr val="F48CE6">
                      <a:alpha val="32941"/>
                      <a:alpha val="646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31"/>
          <p:cNvGrpSpPr/>
          <p:nvPr/>
        </p:nvGrpSpPr>
        <p:grpSpPr>
          <a:xfrm>
            <a:off x="0" y="0"/>
            <a:ext cx="1043443" cy="5143500"/>
            <a:chOff x="0" y="0"/>
            <a:chExt cx="1043443" cy="5143500"/>
          </a:xfrm>
        </p:grpSpPr>
        <p:sp>
          <p:nvSpPr>
            <p:cNvPr id="359" name="Google Shape;359;p31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31"/>
            <p:cNvGrpSpPr/>
            <p:nvPr/>
          </p:nvGrpSpPr>
          <p:grpSpPr>
            <a:xfrm>
              <a:off x="147940" y="2971070"/>
              <a:ext cx="895504" cy="603534"/>
              <a:chOff x="2651540" y="3607595"/>
              <a:chExt cx="895504" cy="603534"/>
            </a:xfrm>
          </p:grpSpPr>
          <p:sp>
            <p:nvSpPr>
              <p:cNvPr id="361" name="Google Shape;361;p31"/>
              <p:cNvSpPr/>
              <p:nvPr/>
            </p:nvSpPr>
            <p:spPr>
              <a:xfrm>
                <a:off x="2677290" y="3639774"/>
                <a:ext cx="869754" cy="571355"/>
              </a:xfrm>
              <a:custGeom>
                <a:avLst/>
                <a:gdLst/>
                <a:ahLst/>
                <a:cxnLst/>
                <a:rect l="l" t="t" r="r" b="b"/>
                <a:pathLst>
                  <a:path w="19896" h="13070" extrusionOk="0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1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avLst/>
                <a:gdLst/>
                <a:ahLst/>
                <a:cxnLst/>
                <a:rect l="l" t="t" r="r" b="b"/>
                <a:pathLst>
                  <a:path w="19896" h="13070" extrusionOk="0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1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avLst/>
                <a:gdLst/>
                <a:ahLst/>
                <a:cxnLst/>
                <a:rect l="l" t="t" r="r" b="b"/>
                <a:pathLst>
                  <a:path w="19896" h="13070" extrusionOk="0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  <a:alpha val="64600"/>
                    </a:srgbClr>
                  </a:gs>
                  <a:gs pos="100000">
                    <a:srgbClr val="39C4FF">
                      <a:alpha val="21176"/>
                      <a:alpha val="646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1"/>
              <p:cNvSpPr/>
              <p:nvPr/>
            </p:nvSpPr>
            <p:spPr>
              <a:xfrm>
                <a:off x="2693244" y="3653889"/>
                <a:ext cx="786083" cy="238028"/>
              </a:xfrm>
              <a:custGeom>
                <a:avLst/>
                <a:gdLst/>
                <a:ahLst/>
                <a:cxnLst/>
                <a:rect l="l" t="t" r="r" b="b"/>
                <a:pathLst>
                  <a:path w="17982" h="5445" extrusionOk="0">
                    <a:moveTo>
                      <a:pt x="387" y="1"/>
                    </a:moveTo>
                    <a:cubicBezTo>
                      <a:pt x="268" y="1"/>
                      <a:pt x="153" y="64"/>
                      <a:pt x="91" y="175"/>
                    </a:cubicBezTo>
                    <a:cubicBezTo>
                      <a:pt x="1" y="337"/>
                      <a:pt x="60" y="544"/>
                      <a:pt x="223" y="634"/>
                    </a:cubicBezTo>
                    <a:lnTo>
                      <a:pt x="8806" y="5403"/>
                    </a:lnTo>
                    <a:cubicBezTo>
                      <a:pt x="8857" y="5431"/>
                      <a:pt x="8914" y="5445"/>
                      <a:pt x="8970" y="5445"/>
                    </a:cubicBezTo>
                    <a:lnTo>
                      <a:pt x="9014" y="5445"/>
                    </a:lnTo>
                    <a:cubicBezTo>
                      <a:pt x="9072" y="5445"/>
                      <a:pt x="9129" y="5429"/>
                      <a:pt x="9177" y="5403"/>
                    </a:cubicBezTo>
                    <a:lnTo>
                      <a:pt x="17761" y="634"/>
                    </a:lnTo>
                    <a:cubicBezTo>
                      <a:pt x="17923" y="542"/>
                      <a:pt x="17981" y="337"/>
                      <a:pt x="17892" y="175"/>
                    </a:cubicBezTo>
                    <a:cubicBezTo>
                      <a:pt x="17830" y="64"/>
                      <a:pt x="17715" y="1"/>
                      <a:pt x="17596" y="1"/>
                    </a:cubicBezTo>
                    <a:cubicBezTo>
                      <a:pt x="17540" y="1"/>
                      <a:pt x="17484" y="14"/>
                      <a:pt x="17433" y="43"/>
                    </a:cubicBezTo>
                    <a:lnTo>
                      <a:pt x="8992" y="4732"/>
                    </a:lnTo>
                    <a:lnTo>
                      <a:pt x="551" y="43"/>
                    </a:lnTo>
                    <a:cubicBezTo>
                      <a:pt x="499" y="14"/>
                      <a:pt x="442" y="1"/>
                      <a:pt x="3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5" name="Google Shape;365;p31"/>
            <p:cNvGrpSpPr/>
            <p:nvPr/>
          </p:nvGrpSpPr>
          <p:grpSpPr>
            <a:xfrm>
              <a:off x="46526" y="3295186"/>
              <a:ext cx="426877" cy="228498"/>
              <a:chOff x="1812651" y="3300236"/>
              <a:chExt cx="426877" cy="228498"/>
            </a:xfrm>
          </p:grpSpPr>
          <p:sp>
            <p:nvSpPr>
              <p:cNvPr id="366" name="Google Shape;366;p31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avLst/>
                <a:gdLst/>
                <a:ahLst/>
                <a:cxnLst/>
                <a:rect l="l" t="t" r="r" b="b"/>
                <a:pathLst>
                  <a:path w="9765" h="5227" extrusionOk="0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210" extrusionOk="0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211" extrusionOk="0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209" extrusionOk="0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31"/>
            <p:cNvSpPr/>
            <p:nvPr/>
          </p:nvSpPr>
          <p:spPr>
            <a:xfrm>
              <a:off x="46336" y="2371844"/>
              <a:ext cx="199821" cy="199909"/>
            </a:xfrm>
            <a:custGeom>
              <a:avLst/>
              <a:gdLst/>
              <a:ahLst/>
              <a:cxnLst/>
              <a:rect l="l" t="t" r="r" b="b"/>
              <a:pathLst>
                <a:path w="4571" h="4573" extrusionOk="0">
                  <a:moveTo>
                    <a:pt x="2212" y="1"/>
                  </a:moveTo>
                  <a:lnTo>
                    <a:pt x="1892" y="1712"/>
                  </a:lnTo>
                  <a:lnTo>
                    <a:pt x="180" y="1394"/>
                  </a:lnTo>
                  <a:lnTo>
                    <a:pt x="0" y="2359"/>
                  </a:lnTo>
                  <a:lnTo>
                    <a:pt x="1713" y="2679"/>
                  </a:lnTo>
                  <a:lnTo>
                    <a:pt x="1395" y="4392"/>
                  </a:lnTo>
                  <a:lnTo>
                    <a:pt x="2359" y="4573"/>
                  </a:lnTo>
                  <a:lnTo>
                    <a:pt x="2680" y="2860"/>
                  </a:lnTo>
                  <a:lnTo>
                    <a:pt x="4393" y="3180"/>
                  </a:lnTo>
                  <a:lnTo>
                    <a:pt x="4571" y="2212"/>
                  </a:lnTo>
                  <a:lnTo>
                    <a:pt x="2860" y="1893"/>
                  </a:lnTo>
                  <a:lnTo>
                    <a:pt x="3178" y="18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2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32"/>
          <p:cNvGrpSpPr/>
          <p:nvPr/>
        </p:nvGrpSpPr>
        <p:grpSpPr>
          <a:xfrm>
            <a:off x="-1" y="4419329"/>
            <a:ext cx="9144000" cy="731354"/>
            <a:chOff x="-1" y="4419329"/>
            <a:chExt cx="9144000" cy="731354"/>
          </a:xfrm>
        </p:grpSpPr>
        <p:sp>
          <p:nvSpPr>
            <p:cNvPr id="373" name="Google Shape;373;p32"/>
            <p:cNvSpPr/>
            <p:nvPr/>
          </p:nvSpPr>
          <p:spPr>
            <a:xfrm>
              <a:off x="-1" y="4858183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4" name="Google Shape;374;p32"/>
            <p:cNvGrpSpPr/>
            <p:nvPr/>
          </p:nvGrpSpPr>
          <p:grpSpPr>
            <a:xfrm>
              <a:off x="248507" y="4419329"/>
              <a:ext cx="529563" cy="544732"/>
              <a:chOff x="3236532" y="2252479"/>
              <a:chExt cx="529563" cy="544732"/>
            </a:xfrm>
          </p:grpSpPr>
          <p:sp>
            <p:nvSpPr>
              <p:cNvPr id="375" name="Google Shape;375;p32"/>
              <p:cNvSpPr/>
              <p:nvPr/>
            </p:nvSpPr>
            <p:spPr>
              <a:xfrm>
                <a:off x="3256991" y="2288150"/>
                <a:ext cx="509105" cy="509061"/>
              </a:xfrm>
              <a:custGeom>
                <a:avLst/>
                <a:gdLst/>
                <a:ahLst/>
                <a:cxnLst/>
                <a:rect l="l" t="t" r="r" b="b"/>
                <a:pathLst>
                  <a:path w="11646" h="11645" extrusionOk="0">
                    <a:moveTo>
                      <a:pt x="5822" y="0"/>
                    </a:moveTo>
                    <a:cubicBezTo>
                      <a:pt x="4278" y="0"/>
                      <a:pt x="2797" y="613"/>
                      <a:pt x="1706" y="1706"/>
                    </a:cubicBezTo>
                    <a:cubicBezTo>
                      <a:pt x="614" y="2797"/>
                      <a:pt x="0" y="4278"/>
                      <a:pt x="0" y="5822"/>
                    </a:cubicBezTo>
                    <a:cubicBezTo>
                      <a:pt x="0" y="7366"/>
                      <a:pt x="614" y="8847"/>
                      <a:pt x="1706" y="9939"/>
                    </a:cubicBezTo>
                    <a:cubicBezTo>
                      <a:pt x="2797" y="11032"/>
                      <a:pt x="4278" y="11644"/>
                      <a:pt x="5822" y="11644"/>
                    </a:cubicBezTo>
                    <a:cubicBezTo>
                      <a:pt x="7366" y="11644"/>
                      <a:pt x="8848" y="11032"/>
                      <a:pt x="9940" y="9939"/>
                    </a:cubicBezTo>
                    <a:cubicBezTo>
                      <a:pt x="11032" y="8847"/>
                      <a:pt x="11645" y="7366"/>
                      <a:pt x="11645" y="5822"/>
                    </a:cubicBezTo>
                    <a:cubicBezTo>
                      <a:pt x="11645" y="4278"/>
                      <a:pt x="11032" y="2797"/>
                      <a:pt x="9940" y="1706"/>
                    </a:cubicBezTo>
                    <a:cubicBezTo>
                      <a:pt x="8848" y="613"/>
                      <a:pt x="7366" y="0"/>
                      <a:pt x="5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3236532" y="2252479"/>
                <a:ext cx="509105" cy="509105"/>
              </a:xfrm>
              <a:custGeom>
                <a:avLst/>
                <a:gdLst/>
                <a:ahLst/>
                <a:cxnLst/>
                <a:rect l="l" t="t" r="r" b="b"/>
                <a:pathLst>
                  <a:path w="11646" h="11646" extrusionOk="0">
                    <a:moveTo>
                      <a:pt x="5822" y="0"/>
                    </a:moveTo>
                    <a:cubicBezTo>
                      <a:pt x="2606" y="0"/>
                      <a:pt x="0" y="2607"/>
                      <a:pt x="0" y="5822"/>
                    </a:cubicBezTo>
                    <a:cubicBezTo>
                      <a:pt x="0" y="9039"/>
                      <a:pt x="2606" y="11646"/>
                      <a:pt x="5822" y="11646"/>
                    </a:cubicBezTo>
                    <a:cubicBezTo>
                      <a:pt x="9038" y="11646"/>
                      <a:pt x="11645" y="9039"/>
                      <a:pt x="11645" y="5822"/>
                    </a:cubicBezTo>
                    <a:cubicBezTo>
                      <a:pt x="11645" y="2607"/>
                      <a:pt x="9038" y="0"/>
                      <a:pt x="5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 rot="-617710">
                <a:off x="3358275" y="2374218"/>
                <a:ext cx="265605" cy="26560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6076" extrusionOk="0">
                    <a:moveTo>
                      <a:pt x="3036" y="2208"/>
                    </a:moveTo>
                    <a:cubicBezTo>
                      <a:pt x="3097" y="2208"/>
                      <a:pt x="3158" y="2215"/>
                      <a:pt x="3219" y="2229"/>
                    </a:cubicBezTo>
                    <a:cubicBezTo>
                      <a:pt x="3434" y="2277"/>
                      <a:pt x="3618" y="2409"/>
                      <a:pt x="3736" y="2595"/>
                    </a:cubicBezTo>
                    <a:cubicBezTo>
                      <a:pt x="3855" y="2784"/>
                      <a:pt x="3893" y="3006"/>
                      <a:pt x="3844" y="3222"/>
                    </a:cubicBezTo>
                    <a:cubicBezTo>
                      <a:pt x="3757" y="3607"/>
                      <a:pt x="3413" y="3867"/>
                      <a:pt x="3034" y="3867"/>
                    </a:cubicBezTo>
                    <a:cubicBezTo>
                      <a:pt x="2974" y="3867"/>
                      <a:pt x="2913" y="3860"/>
                      <a:pt x="2853" y="3847"/>
                    </a:cubicBezTo>
                    <a:cubicBezTo>
                      <a:pt x="2638" y="3799"/>
                      <a:pt x="2452" y="3669"/>
                      <a:pt x="2335" y="3481"/>
                    </a:cubicBezTo>
                    <a:cubicBezTo>
                      <a:pt x="2216" y="3294"/>
                      <a:pt x="2178" y="3071"/>
                      <a:pt x="2228" y="2856"/>
                    </a:cubicBezTo>
                    <a:cubicBezTo>
                      <a:pt x="2315" y="2470"/>
                      <a:pt x="2659" y="2208"/>
                      <a:pt x="3036" y="2208"/>
                    </a:cubicBezTo>
                    <a:close/>
                    <a:moveTo>
                      <a:pt x="3035" y="1987"/>
                    </a:moveTo>
                    <a:cubicBezTo>
                      <a:pt x="2555" y="1987"/>
                      <a:pt x="2122" y="2319"/>
                      <a:pt x="2013" y="2806"/>
                    </a:cubicBezTo>
                    <a:cubicBezTo>
                      <a:pt x="1952" y="3079"/>
                      <a:pt x="1998" y="3360"/>
                      <a:pt x="2150" y="3598"/>
                    </a:cubicBezTo>
                    <a:cubicBezTo>
                      <a:pt x="2298" y="3837"/>
                      <a:pt x="2532" y="4001"/>
                      <a:pt x="2805" y="4063"/>
                    </a:cubicBezTo>
                    <a:cubicBezTo>
                      <a:pt x="2882" y="4080"/>
                      <a:pt x="2960" y="4089"/>
                      <a:pt x="3036" y="4089"/>
                    </a:cubicBezTo>
                    <a:cubicBezTo>
                      <a:pt x="3516" y="4089"/>
                      <a:pt x="3950" y="3756"/>
                      <a:pt x="4062" y="3271"/>
                    </a:cubicBezTo>
                    <a:cubicBezTo>
                      <a:pt x="4124" y="2997"/>
                      <a:pt x="4076" y="2716"/>
                      <a:pt x="3926" y="2478"/>
                    </a:cubicBezTo>
                    <a:cubicBezTo>
                      <a:pt x="3777" y="2240"/>
                      <a:pt x="3544" y="2075"/>
                      <a:pt x="3270" y="2014"/>
                    </a:cubicBezTo>
                    <a:cubicBezTo>
                      <a:pt x="3191" y="1996"/>
                      <a:pt x="3112" y="1987"/>
                      <a:pt x="3035" y="1987"/>
                    </a:cubicBezTo>
                    <a:close/>
                    <a:moveTo>
                      <a:pt x="3275" y="264"/>
                    </a:moveTo>
                    <a:lnTo>
                      <a:pt x="4014" y="432"/>
                    </a:lnTo>
                    <a:lnTo>
                      <a:pt x="3833" y="1236"/>
                    </a:lnTo>
                    <a:lnTo>
                      <a:pt x="3910" y="1275"/>
                    </a:lnTo>
                    <a:cubicBezTo>
                      <a:pt x="4094" y="1367"/>
                      <a:pt x="4260" y="1485"/>
                      <a:pt x="4407" y="1627"/>
                    </a:cubicBezTo>
                    <a:lnTo>
                      <a:pt x="4469" y="1688"/>
                    </a:lnTo>
                    <a:lnTo>
                      <a:pt x="5166" y="1246"/>
                    </a:lnTo>
                    <a:lnTo>
                      <a:pt x="5572" y="1887"/>
                    </a:lnTo>
                    <a:lnTo>
                      <a:pt x="4873" y="2327"/>
                    </a:lnTo>
                    <a:lnTo>
                      <a:pt x="4902" y="2410"/>
                    </a:lnTo>
                    <a:cubicBezTo>
                      <a:pt x="4967" y="2602"/>
                      <a:pt x="5001" y="2803"/>
                      <a:pt x="5003" y="3008"/>
                    </a:cubicBezTo>
                    <a:lnTo>
                      <a:pt x="5006" y="3096"/>
                    </a:lnTo>
                    <a:lnTo>
                      <a:pt x="5810" y="3277"/>
                    </a:lnTo>
                    <a:lnTo>
                      <a:pt x="5643" y="4017"/>
                    </a:lnTo>
                    <a:lnTo>
                      <a:pt x="4838" y="3834"/>
                    </a:lnTo>
                    <a:lnTo>
                      <a:pt x="4798" y="3912"/>
                    </a:lnTo>
                    <a:cubicBezTo>
                      <a:pt x="4707" y="4096"/>
                      <a:pt x="4589" y="4263"/>
                      <a:pt x="4448" y="4408"/>
                    </a:cubicBezTo>
                    <a:lnTo>
                      <a:pt x="4387" y="4471"/>
                    </a:lnTo>
                    <a:lnTo>
                      <a:pt x="4827" y="5169"/>
                    </a:lnTo>
                    <a:lnTo>
                      <a:pt x="4188" y="5574"/>
                    </a:lnTo>
                    <a:lnTo>
                      <a:pt x="3748" y="4875"/>
                    </a:lnTo>
                    <a:lnTo>
                      <a:pt x="3664" y="4903"/>
                    </a:lnTo>
                    <a:cubicBezTo>
                      <a:pt x="3472" y="4970"/>
                      <a:pt x="3270" y="5004"/>
                      <a:pt x="3065" y="5007"/>
                    </a:cubicBezTo>
                    <a:lnTo>
                      <a:pt x="2978" y="5008"/>
                    </a:lnTo>
                    <a:lnTo>
                      <a:pt x="2796" y="5813"/>
                    </a:lnTo>
                    <a:lnTo>
                      <a:pt x="2058" y="5644"/>
                    </a:lnTo>
                    <a:lnTo>
                      <a:pt x="2239" y="4841"/>
                    </a:lnTo>
                    <a:lnTo>
                      <a:pt x="2161" y="4801"/>
                    </a:lnTo>
                    <a:cubicBezTo>
                      <a:pt x="1977" y="4710"/>
                      <a:pt x="1812" y="4591"/>
                      <a:pt x="1665" y="4449"/>
                    </a:cubicBezTo>
                    <a:lnTo>
                      <a:pt x="1602" y="4390"/>
                    </a:lnTo>
                    <a:lnTo>
                      <a:pt x="905" y="4830"/>
                    </a:lnTo>
                    <a:lnTo>
                      <a:pt x="499" y="4191"/>
                    </a:lnTo>
                    <a:lnTo>
                      <a:pt x="1198" y="3749"/>
                    </a:lnTo>
                    <a:lnTo>
                      <a:pt x="1170" y="3667"/>
                    </a:lnTo>
                    <a:cubicBezTo>
                      <a:pt x="1105" y="3474"/>
                      <a:pt x="1071" y="3273"/>
                      <a:pt x="1068" y="3068"/>
                    </a:cubicBezTo>
                    <a:lnTo>
                      <a:pt x="1065" y="2981"/>
                    </a:lnTo>
                    <a:lnTo>
                      <a:pt x="262" y="2799"/>
                    </a:lnTo>
                    <a:lnTo>
                      <a:pt x="429" y="2059"/>
                    </a:lnTo>
                    <a:lnTo>
                      <a:pt x="1233" y="2242"/>
                    </a:lnTo>
                    <a:lnTo>
                      <a:pt x="1273" y="2164"/>
                    </a:lnTo>
                    <a:cubicBezTo>
                      <a:pt x="1365" y="1980"/>
                      <a:pt x="1482" y="1815"/>
                      <a:pt x="1624" y="1668"/>
                    </a:cubicBezTo>
                    <a:lnTo>
                      <a:pt x="1685" y="1606"/>
                    </a:lnTo>
                    <a:lnTo>
                      <a:pt x="1245" y="907"/>
                    </a:lnTo>
                    <a:lnTo>
                      <a:pt x="1884" y="503"/>
                    </a:lnTo>
                    <a:lnTo>
                      <a:pt x="2324" y="1201"/>
                    </a:lnTo>
                    <a:lnTo>
                      <a:pt x="2407" y="1173"/>
                    </a:lnTo>
                    <a:cubicBezTo>
                      <a:pt x="2599" y="1108"/>
                      <a:pt x="2802" y="1074"/>
                      <a:pt x="3007" y="1070"/>
                    </a:cubicBezTo>
                    <a:lnTo>
                      <a:pt x="3093" y="1068"/>
                    </a:lnTo>
                    <a:lnTo>
                      <a:pt x="3275" y="264"/>
                    </a:lnTo>
                    <a:close/>
                    <a:moveTo>
                      <a:pt x="3111" y="0"/>
                    </a:moveTo>
                    <a:lnTo>
                      <a:pt x="2918" y="852"/>
                    </a:lnTo>
                    <a:cubicBezTo>
                      <a:pt x="2751" y="862"/>
                      <a:pt x="2582" y="890"/>
                      <a:pt x="2421" y="938"/>
                    </a:cubicBezTo>
                    <a:lnTo>
                      <a:pt x="1955" y="198"/>
                    </a:lnTo>
                    <a:lnTo>
                      <a:pt x="942" y="838"/>
                    </a:lnTo>
                    <a:lnTo>
                      <a:pt x="1409" y="1577"/>
                    </a:lnTo>
                    <a:cubicBezTo>
                      <a:pt x="1296" y="1703"/>
                      <a:pt x="1198" y="1840"/>
                      <a:pt x="1117" y="1989"/>
                    </a:cubicBezTo>
                    <a:lnTo>
                      <a:pt x="265" y="1796"/>
                    </a:lnTo>
                    <a:lnTo>
                      <a:pt x="0" y="2965"/>
                    </a:lnTo>
                    <a:lnTo>
                      <a:pt x="852" y="3158"/>
                    </a:lnTo>
                    <a:cubicBezTo>
                      <a:pt x="860" y="3325"/>
                      <a:pt x="888" y="3492"/>
                      <a:pt x="936" y="3655"/>
                    </a:cubicBezTo>
                    <a:lnTo>
                      <a:pt x="198" y="4121"/>
                    </a:lnTo>
                    <a:lnTo>
                      <a:pt x="837" y="5134"/>
                    </a:lnTo>
                    <a:lnTo>
                      <a:pt x="1577" y="4667"/>
                    </a:lnTo>
                    <a:cubicBezTo>
                      <a:pt x="1701" y="4780"/>
                      <a:pt x="1840" y="4878"/>
                      <a:pt x="1989" y="4958"/>
                    </a:cubicBezTo>
                    <a:lnTo>
                      <a:pt x="1796" y="5811"/>
                    </a:lnTo>
                    <a:lnTo>
                      <a:pt x="2964" y="6076"/>
                    </a:lnTo>
                    <a:lnTo>
                      <a:pt x="3158" y="5224"/>
                    </a:lnTo>
                    <a:cubicBezTo>
                      <a:pt x="3328" y="5216"/>
                      <a:pt x="3495" y="5188"/>
                      <a:pt x="3656" y="5139"/>
                    </a:cubicBezTo>
                    <a:lnTo>
                      <a:pt x="4122" y="5878"/>
                    </a:lnTo>
                    <a:lnTo>
                      <a:pt x="5135" y="5238"/>
                    </a:lnTo>
                    <a:lnTo>
                      <a:pt x="4668" y="4499"/>
                    </a:lnTo>
                    <a:cubicBezTo>
                      <a:pt x="4780" y="4374"/>
                      <a:pt x="4876" y="4236"/>
                      <a:pt x="4958" y="4087"/>
                    </a:cubicBezTo>
                    <a:lnTo>
                      <a:pt x="5810" y="4280"/>
                    </a:lnTo>
                    <a:lnTo>
                      <a:pt x="6075" y="3112"/>
                    </a:lnTo>
                    <a:lnTo>
                      <a:pt x="5223" y="2919"/>
                    </a:lnTo>
                    <a:cubicBezTo>
                      <a:pt x="5214" y="2751"/>
                      <a:pt x="5186" y="2583"/>
                      <a:pt x="5138" y="2423"/>
                    </a:cubicBezTo>
                    <a:lnTo>
                      <a:pt x="5877" y="1958"/>
                    </a:lnTo>
                    <a:lnTo>
                      <a:pt x="5237" y="942"/>
                    </a:lnTo>
                    <a:lnTo>
                      <a:pt x="4499" y="1409"/>
                    </a:lnTo>
                    <a:cubicBezTo>
                      <a:pt x="4373" y="1296"/>
                      <a:pt x="4236" y="1200"/>
                      <a:pt x="4087" y="1118"/>
                    </a:cubicBezTo>
                    <a:lnTo>
                      <a:pt x="4279" y="266"/>
                    </a:lnTo>
                    <a:lnTo>
                      <a:pt x="3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8" name="Google Shape;378;p32"/>
            <p:cNvSpPr/>
            <p:nvPr/>
          </p:nvSpPr>
          <p:spPr>
            <a:xfrm>
              <a:off x="351007" y="4851004"/>
              <a:ext cx="195319" cy="195319"/>
            </a:xfrm>
            <a:custGeom>
              <a:avLst/>
              <a:gdLst/>
              <a:ahLst/>
              <a:cxnLst/>
              <a:rect l="l" t="t" r="r" b="b"/>
              <a:pathLst>
                <a:path w="4468" h="4468" extrusionOk="0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32"/>
          <p:cNvGrpSpPr/>
          <p:nvPr/>
        </p:nvGrpSpPr>
        <p:grpSpPr>
          <a:xfrm>
            <a:off x="-1" y="-2858"/>
            <a:ext cx="9144000" cy="542347"/>
            <a:chOff x="-1" y="-2858"/>
            <a:chExt cx="9144000" cy="542347"/>
          </a:xfrm>
        </p:grpSpPr>
        <p:sp>
          <p:nvSpPr>
            <p:cNvPr id="380" name="Google Shape;380;p32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381;p32"/>
            <p:cNvGrpSpPr/>
            <p:nvPr/>
          </p:nvGrpSpPr>
          <p:grpSpPr>
            <a:xfrm>
              <a:off x="8648037" y="173417"/>
              <a:ext cx="405042" cy="366072"/>
              <a:chOff x="4895337" y="3503117"/>
              <a:chExt cx="405042" cy="366072"/>
            </a:xfrm>
          </p:grpSpPr>
          <p:sp>
            <p:nvSpPr>
              <p:cNvPr id="382" name="Google Shape;382;p32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avLst/>
                <a:gdLst/>
                <a:ahLst/>
                <a:cxnLst/>
                <a:rect l="l" t="t" r="r" b="b"/>
                <a:pathLst>
                  <a:path w="8787" h="8006" extrusionOk="0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avLst/>
                <a:gdLst/>
                <a:ahLst/>
                <a:cxnLst/>
                <a:rect l="l" t="t" r="r" b="b"/>
                <a:pathLst>
                  <a:path w="8787" h="8006" extrusionOk="0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4137" extrusionOk="0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32"/>
            <p:cNvSpPr/>
            <p:nvPr/>
          </p:nvSpPr>
          <p:spPr>
            <a:xfrm>
              <a:off x="8584983" y="73850"/>
              <a:ext cx="258225" cy="294464"/>
            </a:xfrm>
            <a:custGeom>
              <a:avLst/>
              <a:gdLst/>
              <a:ahLst/>
              <a:cxnLst/>
              <a:rect l="l" t="t" r="r" b="b"/>
              <a:pathLst>
                <a:path w="5907" h="6736" extrusionOk="0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 hasCustomPrompt="1"/>
          </p:nvPr>
        </p:nvSpPr>
        <p:spPr>
          <a:xfrm>
            <a:off x="6880675" y="1225586"/>
            <a:ext cx="1550100" cy="1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 rot="535">
            <a:off x="4572000" y="3478418"/>
            <a:ext cx="38589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76200" dir="78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>
            <a:off x="4572000" y="2420900"/>
            <a:ext cx="3858900" cy="96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054050" y="1271025"/>
            <a:ext cx="7036200" cy="26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-1" y="4412098"/>
            <a:ext cx="9144000" cy="848146"/>
            <a:chOff x="-1" y="4412098"/>
            <a:chExt cx="9144000" cy="848146"/>
          </a:xfrm>
        </p:grpSpPr>
        <p:sp>
          <p:nvSpPr>
            <p:cNvPr id="63" name="Google Shape;63;p8"/>
            <p:cNvSpPr/>
            <p:nvPr/>
          </p:nvSpPr>
          <p:spPr>
            <a:xfrm>
              <a:off x="-1" y="485370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8341976" y="4817454"/>
              <a:ext cx="442920" cy="442789"/>
            </a:xfrm>
            <a:custGeom>
              <a:avLst/>
              <a:gdLst/>
              <a:ahLst/>
              <a:cxnLst/>
              <a:rect l="l" t="t" r="r" b="b"/>
              <a:pathLst>
                <a:path w="10132" h="10129" extrusionOk="0">
                  <a:moveTo>
                    <a:pt x="5066" y="2878"/>
                  </a:moveTo>
                  <a:cubicBezTo>
                    <a:pt x="6295" y="2878"/>
                    <a:pt x="7292" y="3875"/>
                    <a:pt x="7292" y="5104"/>
                  </a:cubicBezTo>
                  <a:cubicBezTo>
                    <a:pt x="7292" y="6334"/>
                    <a:pt x="6295" y="7330"/>
                    <a:pt x="5066" y="7330"/>
                  </a:cubicBezTo>
                  <a:cubicBezTo>
                    <a:pt x="3839" y="7330"/>
                    <a:pt x="2842" y="6333"/>
                    <a:pt x="2842" y="5104"/>
                  </a:cubicBezTo>
                  <a:cubicBezTo>
                    <a:pt x="2842" y="3875"/>
                    <a:pt x="3839" y="2878"/>
                    <a:pt x="5066" y="2878"/>
                  </a:cubicBezTo>
                  <a:close/>
                  <a:moveTo>
                    <a:pt x="4208" y="0"/>
                  </a:moveTo>
                  <a:cubicBezTo>
                    <a:pt x="4078" y="0"/>
                    <a:pt x="3972" y="105"/>
                    <a:pt x="3972" y="237"/>
                  </a:cubicBezTo>
                  <a:lnTo>
                    <a:pt x="3972" y="1130"/>
                  </a:lnTo>
                  <a:cubicBezTo>
                    <a:pt x="3647" y="1219"/>
                    <a:pt x="3338" y="1347"/>
                    <a:pt x="3051" y="1509"/>
                  </a:cubicBezTo>
                  <a:lnTo>
                    <a:pt x="2422" y="880"/>
                  </a:lnTo>
                  <a:cubicBezTo>
                    <a:pt x="2376" y="834"/>
                    <a:pt x="2316" y="811"/>
                    <a:pt x="2256" y="811"/>
                  </a:cubicBezTo>
                  <a:cubicBezTo>
                    <a:pt x="2196" y="811"/>
                    <a:pt x="2136" y="834"/>
                    <a:pt x="2090" y="880"/>
                  </a:cubicBezTo>
                  <a:lnTo>
                    <a:pt x="879" y="2091"/>
                  </a:lnTo>
                  <a:cubicBezTo>
                    <a:pt x="787" y="2182"/>
                    <a:pt x="787" y="2331"/>
                    <a:pt x="879" y="2423"/>
                  </a:cubicBezTo>
                  <a:lnTo>
                    <a:pt x="1496" y="3039"/>
                  </a:lnTo>
                  <a:cubicBezTo>
                    <a:pt x="1327" y="3329"/>
                    <a:pt x="1193" y="3642"/>
                    <a:pt x="1098" y="3973"/>
                  </a:cubicBezTo>
                  <a:lnTo>
                    <a:pt x="236" y="3973"/>
                  </a:lnTo>
                  <a:cubicBezTo>
                    <a:pt x="107" y="3973"/>
                    <a:pt x="1" y="4077"/>
                    <a:pt x="1" y="4207"/>
                  </a:cubicBezTo>
                  <a:lnTo>
                    <a:pt x="1" y="5921"/>
                  </a:lnTo>
                  <a:cubicBezTo>
                    <a:pt x="1" y="6050"/>
                    <a:pt x="104" y="6156"/>
                    <a:pt x="236" y="6156"/>
                  </a:cubicBezTo>
                  <a:lnTo>
                    <a:pt x="1073" y="6156"/>
                  </a:lnTo>
                  <a:cubicBezTo>
                    <a:pt x="1163" y="6497"/>
                    <a:pt x="1295" y="6821"/>
                    <a:pt x="1465" y="7121"/>
                  </a:cubicBezTo>
                  <a:lnTo>
                    <a:pt x="879" y="7706"/>
                  </a:lnTo>
                  <a:cubicBezTo>
                    <a:pt x="787" y="7798"/>
                    <a:pt x="787" y="7946"/>
                    <a:pt x="879" y="8038"/>
                  </a:cubicBezTo>
                  <a:lnTo>
                    <a:pt x="2090" y="9249"/>
                  </a:lnTo>
                  <a:cubicBezTo>
                    <a:pt x="2136" y="9295"/>
                    <a:pt x="2196" y="9318"/>
                    <a:pt x="2256" y="9318"/>
                  </a:cubicBezTo>
                  <a:cubicBezTo>
                    <a:pt x="2316" y="9318"/>
                    <a:pt x="2376" y="9295"/>
                    <a:pt x="2422" y="9249"/>
                  </a:cubicBezTo>
                  <a:lnTo>
                    <a:pt x="2996" y="8675"/>
                  </a:lnTo>
                  <a:cubicBezTo>
                    <a:pt x="3300" y="8851"/>
                    <a:pt x="3628" y="8990"/>
                    <a:pt x="3975" y="9085"/>
                  </a:cubicBezTo>
                  <a:lnTo>
                    <a:pt x="3975" y="9707"/>
                  </a:lnTo>
                  <a:cubicBezTo>
                    <a:pt x="3975" y="9939"/>
                    <a:pt x="4161" y="10128"/>
                    <a:pt x="4395" y="10128"/>
                  </a:cubicBezTo>
                  <a:lnTo>
                    <a:pt x="5737" y="10128"/>
                  </a:lnTo>
                  <a:cubicBezTo>
                    <a:pt x="5969" y="10128"/>
                    <a:pt x="6157" y="9940"/>
                    <a:pt x="6157" y="9707"/>
                  </a:cubicBezTo>
                  <a:lnTo>
                    <a:pt x="6157" y="9085"/>
                  </a:lnTo>
                  <a:cubicBezTo>
                    <a:pt x="6503" y="8990"/>
                    <a:pt x="6831" y="8851"/>
                    <a:pt x="7135" y="8675"/>
                  </a:cubicBezTo>
                  <a:lnTo>
                    <a:pt x="7578" y="9119"/>
                  </a:lnTo>
                  <a:cubicBezTo>
                    <a:pt x="7661" y="9201"/>
                    <a:pt x="7768" y="9242"/>
                    <a:pt x="7875" y="9242"/>
                  </a:cubicBezTo>
                  <a:cubicBezTo>
                    <a:pt x="7983" y="9242"/>
                    <a:pt x="8090" y="9201"/>
                    <a:pt x="8172" y="9119"/>
                  </a:cubicBezTo>
                  <a:lnTo>
                    <a:pt x="9122" y="8170"/>
                  </a:lnTo>
                  <a:cubicBezTo>
                    <a:pt x="9286" y="8004"/>
                    <a:pt x="9286" y="7740"/>
                    <a:pt x="9122" y="7576"/>
                  </a:cubicBezTo>
                  <a:lnTo>
                    <a:pt x="8667" y="7121"/>
                  </a:lnTo>
                  <a:cubicBezTo>
                    <a:pt x="8835" y="6821"/>
                    <a:pt x="8968" y="6497"/>
                    <a:pt x="9058" y="6156"/>
                  </a:cubicBezTo>
                  <a:lnTo>
                    <a:pt x="9710" y="6156"/>
                  </a:lnTo>
                  <a:cubicBezTo>
                    <a:pt x="9942" y="6156"/>
                    <a:pt x="10132" y="5968"/>
                    <a:pt x="10132" y="5735"/>
                  </a:cubicBezTo>
                  <a:lnTo>
                    <a:pt x="10132" y="4390"/>
                  </a:lnTo>
                  <a:cubicBezTo>
                    <a:pt x="10128" y="4158"/>
                    <a:pt x="9939" y="3971"/>
                    <a:pt x="9708" y="3971"/>
                  </a:cubicBezTo>
                  <a:lnTo>
                    <a:pt x="9030" y="3971"/>
                  </a:lnTo>
                  <a:cubicBezTo>
                    <a:pt x="8935" y="3640"/>
                    <a:pt x="8802" y="3328"/>
                    <a:pt x="8631" y="3038"/>
                  </a:cubicBezTo>
                  <a:lnTo>
                    <a:pt x="9118" y="2552"/>
                  </a:lnTo>
                  <a:cubicBezTo>
                    <a:pt x="9283" y="2387"/>
                    <a:pt x="9283" y="2122"/>
                    <a:pt x="9118" y="1958"/>
                  </a:cubicBezTo>
                  <a:lnTo>
                    <a:pt x="8169" y="1009"/>
                  </a:lnTo>
                  <a:cubicBezTo>
                    <a:pt x="8087" y="927"/>
                    <a:pt x="7979" y="886"/>
                    <a:pt x="7872" y="886"/>
                  </a:cubicBezTo>
                  <a:cubicBezTo>
                    <a:pt x="7764" y="886"/>
                    <a:pt x="7657" y="927"/>
                    <a:pt x="7575" y="1009"/>
                  </a:cubicBezTo>
                  <a:lnTo>
                    <a:pt x="7076" y="1506"/>
                  </a:lnTo>
                  <a:cubicBezTo>
                    <a:pt x="6789" y="1347"/>
                    <a:pt x="6480" y="1219"/>
                    <a:pt x="6155" y="1129"/>
                  </a:cubicBezTo>
                  <a:lnTo>
                    <a:pt x="6155" y="237"/>
                  </a:lnTo>
                  <a:cubicBezTo>
                    <a:pt x="6155" y="106"/>
                    <a:pt x="6051" y="0"/>
                    <a:pt x="5920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8"/>
            <p:cNvGrpSpPr/>
            <p:nvPr/>
          </p:nvGrpSpPr>
          <p:grpSpPr>
            <a:xfrm>
              <a:off x="8430778" y="4412098"/>
              <a:ext cx="537891" cy="533107"/>
              <a:chOff x="5754378" y="3518898"/>
              <a:chExt cx="537891" cy="533107"/>
            </a:xfrm>
          </p:grpSpPr>
          <p:sp>
            <p:nvSpPr>
              <p:cNvPr id="66" name="Google Shape;66;p8"/>
              <p:cNvSpPr/>
              <p:nvPr/>
            </p:nvSpPr>
            <p:spPr>
              <a:xfrm>
                <a:off x="5775296" y="3534987"/>
                <a:ext cx="516974" cy="517017"/>
              </a:xfrm>
              <a:custGeom>
                <a:avLst/>
                <a:gdLst/>
                <a:ahLst/>
                <a:cxnLst/>
                <a:rect l="l" t="t" r="r" b="b"/>
                <a:pathLst>
                  <a:path w="11826" h="11827" extrusionOk="0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>
                <a:off x="5754378" y="3518898"/>
                <a:ext cx="516974" cy="517017"/>
              </a:xfrm>
              <a:custGeom>
                <a:avLst/>
                <a:gdLst/>
                <a:ahLst/>
                <a:cxnLst/>
                <a:rect l="l" t="t" r="r" b="b"/>
                <a:pathLst>
                  <a:path w="11826" h="11827" extrusionOk="0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8"/>
              <p:cNvSpPr/>
              <p:nvPr/>
            </p:nvSpPr>
            <p:spPr>
              <a:xfrm>
                <a:off x="5903795" y="3670370"/>
                <a:ext cx="237241" cy="202051"/>
              </a:xfrm>
              <a:custGeom>
                <a:avLst/>
                <a:gdLst/>
                <a:ahLst/>
                <a:cxnLst/>
                <a:rect l="l" t="t" r="r" b="b"/>
                <a:pathLst>
                  <a:path w="5427" h="4622" extrusionOk="0">
                    <a:moveTo>
                      <a:pt x="4414" y="1"/>
                    </a:moveTo>
                    <a:cubicBezTo>
                      <a:pt x="4375" y="1"/>
                      <a:pt x="4336" y="16"/>
                      <a:pt x="4305" y="46"/>
                    </a:cubicBezTo>
                    <a:lnTo>
                      <a:pt x="1903" y="2448"/>
                    </a:lnTo>
                    <a:cubicBezTo>
                      <a:pt x="1872" y="2479"/>
                      <a:pt x="1833" y="2494"/>
                      <a:pt x="1794" y="2494"/>
                    </a:cubicBezTo>
                    <a:cubicBezTo>
                      <a:pt x="1754" y="2494"/>
                      <a:pt x="1714" y="2478"/>
                      <a:pt x="1684" y="2448"/>
                    </a:cubicBezTo>
                    <a:lnTo>
                      <a:pt x="1129" y="1885"/>
                    </a:lnTo>
                    <a:cubicBezTo>
                      <a:pt x="1098" y="1854"/>
                      <a:pt x="1058" y="1838"/>
                      <a:pt x="1018" y="1838"/>
                    </a:cubicBezTo>
                    <a:cubicBezTo>
                      <a:pt x="980" y="1838"/>
                      <a:pt x="941" y="1853"/>
                      <a:pt x="911" y="1882"/>
                    </a:cubicBezTo>
                    <a:lnTo>
                      <a:pt x="63" y="2719"/>
                    </a:lnTo>
                    <a:cubicBezTo>
                      <a:pt x="4" y="2779"/>
                      <a:pt x="1" y="2876"/>
                      <a:pt x="61" y="2937"/>
                    </a:cubicBezTo>
                    <a:lnTo>
                      <a:pt x="1676" y="4577"/>
                    </a:lnTo>
                    <a:cubicBezTo>
                      <a:pt x="1707" y="4607"/>
                      <a:pt x="1746" y="4622"/>
                      <a:pt x="1786" y="4622"/>
                    </a:cubicBezTo>
                    <a:cubicBezTo>
                      <a:pt x="1826" y="4622"/>
                      <a:pt x="1865" y="4607"/>
                      <a:pt x="1896" y="4577"/>
                    </a:cubicBezTo>
                    <a:lnTo>
                      <a:pt x="5366" y="1107"/>
                    </a:lnTo>
                    <a:cubicBezTo>
                      <a:pt x="5427" y="1046"/>
                      <a:pt x="5427" y="949"/>
                      <a:pt x="5366" y="889"/>
                    </a:cubicBezTo>
                    <a:lnTo>
                      <a:pt x="4523" y="46"/>
                    </a:lnTo>
                    <a:cubicBezTo>
                      <a:pt x="4493" y="16"/>
                      <a:pt x="4453" y="1"/>
                      <a:pt x="4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" name="Google Shape;69;p8"/>
          <p:cNvGrpSpPr/>
          <p:nvPr/>
        </p:nvGrpSpPr>
        <p:grpSpPr>
          <a:xfrm>
            <a:off x="-1" y="-2858"/>
            <a:ext cx="9144000" cy="694144"/>
            <a:chOff x="-1" y="-2858"/>
            <a:chExt cx="9144000" cy="694144"/>
          </a:xfrm>
        </p:grpSpPr>
        <p:sp>
          <p:nvSpPr>
            <p:cNvPr id="70" name="Google Shape;70;p8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29734" y="52888"/>
              <a:ext cx="195319" cy="195362"/>
            </a:xfrm>
            <a:custGeom>
              <a:avLst/>
              <a:gdLst/>
              <a:ahLst/>
              <a:cxnLst/>
              <a:rect l="l" t="t" r="r" b="b"/>
              <a:pathLst>
                <a:path w="4468" h="4469" extrusionOk="0">
                  <a:moveTo>
                    <a:pt x="1741" y="1"/>
                  </a:moveTo>
                  <a:lnTo>
                    <a:pt x="1741" y="1742"/>
                  </a:lnTo>
                  <a:lnTo>
                    <a:pt x="1" y="1742"/>
                  </a:lnTo>
                  <a:lnTo>
                    <a:pt x="1" y="2724"/>
                  </a:lnTo>
                  <a:lnTo>
                    <a:pt x="1741" y="2724"/>
                  </a:lnTo>
                  <a:lnTo>
                    <a:pt x="1741" y="4468"/>
                  </a:lnTo>
                  <a:lnTo>
                    <a:pt x="2724" y="4468"/>
                  </a:lnTo>
                  <a:lnTo>
                    <a:pt x="2724" y="2724"/>
                  </a:lnTo>
                  <a:lnTo>
                    <a:pt x="4468" y="2724"/>
                  </a:lnTo>
                  <a:lnTo>
                    <a:pt x="4468" y="1742"/>
                  </a:lnTo>
                  <a:lnTo>
                    <a:pt x="2724" y="1742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8"/>
            <p:cNvGrpSpPr/>
            <p:nvPr/>
          </p:nvGrpSpPr>
          <p:grpSpPr>
            <a:xfrm>
              <a:off x="448445" y="146554"/>
              <a:ext cx="529563" cy="544732"/>
              <a:chOff x="3236532" y="2252479"/>
              <a:chExt cx="529563" cy="544732"/>
            </a:xfrm>
          </p:grpSpPr>
          <p:sp>
            <p:nvSpPr>
              <p:cNvPr id="73" name="Google Shape;73;p8"/>
              <p:cNvSpPr/>
              <p:nvPr/>
            </p:nvSpPr>
            <p:spPr>
              <a:xfrm>
                <a:off x="3256991" y="2288150"/>
                <a:ext cx="509105" cy="509061"/>
              </a:xfrm>
              <a:custGeom>
                <a:avLst/>
                <a:gdLst/>
                <a:ahLst/>
                <a:cxnLst/>
                <a:rect l="l" t="t" r="r" b="b"/>
                <a:pathLst>
                  <a:path w="11646" h="11645" extrusionOk="0">
                    <a:moveTo>
                      <a:pt x="5822" y="0"/>
                    </a:moveTo>
                    <a:cubicBezTo>
                      <a:pt x="4278" y="0"/>
                      <a:pt x="2797" y="613"/>
                      <a:pt x="1706" y="1706"/>
                    </a:cubicBezTo>
                    <a:cubicBezTo>
                      <a:pt x="614" y="2797"/>
                      <a:pt x="0" y="4278"/>
                      <a:pt x="0" y="5822"/>
                    </a:cubicBezTo>
                    <a:cubicBezTo>
                      <a:pt x="0" y="7366"/>
                      <a:pt x="614" y="8847"/>
                      <a:pt x="1706" y="9939"/>
                    </a:cubicBezTo>
                    <a:cubicBezTo>
                      <a:pt x="2797" y="11032"/>
                      <a:pt x="4278" y="11644"/>
                      <a:pt x="5822" y="11644"/>
                    </a:cubicBezTo>
                    <a:cubicBezTo>
                      <a:pt x="7366" y="11644"/>
                      <a:pt x="8848" y="11032"/>
                      <a:pt x="9940" y="9939"/>
                    </a:cubicBezTo>
                    <a:cubicBezTo>
                      <a:pt x="11032" y="8847"/>
                      <a:pt x="11645" y="7366"/>
                      <a:pt x="11645" y="5822"/>
                    </a:cubicBezTo>
                    <a:cubicBezTo>
                      <a:pt x="11645" y="4278"/>
                      <a:pt x="11032" y="2797"/>
                      <a:pt x="9940" y="1706"/>
                    </a:cubicBezTo>
                    <a:cubicBezTo>
                      <a:pt x="8848" y="613"/>
                      <a:pt x="7366" y="0"/>
                      <a:pt x="5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8"/>
              <p:cNvSpPr/>
              <p:nvPr/>
            </p:nvSpPr>
            <p:spPr>
              <a:xfrm>
                <a:off x="3236532" y="2252479"/>
                <a:ext cx="509105" cy="509105"/>
              </a:xfrm>
              <a:custGeom>
                <a:avLst/>
                <a:gdLst/>
                <a:ahLst/>
                <a:cxnLst/>
                <a:rect l="l" t="t" r="r" b="b"/>
                <a:pathLst>
                  <a:path w="11646" h="11646" extrusionOk="0">
                    <a:moveTo>
                      <a:pt x="5822" y="0"/>
                    </a:moveTo>
                    <a:cubicBezTo>
                      <a:pt x="2606" y="0"/>
                      <a:pt x="0" y="2607"/>
                      <a:pt x="0" y="5822"/>
                    </a:cubicBezTo>
                    <a:cubicBezTo>
                      <a:pt x="0" y="9039"/>
                      <a:pt x="2606" y="11646"/>
                      <a:pt x="5822" y="11646"/>
                    </a:cubicBezTo>
                    <a:cubicBezTo>
                      <a:pt x="9038" y="11646"/>
                      <a:pt x="11645" y="9039"/>
                      <a:pt x="11645" y="5822"/>
                    </a:cubicBezTo>
                    <a:cubicBezTo>
                      <a:pt x="11645" y="2607"/>
                      <a:pt x="9038" y="0"/>
                      <a:pt x="5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8"/>
              <p:cNvSpPr/>
              <p:nvPr/>
            </p:nvSpPr>
            <p:spPr>
              <a:xfrm rot="-617710">
                <a:off x="3358275" y="2374218"/>
                <a:ext cx="265605" cy="26560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6076" extrusionOk="0">
                    <a:moveTo>
                      <a:pt x="3036" y="2208"/>
                    </a:moveTo>
                    <a:cubicBezTo>
                      <a:pt x="3097" y="2208"/>
                      <a:pt x="3158" y="2215"/>
                      <a:pt x="3219" y="2229"/>
                    </a:cubicBezTo>
                    <a:cubicBezTo>
                      <a:pt x="3434" y="2277"/>
                      <a:pt x="3618" y="2409"/>
                      <a:pt x="3736" y="2595"/>
                    </a:cubicBezTo>
                    <a:cubicBezTo>
                      <a:pt x="3855" y="2784"/>
                      <a:pt x="3893" y="3006"/>
                      <a:pt x="3844" y="3222"/>
                    </a:cubicBezTo>
                    <a:cubicBezTo>
                      <a:pt x="3757" y="3607"/>
                      <a:pt x="3413" y="3867"/>
                      <a:pt x="3034" y="3867"/>
                    </a:cubicBezTo>
                    <a:cubicBezTo>
                      <a:pt x="2974" y="3867"/>
                      <a:pt x="2913" y="3860"/>
                      <a:pt x="2853" y="3847"/>
                    </a:cubicBezTo>
                    <a:cubicBezTo>
                      <a:pt x="2638" y="3799"/>
                      <a:pt x="2452" y="3669"/>
                      <a:pt x="2335" y="3481"/>
                    </a:cubicBezTo>
                    <a:cubicBezTo>
                      <a:pt x="2216" y="3294"/>
                      <a:pt x="2178" y="3071"/>
                      <a:pt x="2228" y="2856"/>
                    </a:cubicBezTo>
                    <a:cubicBezTo>
                      <a:pt x="2315" y="2470"/>
                      <a:pt x="2659" y="2208"/>
                      <a:pt x="3036" y="2208"/>
                    </a:cubicBezTo>
                    <a:close/>
                    <a:moveTo>
                      <a:pt x="3035" y="1987"/>
                    </a:moveTo>
                    <a:cubicBezTo>
                      <a:pt x="2555" y="1987"/>
                      <a:pt x="2122" y="2319"/>
                      <a:pt x="2013" y="2806"/>
                    </a:cubicBezTo>
                    <a:cubicBezTo>
                      <a:pt x="1952" y="3079"/>
                      <a:pt x="1998" y="3360"/>
                      <a:pt x="2150" y="3598"/>
                    </a:cubicBezTo>
                    <a:cubicBezTo>
                      <a:pt x="2298" y="3837"/>
                      <a:pt x="2532" y="4001"/>
                      <a:pt x="2805" y="4063"/>
                    </a:cubicBezTo>
                    <a:cubicBezTo>
                      <a:pt x="2882" y="4080"/>
                      <a:pt x="2960" y="4089"/>
                      <a:pt x="3036" y="4089"/>
                    </a:cubicBezTo>
                    <a:cubicBezTo>
                      <a:pt x="3516" y="4089"/>
                      <a:pt x="3950" y="3756"/>
                      <a:pt x="4062" y="3271"/>
                    </a:cubicBezTo>
                    <a:cubicBezTo>
                      <a:pt x="4124" y="2997"/>
                      <a:pt x="4076" y="2716"/>
                      <a:pt x="3926" y="2478"/>
                    </a:cubicBezTo>
                    <a:cubicBezTo>
                      <a:pt x="3777" y="2240"/>
                      <a:pt x="3544" y="2075"/>
                      <a:pt x="3270" y="2014"/>
                    </a:cubicBezTo>
                    <a:cubicBezTo>
                      <a:pt x="3191" y="1996"/>
                      <a:pt x="3112" y="1987"/>
                      <a:pt x="3035" y="1987"/>
                    </a:cubicBezTo>
                    <a:close/>
                    <a:moveTo>
                      <a:pt x="3275" y="264"/>
                    </a:moveTo>
                    <a:lnTo>
                      <a:pt x="4014" y="432"/>
                    </a:lnTo>
                    <a:lnTo>
                      <a:pt x="3833" y="1236"/>
                    </a:lnTo>
                    <a:lnTo>
                      <a:pt x="3910" y="1275"/>
                    </a:lnTo>
                    <a:cubicBezTo>
                      <a:pt x="4094" y="1367"/>
                      <a:pt x="4260" y="1485"/>
                      <a:pt x="4407" y="1627"/>
                    </a:cubicBezTo>
                    <a:lnTo>
                      <a:pt x="4469" y="1688"/>
                    </a:lnTo>
                    <a:lnTo>
                      <a:pt x="5166" y="1246"/>
                    </a:lnTo>
                    <a:lnTo>
                      <a:pt x="5572" y="1887"/>
                    </a:lnTo>
                    <a:lnTo>
                      <a:pt x="4873" y="2327"/>
                    </a:lnTo>
                    <a:lnTo>
                      <a:pt x="4902" y="2410"/>
                    </a:lnTo>
                    <a:cubicBezTo>
                      <a:pt x="4967" y="2602"/>
                      <a:pt x="5001" y="2803"/>
                      <a:pt x="5003" y="3008"/>
                    </a:cubicBezTo>
                    <a:lnTo>
                      <a:pt x="5006" y="3096"/>
                    </a:lnTo>
                    <a:lnTo>
                      <a:pt x="5810" y="3277"/>
                    </a:lnTo>
                    <a:lnTo>
                      <a:pt x="5643" y="4017"/>
                    </a:lnTo>
                    <a:lnTo>
                      <a:pt x="4838" y="3834"/>
                    </a:lnTo>
                    <a:lnTo>
                      <a:pt x="4798" y="3912"/>
                    </a:lnTo>
                    <a:cubicBezTo>
                      <a:pt x="4707" y="4096"/>
                      <a:pt x="4589" y="4263"/>
                      <a:pt x="4448" y="4408"/>
                    </a:cubicBezTo>
                    <a:lnTo>
                      <a:pt x="4387" y="4471"/>
                    </a:lnTo>
                    <a:lnTo>
                      <a:pt x="4827" y="5169"/>
                    </a:lnTo>
                    <a:lnTo>
                      <a:pt x="4188" y="5574"/>
                    </a:lnTo>
                    <a:lnTo>
                      <a:pt x="3748" y="4875"/>
                    </a:lnTo>
                    <a:lnTo>
                      <a:pt x="3664" y="4903"/>
                    </a:lnTo>
                    <a:cubicBezTo>
                      <a:pt x="3472" y="4970"/>
                      <a:pt x="3270" y="5004"/>
                      <a:pt x="3065" y="5007"/>
                    </a:cubicBezTo>
                    <a:lnTo>
                      <a:pt x="2978" y="5008"/>
                    </a:lnTo>
                    <a:lnTo>
                      <a:pt x="2796" y="5813"/>
                    </a:lnTo>
                    <a:lnTo>
                      <a:pt x="2058" y="5644"/>
                    </a:lnTo>
                    <a:lnTo>
                      <a:pt x="2239" y="4841"/>
                    </a:lnTo>
                    <a:lnTo>
                      <a:pt x="2161" y="4801"/>
                    </a:lnTo>
                    <a:cubicBezTo>
                      <a:pt x="1977" y="4710"/>
                      <a:pt x="1812" y="4591"/>
                      <a:pt x="1665" y="4449"/>
                    </a:cubicBezTo>
                    <a:lnTo>
                      <a:pt x="1602" y="4390"/>
                    </a:lnTo>
                    <a:lnTo>
                      <a:pt x="905" y="4830"/>
                    </a:lnTo>
                    <a:lnTo>
                      <a:pt x="499" y="4191"/>
                    </a:lnTo>
                    <a:lnTo>
                      <a:pt x="1198" y="3749"/>
                    </a:lnTo>
                    <a:lnTo>
                      <a:pt x="1170" y="3667"/>
                    </a:lnTo>
                    <a:cubicBezTo>
                      <a:pt x="1105" y="3474"/>
                      <a:pt x="1071" y="3273"/>
                      <a:pt x="1068" y="3068"/>
                    </a:cubicBezTo>
                    <a:lnTo>
                      <a:pt x="1065" y="2981"/>
                    </a:lnTo>
                    <a:lnTo>
                      <a:pt x="262" y="2799"/>
                    </a:lnTo>
                    <a:lnTo>
                      <a:pt x="429" y="2059"/>
                    </a:lnTo>
                    <a:lnTo>
                      <a:pt x="1233" y="2242"/>
                    </a:lnTo>
                    <a:lnTo>
                      <a:pt x="1273" y="2164"/>
                    </a:lnTo>
                    <a:cubicBezTo>
                      <a:pt x="1365" y="1980"/>
                      <a:pt x="1482" y="1815"/>
                      <a:pt x="1624" y="1668"/>
                    </a:cubicBezTo>
                    <a:lnTo>
                      <a:pt x="1685" y="1606"/>
                    </a:lnTo>
                    <a:lnTo>
                      <a:pt x="1245" y="907"/>
                    </a:lnTo>
                    <a:lnTo>
                      <a:pt x="1884" y="503"/>
                    </a:lnTo>
                    <a:lnTo>
                      <a:pt x="2324" y="1201"/>
                    </a:lnTo>
                    <a:lnTo>
                      <a:pt x="2407" y="1173"/>
                    </a:lnTo>
                    <a:cubicBezTo>
                      <a:pt x="2599" y="1108"/>
                      <a:pt x="2802" y="1074"/>
                      <a:pt x="3007" y="1070"/>
                    </a:cubicBezTo>
                    <a:lnTo>
                      <a:pt x="3093" y="1068"/>
                    </a:lnTo>
                    <a:lnTo>
                      <a:pt x="3275" y="264"/>
                    </a:lnTo>
                    <a:close/>
                    <a:moveTo>
                      <a:pt x="3111" y="0"/>
                    </a:moveTo>
                    <a:lnTo>
                      <a:pt x="2918" y="852"/>
                    </a:lnTo>
                    <a:cubicBezTo>
                      <a:pt x="2751" y="862"/>
                      <a:pt x="2582" y="890"/>
                      <a:pt x="2421" y="938"/>
                    </a:cubicBezTo>
                    <a:lnTo>
                      <a:pt x="1955" y="198"/>
                    </a:lnTo>
                    <a:lnTo>
                      <a:pt x="942" y="838"/>
                    </a:lnTo>
                    <a:lnTo>
                      <a:pt x="1409" y="1577"/>
                    </a:lnTo>
                    <a:cubicBezTo>
                      <a:pt x="1296" y="1703"/>
                      <a:pt x="1198" y="1840"/>
                      <a:pt x="1117" y="1989"/>
                    </a:cubicBezTo>
                    <a:lnTo>
                      <a:pt x="265" y="1796"/>
                    </a:lnTo>
                    <a:lnTo>
                      <a:pt x="0" y="2965"/>
                    </a:lnTo>
                    <a:lnTo>
                      <a:pt x="852" y="3158"/>
                    </a:lnTo>
                    <a:cubicBezTo>
                      <a:pt x="860" y="3325"/>
                      <a:pt x="888" y="3492"/>
                      <a:pt x="936" y="3655"/>
                    </a:cubicBezTo>
                    <a:lnTo>
                      <a:pt x="198" y="4121"/>
                    </a:lnTo>
                    <a:lnTo>
                      <a:pt x="837" y="5134"/>
                    </a:lnTo>
                    <a:lnTo>
                      <a:pt x="1577" y="4667"/>
                    </a:lnTo>
                    <a:cubicBezTo>
                      <a:pt x="1701" y="4780"/>
                      <a:pt x="1840" y="4878"/>
                      <a:pt x="1989" y="4958"/>
                    </a:cubicBezTo>
                    <a:lnTo>
                      <a:pt x="1796" y="5811"/>
                    </a:lnTo>
                    <a:lnTo>
                      <a:pt x="2964" y="6076"/>
                    </a:lnTo>
                    <a:lnTo>
                      <a:pt x="3158" y="5224"/>
                    </a:lnTo>
                    <a:cubicBezTo>
                      <a:pt x="3328" y="5216"/>
                      <a:pt x="3495" y="5188"/>
                      <a:pt x="3656" y="5139"/>
                    </a:cubicBezTo>
                    <a:lnTo>
                      <a:pt x="4122" y="5878"/>
                    </a:lnTo>
                    <a:lnTo>
                      <a:pt x="5135" y="5238"/>
                    </a:lnTo>
                    <a:lnTo>
                      <a:pt x="4668" y="4499"/>
                    </a:lnTo>
                    <a:cubicBezTo>
                      <a:pt x="4780" y="4374"/>
                      <a:pt x="4876" y="4236"/>
                      <a:pt x="4958" y="4087"/>
                    </a:cubicBezTo>
                    <a:lnTo>
                      <a:pt x="5810" y="4280"/>
                    </a:lnTo>
                    <a:lnTo>
                      <a:pt x="6075" y="3112"/>
                    </a:lnTo>
                    <a:lnTo>
                      <a:pt x="5223" y="2919"/>
                    </a:lnTo>
                    <a:cubicBezTo>
                      <a:pt x="5214" y="2751"/>
                      <a:pt x="5186" y="2583"/>
                      <a:pt x="5138" y="2423"/>
                    </a:cubicBezTo>
                    <a:lnTo>
                      <a:pt x="5877" y="1958"/>
                    </a:lnTo>
                    <a:lnTo>
                      <a:pt x="5237" y="942"/>
                    </a:lnTo>
                    <a:lnTo>
                      <a:pt x="4499" y="1409"/>
                    </a:lnTo>
                    <a:cubicBezTo>
                      <a:pt x="4373" y="1296"/>
                      <a:pt x="4236" y="1200"/>
                      <a:pt x="4087" y="1118"/>
                    </a:cubicBezTo>
                    <a:lnTo>
                      <a:pt x="4279" y="266"/>
                    </a:lnTo>
                    <a:lnTo>
                      <a:pt x="3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1062525" y="2761638"/>
            <a:ext cx="2687100" cy="10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1062525" y="1336963"/>
            <a:ext cx="2687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>
            <a:spLocks noGrp="1"/>
          </p:cNvSpPr>
          <p:nvPr>
            <p:ph type="pic" idx="2"/>
          </p:nvPr>
        </p:nvSpPr>
        <p:spPr>
          <a:xfrm>
            <a:off x="4293175" y="75"/>
            <a:ext cx="4850700" cy="51435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sp>
      <p:grpSp>
        <p:nvGrpSpPr>
          <p:cNvPr id="80" name="Google Shape;80;p9"/>
          <p:cNvGrpSpPr/>
          <p:nvPr/>
        </p:nvGrpSpPr>
        <p:grpSpPr>
          <a:xfrm>
            <a:off x="0" y="0"/>
            <a:ext cx="539578" cy="5143500"/>
            <a:chOff x="0" y="0"/>
            <a:chExt cx="539578" cy="5143500"/>
          </a:xfrm>
        </p:grpSpPr>
        <p:sp>
          <p:nvSpPr>
            <p:cNvPr id="81" name="Google Shape;81;p9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accent1"/>
                </a:gs>
                <a:gs pos="75000">
                  <a:schemeClr val="l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48596" y="611163"/>
              <a:ext cx="195319" cy="195362"/>
            </a:xfrm>
            <a:custGeom>
              <a:avLst/>
              <a:gdLst/>
              <a:ahLst/>
              <a:cxnLst/>
              <a:rect l="l" t="t" r="r" b="b"/>
              <a:pathLst>
                <a:path w="4468" h="4469" extrusionOk="0">
                  <a:moveTo>
                    <a:pt x="1741" y="1"/>
                  </a:moveTo>
                  <a:lnTo>
                    <a:pt x="1741" y="1742"/>
                  </a:lnTo>
                  <a:lnTo>
                    <a:pt x="1" y="1742"/>
                  </a:lnTo>
                  <a:lnTo>
                    <a:pt x="1" y="2724"/>
                  </a:lnTo>
                  <a:lnTo>
                    <a:pt x="1741" y="2724"/>
                  </a:lnTo>
                  <a:lnTo>
                    <a:pt x="1741" y="4468"/>
                  </a:lnTo>
                  <a:lnTo>
                    <a:pt x="2724" y="4468"/>
                  </a:lnTo>
                  <a:lnTo>
                    <a:pt x="2724" y="2724"/>
                  </a:lnTo>
                  <a:lnTo>
                    <a:pt x="4468" y="2724"/>
                  </a:lnTo>
                  <a:lnTo>
                    <a:pt x="4468" y="1742"/>
                  </a:lnTo>
                  <a:lnTo>
                    <a:pt x="2724" y="1742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11" y="1234076"/>
              <a:ext cx="292493" cy="266479"/>
            </a:xfrm>
            <a:custGeom>
              <a:avLst/>
              <a:gdLst/>
              <a:ahLst/>
              <a:cxnLst/>
              <a:rect l="l" t="t" r="r" b="b"/>
              <a:pathLst>
                <a:path w="8348" h="7605" extrusionOk="0">
                  <a:moveTo>
                    <a:pt x="4173" y="1"/>
                  </a:moveTo>
                  <a:cubicBezTo>
                    <a:pt x="3200" y="1"/>
                    <a:pt x="2228" y="372"/>
                    <a:pt x="1485" y="1114"/>
                  </a:cubicBezTo>
                  <a:cubicBezTo>
                    <a:pt x="0" y="2599"/>
                    <a:pt x="0" y="5006"/>
                    <a:pt x="1485" y="6491"/>
                  </a:cubicBezTo>
                  <a:cubicBezTo>
                    <a:pt x="2228" y="7233"/>
                    <a:pt x="3200" y="7604"/>
                    <a:pt x="4173" y="7604"/>
                  </a:cubicBezTo>
                  <a:cubicBezTo>
                    <a:pt x="5146" y="7604"/>
                    <a:pt x="6119" y="7233"/>
                    <a:pt x="6862" y="6491"/>
                  </a:cubicBezTo>
                  <a:cubicBezTo>
                    <a:pt x="8348" y="5006"/>
                    <a:pt x="8348" y="2599"/>
                    <a:pt x="6862" y="1114"/>
                  </a:cubicBezTo>
                  <a:cubicBezTo>
                    <a:pt x="6119" y="372"/>
                    <a:pt x="5146" y="1"/>
                    <a:pt x="4173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9"/>
            <p:cNvGrpSpPr/>
            <p:nvPr/>
          </p:nvGrpSpPr>
          <p:grpSpPr>
            <a:xfrm>
              <a:off x="134537" y="970892"/>
              <a:ext cx="405042" cy="366072"/>
              <a:chOff x="4895337" y="3503117"/>
              <a:chExt cx="405042" cy="366072"/>
            </a:xfrm>
          </p:grpSpPr>
          <p:sp>
            <p:nvSpPr>
              <p:cNvPr id="85" name="Google Shape;85;p9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avLst/>
                <a:gdLst/>
                <a:ahLst/>
                <a:cxnLst/>
                <a:rect l="l" t="t" r="r" b="b"/>
                <a:pathLst>
                  <a:path w="8787" h="8006" extrusionOk="0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avLst/>
                <a:gdLst/>
                <a:ahLst/>
                <a:cxnLst/>
                <a:rect l="l" t="t" r="r" b="b"/>
                <a:pathLst>
                  <a:path w="8787" h="8006" extrusionOk="0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4137" extrusionOk="0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 rot="469">
            <a:off x="1272175" y="1544150"/>
            <a:ext cx="6599400" cy="15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2458225" y="3159400"/>
            <a:ext cx="4227300" cy="44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76200" dir="78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4" name="Google Shape;94;p11"/>
          <p:cNvGrpSpPr/>
          <p:nvPr/>
        </p:nvGrpSpPr>
        <p:grpSpPr>
          <a:xfrm>
            <a:off x="-1" y="4653035"/>
            <a:ext cx="9144000" cy="492316"/>
            <a:chOff x="-1" y="4653035"/>
            <a:chExt cx="9144000" cy="492316"/>
          </a:xfrm>
        </p:grpSpPr>
        <p:sp>
          <p:nvSpPr>
            <p:cNvPr id="95" name="Google Shape;95;p11"/>
            <p:cNvSpPr/>
            <p:nvPr/>
          </p:nvSpPr>
          <p:spPr>
            <a:xfrm>
              <a:off x="-1" y="4852851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11"/>
            <p:cNvGrpSpPr/>
            <p:nvPr/>
          </p:nvGrpSpPr>
          <p:grpSpPr>
            <a:xfrm>
              <a:off x="2046939" y="4653035"/>
              <a:ext cx="411293" cy="371711"/>
              <a:chOff x="4822289" y="4210685"/>
              <a:chExt cx="411293" cy="371711"/>
            </a:xfrm>
          </p:grpSpPr>
          <p:sp>
            <p:nvSpPr>
              <p:cNvPr id="97" name="Google Shape;97;p11"/>
              <p:cNvSpPr/>
              <p:nvPr/>
            </p:nvSpPr>
            <p:spPr>
              <a:xfrm>
                <a:off x="4843207" y="4226775"/>
                <a:ext cx="390375" cy="355622"/>
              </a:xfrm>
              <a:custGeom>
                <a:avLst/>
                <a:gdLst/>
                <a:ahLst/>
                <a:cxnLst/>
                <a:rect l="l" t="t" r="r" b="b"/>
                <a:pathLst>
                  <a:path w="8930" h="8135" extrusionOk="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1"/>
              <p:cNvSpPr/>
              <p:nvPr/>
            </p:nvSpPr>
            <p:spPr>
              <a:xfrm>
                <a:off x="4822289" y="4210685"/>
                <a:ext cx="390375" cy="355622"/>
              </a:xfrm>
              <a:custGeom>
                <a:avLst/>
                <a:gdLst/>
                <a:ahLst/>
                <a:cxnLst/>
                <a:rect l="l" t="t" r="r" b="b"/>
                <a:pathLst>
                  <a:path w="8930" h="8135" extrusionOk="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1"/>
              <p:cNvSpPr/>
              <p:nvPr/>
            </p:nvSpPr>
            <p:spPr>
              <a:xfrm>
                <a:off x="4955445" y="4272017"/>
                <a:ext cx="132019" cy="132019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1511" y="0"/>
                    </a:moveTo>
                    <a:cubicBezTo>
                      <a:pt x="678" y="0"/>
                      <a:pt x="0" y="675"/>
                      <a:pt x="0" y="1509"/>
                    </a:cubicBezTo>
                    <a:cubicBezTo>
                      <a:pt x="0" y="2342"/>
                      <a:pt x="678" y="3020"/>
                      <a:pt x="1511" y="3020"/>
                    </a:cubicBezTo>
                    <a:cubicBezTo>
                      <a:pt x="2342" y="3020"/>
                      <a:pt x="3020" y="2344"/>
                      <a:pt x="3020" y="1509"/>
                    </a:cubicBezTo>
                    <a:cubicBezTo>
                      <a:pt x="3020" y="675"/>
                      <a:pt x="2342" y="0"/>
                      <a:pt x="1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1"/>
              <p:cNvSpPr/>
              <p:nvPr/>
            </p:nvSpPr>
            <p:spPr>
              <a:xfrm>
                <a:off x="4910681" y="4421566"/>
                <a:ext cx="216608" cy="15156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3467" extrusionOk="0">
                    <a:moveTo>
                      <a:pt x="2478" y="0"/>
                    </a:moveTo>
                    <a:cubicBezTo>
                      <a:pt x="1109" y="0"/>
                      <a:pt x="1" y="1107"/>
                      <a:pt x="1" y="2476"/>
                    </a:cubicBezTo>
                    <a:cubicBezTo>
                      <a:pt x="1" y="2476"/>
                      <a:pt x="1046" y="3467"/>
                      <a:pt x="2396" y="3467"/>
                    </a:cubicBezTo>
                    <a:cubicBezTo>
                      <a:pt x="2412" y="3467"/>
                      <a:pt x="2428" y="3467"/>
                      <a:pt x="2444" y="3466"/>
                    </a:cubicBezTo>
                    <a:cubicBezTo>
                      <a:pt x="3817" y="3441"/>
                      <a:pt x="4954" y="2476"/>
                      <a:pt x="4954" y="2476"/>
                    </a:cubicBezTo>
                    <a:cubicBezTo>
                      <a:pt x="4954" y="1107"/>
                      <a:pt x="3846" y="0"/>
                      <a:pt x="24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01;p11"/>
            <p:cNvGrpSpPr/>
            <p:nvPr/>
          </p:nvGrpSpPr>
          <p:grpSpPr>
            <a:xfrm>
              <a:off x="1705226" y="4852861"/>
              <a:ext cx="426877" cy="228498"/>
              <a:chOff x="1812651" y="3300236"/>
              <a:chExt cx="426877" cy="228498"/>
            </a:xfrm>
          </p:grpSpPr>
          <p:sp>
            <p:nvSpPr>
              <p:cNvPr id="102" name="Google Shape;102;p11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avLst/>
                <a:gdLst/>
                <a:ahLst/>
                <a:cxnLst/>
                <a:rect l="l" t="t" r="r" b="b"/>
                <a:pathLst>
                  <a:path w="9765" h="5227" extrusionOk="0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1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210" extrusionOk="0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1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211" extrusionOk="0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1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209" extrusionOk="0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" name="Google Shape;106;p11"/>
          <p:cNvGrpSpPr/>
          <p:nvPr/>
        </p:nvGrpSpPr>
        <p:grpSpPr>
          <a:xfrm>
            <a:off x="-1" y="-2101"/>
            <a:ext cx="9144000" cy="541589"/>
            <a:chOff x="-1" y="-2101"/>
            <a:chExt cx="9144000" cy="541589"/>
          </a:xfrm>
        </p:grpSpPr>
        <p:sp>
          <p:nvSpPr>
            <p:cNvPr id="107" name="Google Shape;107;p11"/>
            <p:cNvSpPr/>
            <p:nvPr/>
          </p:nvSpPr>
          <p:spPr>
            <a:xfrm>
              <a:off x="-1" y="-2101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" name="Google Shape;108;p11"/>
            <p:cNvGrpSpPr/>
            <p:nvPr/>
          </p:nvGrpSpPr>
          <p:grpSpPr>
            <a:xfrm>
              <a:off x="6127587" y="173417"/>
              <a:ext cx="405042" cy="366072"/>
              <a:chOff x="4895337" y="3503117"/>
              <a:chExt cx="405042" cy="366072"/>
            </a:xfrm>
          </p:grpSpPr>
          <p:sp>
            <p:nvSpPr>
              <p:cNvPr id="109" name="Google Shape;109;p11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avLst/>
                <a:gdLst/>
                <a:ahLst/>
                <a:cxnLst/>
                <a:rect l="l" t="t" r="r" b="b"/>
                <a:pathLst>
                  <a:path w="8787" h="8006" extrusionOk="0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1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avLst/>
                <a:gdLst/>
                <a:ahLst/>
                <a:cxnLst/>
                <a:rect l="l" t="t" r="r" b="b"/>
                <a:pathLst>
                  <a:path w="8787" h="8006" extrusionOk="0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1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4137" extrusionOk="0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11"/>
            <p:cNvGrpSpPr/>
            <p:nvPr/>
          </p:nvGrpSpPr>
          <p:grpSpPr>
            <a:xfrm>
              <a:off x="6167874" y="14034"/>
              <a:ext cx="921949" cy="260235"/>
              <a:chOff x="4911074" y="2790346"/>
              <a:chExt cx="921949" cy="260235"/>
            </a:xfrm>
          </p:grpSpPr>
          <p:sp>
            <p:nvSpPr>
              <p:cNvPr id="113" name="Google Shape;113;p11"/>
              <p:cNvSpPr/>
              <p:nvPr/>
            </p:nvSpPr>
            <p:spPr>
              <a:xfrm>
                <a:off x="4911074" y="2790346"/>
                <a:ext cx="921949" cy="260235"/>
              </a:xfrm>
              <a:custGeom>
                <a:avLst/>
                <a:gdLst/>
                <a:ahLst/>
                <a:cxnLst/>
                <a:rect l="l" t="t" r="r" b="b"/>
                <a:pathLst>
                  <a:path w="21090" h="5953" extrusionOk="0">
                    <a:moveTo>
                      <a:pt x="2398" y="1"/>
                    </a:moveTo>
                    <a:cubicBezTo>
                      <a:pt x="1073" y="1"/>
                      <a:pt x="2" y="1074"/>
                      <a:pt x="0" y="2398"/>
                    </a:cubicBezTo>
                    <a:cubicBezTo>
                      <a:pt x="0" y="3723"/>
                      <a:pt x="1073" y="4795"/>
                      <a:pt x="2398" y="4795"/>
                    </a:cubicBezTo>
                    <a:lnTo>
                      <a:pt x="15178" y="4795"/>
                    </a:lnTo>
                    <a:lnTo>
                      <a:pt x="16336" y="5953"/>
                    </a:lnTo>
                    <a:lnTo>
                      <a:pt x="17494" y="4795"/>
                    </a:lnTo>
                    <a:lnTo>
                      <a:pt x="18692" y="4795"/>
                    </a:lnTo>
                    <a:cubicBezTo>
                      <a:pt x="20016" y="4795"/>
                      <a:pt x="21089" y="3723"/>
                      <a:pt x="21089" y="2398"/>
                    </a:cubicBezTo>
                    <a:cubicBezTo>
                      <a:pt x="21089" y="1074"/>
                      <a:pt x="20016" y="1"/>
                      <a:pt x="18692" y="1"/>
                    </a:cubicBez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1"/>
              <p:cNvSpPr/>
              <p:nvPr/>
            </p:nvSpPr>
            <p:spPr>
              <a:xfrm>
                <a:off x="5043836" y="2887656"/>
                <a:ext cx="660228" cy="23519"/>
              </a:xfrm>
              <a:custGeom>
                <a:avLst/>
                <a:gdLst/>
                <a:ahLst/>
                <a:cxnLst/>
                <a:rect l="l" t="t" r="r" b="b"/>
                <a:pathLst>
                  <a:path w="15103" h="538" extrusionOk="0">
                    <a:moveTo>
                      <a:pt x="269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69" y="538"/>
                    </a:cubicBezTo>
                    <a:lnTo>
                      <a:pt x="14834" y="538"/>
                    </a:lnTo>
                    <a:cubicBezTo>
                      <a:pt x="14982" y="538"/>
                      <a:pt x="15102" y="418"/>
                      <a:pt x="15102" y="269"/>
                    </a:cubicBezTo>
                    <a:cubicBezTo>
                      <a:pt x="15102" y="121"/>
                      <a:pt x="14982" y="0"/>
                      <a:pt x="14834" y="0"/>
                    </a:cubicBez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 rot="-834">
            <a:off x="2718150" y="3183535"/>
            <a:ext cx="3707700" cy="470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76200" dir="9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1175425" y="1488813"/>
            <a:ext cx="6792600" cy="155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8851500" y="0"/>
            <a:ext cx="2925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2438400" y="1949398"/>
            <a:ext cx="4267200" cy="186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title" idx="2" hasCustomPrompt="1"/>
          </p:nvPr>
        </p:nvSpPr>
        <p:spPr>
          <a:xfrm>
            <a:off x="3796800" y="745812"/>
            <a:ext cx="15501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1"/>
          </p:nvPr>
        </p:nvSpPr>
        <p:spPr>
          <a:xfrm rot="483">
            <a:off x="2438400" y="3958188"/>
            <a:ext cx="42672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76200" dir="84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713225" y="1940750"/>
            <a:ext cx="3772500" cy="184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93250"/>
            <a:ext cx="17670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1"/>
          </p:nvPr>
        </p:nvSpPr>
        <p:spPr>
          <a:xfrm rot="547">
            <a:off x="713225" y="3910750"/>
            <a:ext cx="37725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76200" dir="78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7" r:id="rId5"/>
    <p:sldLayoutId id="2147483658" r:id="rId6"/>
    <p:sldLayoutId id="2147483660" r:id="rId7"/>
    <p:sldLayoutId id="2147483662" r:id="rId8"/>
    <p:sldLayoutId id="2147483663" r:id="rId9"/>
    <p:sldLayoutId id="2147483664" r:id="rId10"/>
    <p:sldLayoutId id="2147483674" r:id="rId11"/>
    <p:sldLayoutId id="2147483677" r:id="rId12"/>
    <p:sldLayoutId id="214748367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/>
          <p:nvPr/>
        </p:nvSpPr>
        <p:spPr>
          <a:xfrm flipH="1">
            <a:off x="4788300" y="5050"/>
            <a:ext cx="4355700" cy="51435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2"/>
              </a:gs>
              <a:gs pos="50000">
                <a:schemeClr val="lt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7" name="Google Shape;397;p36"/>
          <p:cNvGrpSpPr/>
          <p:nvPr/>
        </p:nvGrpSpPr>
        <p:grpSpPr>
          <a:xfrm>
            <a:off x="5699809" y="284095"/>
            <a:ext cx="2086403" cy="1247631"/>
            <a:chOff x="5699809" y="284095"/>
            <a:chExt cx="2086403" cy="1247631"/>
          </a:xfrm>
        </p:grpSpPr>
        <p:sp>
          <p:nvSpPr>
            <p:cNvPr id="398" name="Google Shape;398;p36"/>
            <p:cNvSpPr/>
            <p:nvPr/>
          </p:nvSpPr>
          <p:spPr>
            <a:xfrm>
              <a:off x="6815174" y="735895"/>
              <a:ext cx="795788" cy="795832"/>
            </a:xfrm>
            <a:custGeom>
              <a:avLst/>
              <a:gdLst/>
              <a:ahLst/>
              <a:cxnLst/>
              <a:rect l="l" t="t" r="r" b="b"/>
              <a:pathLst>
                <a:path w="18204" h="18205" extrusionOk="0">
                  <a:moveTo>
                    <a:pt x="9102" y="5178"/>
                  </a:moveTo>
                  <a:cubicBezTo>
                    <a:pt x="11313" y="5178"/>
                    <a:pt x="13104" y="6971"/>
                    <a:pt x="13104" y="9180"/>
                  </a:cubicBezTo>
                  <a:cubicBezTo>
                    <a:pt x="13104" y="11390"/>
                    <a:pt x="11313" y="13183"/>
                    <a:pt x="9102" y="13183"/>
                  </a:cubicBezTo>
                  <a:cubicBezTo>
                    <a:pt x="6893" y="13183"/>
                    <a:pt x="5100" y="11390"/>
                    <a:pt x="5100" y="9180"/>
                  </a:cubicBezTo>
                  <a:cubicBezTo>
                    <a:pt x="5100" y="6971"/>
                    <a:pt x="6893" y="5178"/>
                    <a:pt x="9102" y="5178"/>
                  </a:cubicBezTo>
                  <a:close/>
                  <a:moveTo>
                    <a:pt x="7565" y="1"/>
                  </a:moveTo>
                  <a:cubicBezTo>
                    <a:pt x="7332" y="1"/>
                    <a:pt x="7142" y="190"/>
                    <a:pt x="7142" y="424"/>
                  </a:cubicBezTo>
                  <a:lnTo>
                    <a:pt x="7142" y="2033"/>
                  </a:lnTo>
                  <a:cubicBezTo>
                    <a:pt x="6557" y="2193"/>
                    <a:pt x="6002" y="2422"/>
                    <a:pt x="5486" y="2712"/>
                  </a:cubicBezTo>
                  <a:lnTo>
                    <a:pt x="4355" y="1580"/>
                  </a:lnTo>
                  <a:cubicBezTo>
                    <a:pt x="4272" y="1498"/>
                    <a:pt x="4164" y="1456"/>
                    <a:pt x="4057" y="1456"/>
                  </a:cubicBezTo>
                  <a:cubicBezTo>
                    <a:pt x="3949" y="1456"/>
                    <a:pt x="3841" y="1498"/>
                    <a:pt x="3758" y="1580"/>
                  </a:cubicBezTo>
                  <a:lnTo>
                    <a:pt x="1580" y="3758"/>
                  </a:lnTo>
                  <a:cubicBezTo>
                    <a:pt x="1416" y="3922"/>
                    <a:pt x="1416" y="4189"/>
                    <a:pt x="1580" y="4353"/>
                  </a:cubicBezTo>
                  <a:lnTo>
                    <a:pt x="2691" y="5464"/>
                  </a:lnTo>
                  <a:cubicBezTo>
                    <a:pt x="2386" y="5987"/>
                    <a:pt x="2146" y="6548"/>
                    <a:pt x="1976" y="7141"/>
                  </a:cubicBezTo>
                  <a:lnTo>
                    <a:pt x="424" y="7141"/>
                  </a:lnTo>
                  <a:cubicBezTo>
                    <a:pt x="190" y="7141"/>
                    <a:pt x="1" y="7330"/>
                    <a:pt x="1" y="7564"/>
                  </a:cubicBezTo>
                  <a:lnTo>
                    <a:pt x="1" y="10642"/>
                  </a:lnTo>
                  <a:cubicBezTo>
                    <a:pt x="1" y="10875"/>
                    <a:pt x="190" y="11065"/>
                    <a:pt x="424" y="11065"/>
                  </a:cubicBezTo>
                  <a:lnTo>
                    <a:pt x="1931" y="11065"/>
                  </a:lnTo>
                  <a:cubicBezTo>
                    <a:pt x="2092" y="11679"/>
                    <a:pt x="2329" y="12260"/>
                    <a:pt x="2633" y="12801"/>
                  </a:cubicBezTo>
                  <a:lnTo>
                    <a:pt x="1579" y="13855"/>
                  </a:lnTo>
                  <a:cubicBezTo>
                    <a:pt x="1415" y="14019"/>
                    <a:pt x="1415" y="14286"/>
                    <a:pt x="1579" y="14450"/>
                  </a:cubicBezTo>
                  <a:lnTo>
                    <a:pt x="3757" y="16628"/>
                  </a:lnTo>
                  <a:cubicBezTo>
                    <a:pt x="3839" y="16710"/>
                    <a:pt x="3947" y="16751"/>
                    <a:pt x="4054" y="16751"/>
                  </a:cubicBezTo>
                  <a:cubicBezTo>
                    <a:pt x="4162" y="16751"/>
                    <a:pt x="4270" y="16710"/>
                    <a:pt x="4352" y="16628"/>
                  </a:cubicBezTo>
                  <a:lnTo>
                    <a:pt x="5384" y="15596"/>
                  </a:lnTo>
                  <a:cubicBezTo>
                    <a:pt x="5930" y="15911"/>
                    <a:pt x="6520" y="16161"/>
                    <a:pt x="7142" y="16333"/>
                  </a:cubicBezTo>
                  <a:lnTo>
                    <a:pt x="7142" y="17450"/>
                  </a:lnTo>
                  <a:cubicBezTo>
                    <a:pt x="7142" y="17867"/>
                    <a:pt x="7479" y="18205"/>
                    <a:pt x="7896" y="18205"/>
                  </a:cubicBezTo>
                  <a:lnTo>
                    <a:pt x="10310" y="18205"/>
                  </a:lnTo>
                  <a:cubicBezTo>
                    <a:pt x="10727" y="18205"/>
                    <a:pt x="11064" y="17867"/>
                    <a:pt x="11064" y="17450"/>
                  </a:cubicBezTo>
                  <a:lnTo>
                    <a:pt x="11064" y="16333"/>
                  </a:lnTo>
                  <a:cubicBezTo>
                    <a:pt x="11686" y="16163"/>
                    <a:pt x="12276" y="15914"/>
                    <a:pt x="12821" y="15596"/>
                  </a:cubicBezTo>
                  <a:lnTo>
                    <a:pt x="13619" y="16392"/>
                  </a:lnTo>
                  <a:cubicBezTo>
                    <a:pt x="13766" y="16540"/>
                    <a:pt x="13959" y="16614"/>
                    <a:pt x="14152" y="16614"/>
                  </a:cubicBezTo>
                  <a:cubicBezTo>
                    <a:pt x="14345" y="16614"/>
                    <a:pt x="14539" y="16540"/>
                    <a:pt x="14687" y="16392"/>
                  </a:cubicBezTo>
                  <a:lnTo>
                    <a:pt x="16392" y="14687"/>
                  </a:lnTo>
                  <a:cubicBezTo>
                    <a:pt x="16688" y="14391"/>
                    <a:pt x="16688" y="13914"/>
                    <a:pt x="16392" y="13619"/>
                  </a:cubicBezTo>
                  <a:lnTo>
                    <a:pt x="15573" y="12800"/>
                  </a:lnTo>
                  <a:cubicBezTo>
                    <a:pt x="15876" y="12260"/>
                    <a:pt x="16115" y="11679"/>
                    <a:pt x="16275" y="11065"/>
                  </a:cubicBezTo>
                  <a:lnTo>
                    <a:pt x="17448" y="11065"/>
                  </a:lnTo>
                  <a:cubicBezTo>
                    <a:pt x="17866" y="11065"/>
                    <a:pt x="18204" y="10727"/>
                    <a:pt x="18204" y="10310"/>
                  </a:cubicBezTo>
                  <a:lnTo>
                    <a:pt x="18204" y="7897"/>
                  </a:lnTo>
                  <a:cubicBezTo>
                    <a:pt x="18204" y="7479"/>
                    <a:pt x="17867" y="7141"/>
                    <a:pt x="17450" y="7141"/>
                  </a:cubicBezTo>
                  <a:lnTo>
                    <a:pt x="16231" y="7141"/>
                  </a:lnTo>
                  <a:cubicBezTo>
                    <a:pt x="16061" y="6547"/>
                    <a:pt x="15821" y="5985"/>
                    <a:pt x="15517" y="5464"/>
                  </a:cubicBezTo>
                  <a:lnTo>
                    <a:pt x="16392" y="4588"/>
                  </a:lnTo>
                  <a:cubicBezTo>
                    <a:pt x="16688" y="4293"/>
                    <a:pt x="16688" y="3816"/>
                    <a:pt x="16392" y="3521"/>
                  </a:cubicBezTo>
                  <a:lnTo>
                    <a:pt x="14687" y="1815"/>
                  </a:lnTo>
                  <a:cubicBezTo>
                    <a:pt x="14539" y="1667"/>
                    <a:pt x="14346" y="1593"/>
                    <a:pt x="14153" y="1593"/>
                  </a:cubicBezTo>
                  <a:cubicBezTo>
                    <a:pt x="13960" y="1593"/>
                    <a:pt x="13767" y="1667"/>
                    <a:pt x="13619" y="1815"/>
                  </a:cubicBezTo>
                  <a:lnTo>
                    <a:pt x="12722" y="2712"/>
                  </a:lnTo>
                  <a:cubicBezTo>
                    <a:pt x="12205" y="2422"/>
                    <a:pt x="11649" y="2191"/>
                    <a:pt x="11066" y="2033"/>
                  </a:cubicBezTo>
                  <a:lnTo>
                    <a:pt x="11066" y="424"/>
                  </a:lnTo>
                  <a:cubicBezTo>
                    <a:pt x="11066" y="190"/>
                    <a:pt x="10877" y="1"/>
                    <a:pt x="10644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36"/>
            <p:cNvGrpSpPr/>
            <p:nvPr/>
          </p:nvGrpSpPr>
          <p:grpSpPr>
            <a:xfrm>
              <a:off x="6195051" y="284112"/>
              <a:ext cx="687162" cy="567162"/>
              <a:chOff x="4500067" y="1719988"/>
              <a:chExt cx="415555" cy="343007"/>
            </a:xfrm>
          </p:grpSpPr>
          <p:sp>
            <p:nvSpPr>
              <p:cNvPr id="400" name="Google Shape;400;p36"/>
              <p:cNvSpPr/>
              <p:nvPr/>
            </p:nvSpPr>
            <p:spPr>
              <a:xfrm>
                <a:off x="4512395" y="1860114"/>
                <a:ext cx="308846" cy="20288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6"/>
              <p:cNvSpPr/>
              <p:nvPr/>
            </p:nvSpPr>
            <p:spPr>
              <a:xfrm>
                <a:off x="4681528" y="1732860"/>
                <a:ext cx="234094" cy="213329"/>
              </a:xfrm>
              <a:custGeom>
                <a:avLst/>
                <a:gdLst/>
                <a:ahLst/>
                <a:cxnLst/>
                <a:rect l="l" t="t" r="r" b="b"/>
                <a:pathLst>
                  <a:path w="5355" h="4880" extrusionOk="0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6"/>
              <p:cNvSpPr/>
              <p:nvPr/>
            </p:nvSpPr>
            <p:spPr>
              <a:xfrm>
                <a:off x="4500067" y="1847242"/>
                <a:ext cx="308846" cy="20288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6"/>
              <p:cNvSpPr/>
              <p:nvPr/>
            </p:nvSpPr>
            <p:spPr>
              <a:xfrm>
                <a:off x="4514974" y="1863810"/>
                <a:ext cx="279120" cy="84501"/>
              </a:xfrm>
              <a:custGeom>
                <a:avLst/>
                <a:gdLst/>
                <a:ahLst/>
                <a:cxnLst/>
                <a:rect l="l" t="t" r="r" b="b"/>
                <a:pathLst>
                  <a:path w="6385" h="1933" extrusionOk="0">
                    <a:moveTo>
                      <a:pt x="137" y="0"/>
                    </a:moveTo>
                    <a:cubicBezTo>
                      <a:pt x="95" y="0"/>
                      <a:pt x="56" y="22"/>
                      <a:pt x="35" y="62"/>
                    </a:cubicBezTo>
                    <a:cubicBezTo>
                      <a:pt x="1" y="121"/>
                      <a:pt x="22" y="193"/>
                      <a:pt x="80" y="224"/>
                    </a:cubicBezTo>
                    <a:lnTo>
                      <a:pt x="3126" y="1917"/>
                    </a:lnTo>
                    <a:cubicBezTo>
                      <a:pt x="3144" y="1927"/>
                      <a:pt x="3163" y="1932"/>
                      <a:pt x="3184" y="1932"/>
                    </a:cubicBezTo>
                    <a:lnTo>
                      <a:pt x="3201" y="1932"/>
                    </a:lnTo>
                    <a:cubicBezTo>
                      <a:pt x="3219" y="1932"/>
                      <a:pt x="3241" y="1927"/>
                      <a:pt x="3260" y="1917"/>
                    </a:cubicBezTo>
                    <a:lnTo>
                      <a:pt x="6306" y="224"/>
                    </a:lnTo>
                    <a:cubicBezTo>
                      <a:pt x="6363" y="193"/>
                      <a:pt x="6384" y="121"/>
                      <a:pt x="6352" y="62"/>
                    </a:cubicBezTo>
                    <a:cubicBezTo>
                      <a:pt x="6330" y="23"/>
                      <a:pt x="6290" y="1"/>
                      <a:pt x="6248" y="1"/>
                    </a:cubicBezTo>
                    <a:cubicBezTo>
                      <a:pt x="6228" y="1"/>
                      <a:pt x="6208" y="6"/>
                      <a:pt x="6189" y="16"/>
                    </a:cubicBezTo>
                    <a:lnTo>
                      <a:pt x="3192" y="1681"/>
                    </a:lnTo>
                    <a:lnTo>
                      <a:pt x="197" y="16"/>
                    </a:lnTo>
                    <a:cubicBezTo>
                      <a:pt x="178" y="5"/>
                      <a:pt x="157" y="0"/>
                      <a:pt x="13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  <a:alpha val="64600"/>
                    </a:srgbClr>
                  </a:gs>
                  <a:gs pos="100000">
                    <a:srgbClr val="4A77FF">
                      <a:alpha val="23137"/>
                      <a:alpha val="646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6"/>
              <p:cNvSpPr/>
              <p:nvPr/>
            </p:nvSpPr>
            <p:spPr>
              <a:xfrm>
                <a:off x="4669200" y="1719988"/>
                <a:ext cx="234094" cy="213329"/>
              </a:xfrm>
              <a:custGeom>
                <a:avLst/>
                <a:gdLst/>
                <a:ahLst/>
                <a:cxnLst/>
                <a:rect l="l" t="t" r="r" b="b"/>
                <a:pathLst>
                  <a:path w="5355" h="4880" extrusionOk="0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6"/>
              <p:cNvSpPr/>
              <p:nvPr/>
            </p:nvSpPr>
            <p:spPr>
              <a:xfrm>
                <a:off x="4729876" y="1770392"/>
                <a:ext cx="112741" cy="112741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379" y="886"/>
                    </a:moveTo>
                    <a:cubicBezTo>
                      <a:pt x="1447" y="886"/>
                      <a:pt x="1509" y="890"/>
                      <a:pt x="1561" y="903"/>
                    </a:cubicBezTo>
                    <a:lnTo>
                      <a:pt x="1540" y="1251"/>
                    </a:lnTo>
                    <a:cubicBezTo>
                      <a:pt x="1530" y="1402"/>
                      <a:pt x="1499" y="1510"/>
                      <a:pt x="1450" y="1576"/>
                    </a:cubicBezTo>
                    <a:cubicBezTo>
                      <a:pt x="1400" y="1644"/>
                      <a:pt x="1330" y="1678"/>
                      <a:pt x="1235" y="1678"/>
                    </a:cubicBezTo>
                    <a:cubicBezTo>
                      <a:pt x="1054" y="1678"/>
                      <a:pt x="965" y="1566"/>
                      <a:pt x="965" y="1344"/>
                    </a:cubicBezTo>
                    <a:cubicBezTo>
                      <a:pt x="965" y="1202"/>
                      <a:pt x="1000" y="1091"/>
                      <a:pt x="1072" y="1009"/>
                    </a:cubicBezTo>
                    <a:cubicBezTo>
                      <a:pt x="1146" y="926"/>
                      <a:pt x="1249" y="886"/>
                      <a:pt x="1379" y="886"/>
                    </a:cubicBezTo>
                    <a:close/>
                    <a:moveTo>
                      <a:pt x="1388" y="1"/>
                    </a:moveTo>
                    <a:cubicBezTo>
                      <a:pt x="1113" y="1"/>
                      <a:pt x="870" y="62"/>
                      <a:pt x="659" y="182"/>
                    </a:cubicBezTo>
                    <a:cubicBezTo>
                      <a:pt x="447" y="302"/>
                      <a:pt x="287" y="468"/>
                      <a:pt x="171" y="680"/>
                    </a:cubicBezTo>
                    <a:cubicBezTo>
                      <a:pt x="57" y="892"/>
                      <a:pt x="0" y="1128"/>
                      <a:pt x="0" y="1387"/>
                    </a:cubicBezTo>
                    <a:cubicBezTo>
                      <a:pt x="0" y="1762"/>
                      <a:pt x="113" y="2054"/>
                      <a:pt x="337" y="2264"/>
                    </a:cubicBezTo>
                    <a:cubicBezTo>
                      <a:pt x="560" y="2474"/>
                      <a:pt x="871" y="2579"/>
                      <a:pt x="1272" y="2579"/>
                    </a:cubicBezTo>
                    <a:cubicBezTo>
                      <a:pt x="1547" y="2579"/>
                      <a:pt x="1796" y="2531"/>
                      <a:pt x="2021" y="2436"/>
                    </a:cubicBezTo>
                    <a:lnTo>
                      <a:pt x="2021" y="2133"/>
                    </a:lnTo>
                    <a:cubicBezTo>
                      <a:pt x="1892" y="2182"/>
                      <a:pt x="1761" y="2217"/>
                      <a:pt x="1627" y="2241"/>
                    </a:cubicBezTo>
                    <a:cubicBezTo>
                      <a:pt x="1492" y="2266"/>
                      <a:pt x="1371" y="2278"/>
                      <a:pt x="1259" y="2278"/>
                    </a:cubicBezTo>
                    <a:cubicBezTo>
                      <a:pt x="966" y="2278"/>
                      <a:pt x="741" y="2200"/>
                      <a:pt x="586" y="2044"/>
                    </a:cubicBezTo>
                    <a:cubicBezTo>
                      <a:pt x="430" y="1889"/>
                      <a:pt x="352" y="1667"/>
                      <a:pt x="352" y="1377"/>
                    </a:cubicBezTo>
                    <a:cubicBezTo>
                      <a:pt x="352" y="1161"/>
                      <a:pt x="395" y="970"/>
                      <a:pt x="478" y="806"/>
                    </a:cubicBezTo>
                    <a:cubicBezTo>
                      <a:pt x="560" y="642"/>
                      <a:pt x="680" y="514"/>
                      <a:pt x="839" y="428"/>
                    </a:cubicBezTo>
                    <a:cubicBezTo>
                      <a:pt x="996" y="340"/>
                      <a:pt x="1180" y="297"/>
                      <a:pt x="1392" y="297"/>
                    </a:cubicBezTo>
                    <a:cubicBezTo>
                      <a:pt x="1556" y="297"/>
                      <a:pt x="1703" y="330"/>
                      <a:pt x="1830" y="400"/>
                    </a:cubicBezTo>
                    <a:cubicBezTo>
                      <a:pt x="1957" y="468"/>
                      <a:pt x="2056" y="567"/>
                      <a:pt x="2127" y="697"/>
                    </a:cubicBezTo>
                    <a:cubicBezTo>
                      <a:pt x="2198" y="827"/>
                      <a:pt x="2233" y="975"/>
                      <a:pt x="2233" y="1145"/>
                    </a:cubicBezTo>
                    <a:cubicBezTo>
                      <a:pt x="2233" y="1305"/>
                      <a:pt x="2213" y="1432"/>
                      <a:pt x="2172" y="1531"/>
                    </a:cubicBezTo>
                    <a:cubicBezTo>
                      <a:pt x="2133" y="1627"/>
                      <a:pt x="2079" y="1677"/>
                      <a:pt x="2013" y="1677"/>
                    </a:cubicBezTo>
                    <a:cubicBezTo>
                      <a:pt x="1932" y="1677"/>
                      <a:pt x="1892" y="1605"/>
                      <a:pt x="1892" y="1458"/>
                    </a:cubicBezTo>
                    <a:lnTo>
                      <a:pt x="1929" y="687"/>
                    </a:lnTo>
                    <a:cubicBezTo>
                      <a:pt x="1858" y="664"/>
                      <a:pt x="1769" y="643"/>
                      <a:pt x="1660" y="626"/>
                    </a:cubicBezTo>
                    <a:cubicBezTo>
                      <a:pt x="1550" y="608"/>
                      <a:pt x="1453" y="599"/>
                      <a:pt x="1362" y="599"/>
                    </a:cubicBezTo>
                    <a:cubicBezTo>
                      <a:pt x="1136" y="599"/>
                      <a:pt x="952" y="666"/>
                      <a:pt x="811" y="803"/>
                    </a:cubicBezTo>
                    <a:cubicBezTo>
                      <a:pt x="669" y="937"/>
                      <a:pt x="598" y="1115"/>
                      <a:pt x="598" y="1337"/>
                    </a:cubicBezTo>
                    <a:cubicBezTo>
                      <a:pt x="598" y="1532"/>
                      <a:pt x="651" y="1687"/>
                      <a:pt x="760" y="1797"/>
                    </a:cubicBezTo>
                    <a:cubicBezTo>
                      <a:pt x="867" y="1909"/>
                      <a:pt x="1013" y="1965"/>
                      <a:pt x="1199" y="1965"/>
                    </a:cubicBezTo>
                    <a:cubicBezTo>
                      <a:pt x="1373" y="1965"/>
                      <a:pt x="1519" y="1899"/>
                      <a:pt x="1632" y="1762"/>
                    </a:cubicBezTo>
                    <a:lnTo>
                      <a:pt x="1656" y="1762"/>
                    </a:lnTo>
                    <a:cubicBezTo>
                      <a:pt x="1683" y="1822"/>
                      <a:pt x="1726" y="1872"/>
                      <a:pt x="1786" y="1909"/>
                    </a:cubicBezTo>
                    <a:cubicBezTo>
                      <a:pt x="1846" y="1945"/>
                      <a:pt x="1915" y="1965"/>
                      <a:pt x="1993" y="1965"/>
                    </a:cubicBezTo>
                    <a:cubicBezTo>
                      <a:pt x="2109" y="1965"/>
                      <a:pt x="2212" y="1928"/>
                      <a:pt x="2300" y="1858"/>
                    </a:cubicBezTo>
                    <a:cubicBezTo>
                      <a:pt x="2389" y="1787"/>
                      <a:pt x="2458" y="1688"/>
                      <a:pt x="2505" y="1562"/>
                    </a:cubicBezTo>
                    <a:cubicBezTo>
                      <a:pt x="2553" y="1438"/>
                      <a:pt x="2578" y="1299"/>
                      <a:pt x="2578" y="1148"/>
                    </a:cubicBezTo>
                    <a:cubicBezTo>
                      <a:pt x="2578" y="919"/>
                      <a:pt x="2529" y="718"/>
                      <a:pt x="2430" y="545"/>
                    </a:cubicBezTo>
                    <a:cubicBezTo>
                      <a:pt x="2331" y="373"/>
                      <a:pt x="2191" y="239"/>
                      <a:pt x="2008" y="142"/>
                    </a:cubicBezTo>
                    <a:cubicBezTo>
                      <a:pt x="1826" y="49"/>
                      <a:pt x="1619" y="1"/>
                      <a:pt x="13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6" name="Google Shape;406;p36"/>
            <p:cNvSpPr/>
            <p:nvPr/>
          </p:nvSpPr>
          <p:spPr>
            <a:xfrm>
              <a:off x="6008516" y="851265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5699809" y="572588"/>
              <a:ext cx="195319" cy="195362"/>
            </a:xfrm>
            <a:custGeom>
              <a:avLst/>
              <a:gdLst/>
              <a:ahLst/>
              <a:cxnLst/>
              <a:rect l="l" t="t" r="r" b="b"/>
              <a:pathLst>
                <a:path w="4468" h="4469" extrusionOk="0">
                  <a:moveTo>
                    <a:pt x="1741" y="1"/>
                  </a:moveTo>
                  <a:lnTo>
                    <a:pt x="1741" y="1742"/>
                  </a:lnTo>
                  <a:lnTo>
                    <a:pt x="1" y="1742"/>
                  </a:lnTo>
                  <a:lnTo>
                    <a:pt x="1" y="2724"/>
                  </a:lnTo>
                  <a:lnTo>
                    <a:pt x="1741" y="2724"/>
                  </a:lnTo>
                  <a:lnTo>
                    <a:pt x="1741" y="4468"/>
                  </a:lnTo>
                  <a:lnTo>
                    <a:pt x="2724" y="4468"/>
                  </a:lnTo>
                  <a:lnTo>
                    <a:pt x="2724" y="2724"/>
                  </a:lnTo>
                  <a:lnTo>
                    <a:pt x="4468" y="2724"/>
                  </a:lnTo>
                  <a:lnTo>
                    <a:pt x="4468" y="1742"/>
                  </a:lnTo>
                  <a:lnTo>
                    <a:pt x="2724" y="1742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7391482" y="609193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7174505" y="1095257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6588607" y="973555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6279380" y="284095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7757316" y="1177440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36"/>
          <p:cNvGrpSpPr/>
          <p:nvPr/>
        </p:nvGrpSpPr>
        <p:grpSpPr>
          <a:xfrm>
            <a:off x="5103764" y="1148884"/>
            <a:ext cx="2764995" cy="2637583"/>
            <a:chOff x="1790575" y="718700"/>
            <a:chExt cx="1950476" cy="1860598"/>
          </a:xfrm>
        </p:grpSpPr>
        <p:sp>
          <p:nvSpPr>
            <p:cNvPr id="414" name="Google Shape;414;p36"/>
            <p:cNvSpPr/>
            <p:nvPr/>
          </p:nvSpPr>
          <p:spPr>
            <a:xfrm>
              <a:off x="1809722" y="755246"/>
              <a:ext cx="1931329" cy="1824052"/>
            </a:xfrm>
            <a:custGeom>
              <a:avLst/>
              <a:gdLst/>
              <a:ahLst/>
              <a:cxnLst/>
              <a:rect l="l" t="t" r="r" b="b"/>
              <a:pathLst>
                <a:path w="44180" h="41726" extrusionOk="0">
                  <a:moveTo>
                    <a:pt x="7374" y="0"/>
                  </a:moveTo>
                  <a:lnTo>
                    <a:pt x="5851" y="13471"/>
                  </a:lnTo>
                  <a:lnTo>
                    <a:pt x="2703" y="13116"/>
                  </a:lnTo>
                  <a:lnTo>
                    <a:pt x="1" y="37042"/>
                  </a:lnTo>
                  <a:lnTo>
                    <a:pt x="41479" y="41725"/>
                  </a:lnTo>
                  <a:lnTo>
                    <a:pt x="44180" y="17798"/>
                  </a:lnTo>
                  <a:lnTo>
                    <a:pt x="41111" y="17452"/>
                  </a:lnTo>
                  <a:lnTo>
                    <a:pt x="42630" y="4006"/>
                  </a:lnTo>
                  <a:lnTo>
                    <a:pt x="7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1790575" y="1292020"/>
              <a:ext cx="1931372" cy="1250599"/>
            </a:xfrm>
            <a:custGeom>
              <a:avLst/>
              <a:gdLst/>
              <a:ahLst/>
              <a:cxnLst/>
              <a:rect l="l" t="t" r="r" b="b"/>
              <a:pathLst>
                <a:path w="44181" h="28608" extrusionOk="0">
                  <a:moveTo>
                    <a:pt x="2701" y="0"/>
                  </a:moveTo>
                  <a:lnTo>
                    <a:pt x="0" y="23926"/>
                  </a:lnTo>
                  <a:lnTo>
                    <a:pt x="41478" y="28608"/>
                  </a:lnTo>
                  <a:lnTo>
                    <a:pt x="44181" y="468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1790575" y="1292020"/>
              <a:ext cx="960637" cy="1045881"/>
            </a:xfrm>
            <a:custGeom>
              <a:avLst/>
              <a:gdLst/>
              <a:ahLst/>
              <a:cxnLst/>
              <a:rect l="l" t="t" r="r" b="b"/>
              <a:pathLst>
                <a:path w="21975" h="23925" extrusionOk="0">
                  <a:moveTo>
                    <a:pt x="2701" y="0"/>
                  </a:moveTo>
                  <a:lnTo>
                    <a:pt x="0" y="23924"/>
                  </a:lnTo>
                  <a:lnTo>
                    <a:pt x="21975" y="15332"/>
                  </a:lnTo>
                  <a:lnTo>
                    <a:pt x="270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39C4FF">
                    <a:alpha val="2117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2751166" y="1496737"/>
              <a:ext cx="970735" cy="1045969"/>
            </a:xfrm>
            <a:custGeom>
              <a:avLst/>
              <a:gdLst/>
              <a:ahLst/>
              <a:cxnLst/>
              <a:rect l="l" t="t" r="r" b="b"/>
              <a:pathLst>
                <a:path w="22206" h="23927" extrusionOk="0">
                  <a:moveTo>
                    <a:pt x="22205" y="1"/>
                  </a:moveTo>
                  <a:lnTo>
                    <a:pt x="1" y="10649"/>
                  </a:lnTo>
                  <a:lnTo>
                    <a:pt x="19503" y="23926"/>
                  </a:lnTo>
                  <a:lnTo>
                    <a:pt x="2220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4A77FF">
                    <a:alpha val="2313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1790575" y="1962256"/>
              <a:ext cx="1813167" cy="580448"/>
            </a:xfrm>
            <a:custGeom>
              <a:avLst/>
              <a:gdLst/>
              <a:ahLst/>
              <a:cxnLst/>
              <a:rect l="l" t="t" r="r" b="b"/>
              <a:pathLst>
                <a:path w="41477" h="13278" extrusionOk="0">
                  <a:moveTo>
                    <a:pt x="21975" y="0"/>
                  </a:moveTo>
                  <a:lnTo>
                    <a:pt x="0" y="8592"/>
                  </a:lnTo>
                  <a:lnTo>
                    <a:pt x="41477" y="13277"/>
                  </a:lnTo>
                  <a:lnTo>
                    <a:pt x="2197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48CE6">
                    <a:alpha val="3294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2036340" y="718700"/>
              <a:ext cx="1617761" cy="1243561"/>
            </a:xfrm>
            <a:custGeom>
              <a:avLst/>
              <a:gdLst/>
              <a:ahLst/>
              <a:cxnLst/>
              <a:rect l="l" t="t" r="r" b="b"/>
              <a:pathLst>
                <a:path w="37007" h="28447" extrusionOk="0">
                  <a:moveTo>
                    <a:pt x="1752" y="0"/>
                  </a:moveTo>
                  <a:lnTo>
                    <a:pt x="1" y="15488"/>
                  </a:lnTo>
                  <a:lnTo>
                    <a:pt x="16353" y="28447"/>
                  </a:lnTo>
                  <a:lnTo>
                    <a:pt x="35260" y="19472"/>
                  </a:lnTo>
                  <a:lnTo>
                    <a:pt x="37006" y="4004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1908649" y="1171804"/>
              <a:ext cx="153046" cy="135735"/>
            </a:xfrm>
            <a:custGeom>
              <a:avLst/>
              <a:gdLst/>
              <a:ahLst/>
              <a:cxnLst/>
              <a:rect l="l" t="t" r="r" b="b"/>
              <a:pathLst>
                <a:path w="3501" h="3105" extrusionOk="0">
                  <a:moveTo>
                    <a:pt x="3500" y="1"/>
                  </a:moveTo>
                  <a:lnTo>
                    <a:pt x="0" y="2750"/>
                  </a:lnTo>
                  <a:lnTo>
                    <a:pt x="3150" y="3105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2250980" y="951263"/>
              <a:ext cx="1195212" cy="174860"/>
            </a:xfrm>
            <a:custGeom>
              <a:avLst/>
              <a:gdLst/>
              <a:ahLst/>
              <a:cxnLst/>
              <a:rect l="l" t="t" r="r" b="b"/>
              <a:pathLst>
                <a:path w="27341" h="4000" extrusionOk="0">
                  <a:moveTo>
                    <a:pt x="97" y="0"/>
                  </a:moveTo>
                  <a:lnTo>
                    <a:pt x="1" y="829"/>
                  </a:lnTo>
                  <a:lnTo>
                    <a:pt x="27244" y="4000"/>
                  </a:lnTo>
                  <a:lnTo>
                    <a:pt x="27340" y="317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2238696" y="1056834"/>
              <a:ext cx="1195168" cy="174860"/>
            </a:xfrm>
            <a:custGeom>
              <a:avLst/>
              <a:gdLst/>
              <a:ahLst/>
              <a:cxnLst/>
              <a:rect l="l" t="t" r="r" b="b"/>
              <a:pathLst>
                <a:path w="27340" h="4000" extrusionOk="0">
                  <a:moveTo>
                    <a:pt x="97" y="1"/>
                  </a:moveTo>
                  <a:lnTo>
                    <a:pt x="0" y="829"/>
                  </a:lnTo>
                  <a:lnTo>
                    <a:pt x="27244" y="4000"/>
                  </a:lnTo>
                  <a:lnTo>
                    <a:pt x="27340" y="3171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2226412" y="1162449"/>
              <a:ext cx="1195168" cy="174860"/>
            </a:xfrm>
            <a:custGeom>
              <a:avLst/>
              <a:gdLst/>
              <a:ahLst/>
              <a:cxnLst/>
              <a:rect l="l" t="t" r="r" b="b"/>
              <a:pathLst>
                <a:path w="27340" h="4000" extrusionOk="0">
                  <a:moveTo>
                    <a:pt x="96" y="0"/>
                  </a:moveTo>
                  <a:lnTo>
                    <a:pt x="0" y="829"/>
                  </a:lnTo>
                  <a:lnTo>
                    <a:pt x="27243" y="3999"/>
                  </a:lnTo>
                  <a:lnTo>
                    <a:pt x="27340" y="3171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2214085" y="1267933"/>
              <a:ext cx="1195256" cy="174904"/>
            </a:xfrm>
            <a:custGeom>
              <a:avLst/>
              <a:gdLst/>
              <a:ahLst/>
              <a:cxnLst/>
              <a:rect l="l" t="t" r="r" b="b"/>
              <a:pathLst>
                <a:path w="27342" h="4001" extrusionOk="0">
                  <a:moveTo>
                    <a:pt x="98" y="1"/>
                  </a:moveTo>
                  <a:lnTo>
                    <a:pt x="1" y="830"/>
                  </a:lnTo>
                  <a:lnTo>
                    <a:pt x="27244" y="4000"/>
                  </a:lnTo>
                  <a:lnTo>
                    <a:pt x="27342" y="317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2201845" y="1373548"/>
              <a:ext cx="1195212" cy="174860"/>
            </a:xfrm>
            <a:custGeom>
              <a:avLst/>
              <a:gdLst/>
              <a:ahLst/>
              <a:cxnLst/>
              <a:rect l="l" t="t" r="r" b="b"/>
              <a:pathLst>
                <a:path w="27341" h="4000" extrusionOk="0">
                  <a:moveTo>
                    <a:pt x="97" y="0"/>
                  </a:moveTo>
                  <a:lnTo>
                    <a:pt x="1" y="829"/>
                  </a:lnTo>
                  <a:lnTo>
                    <a:pt x="27244" y="3999"/>
                  </a:lnTo>
                  <a:lnTo>
                    <a:pt x="27340" y="317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3587650" y="1333243"/>
              <a:ext cx="134249" cy="163538"/>
            </a:xfrm>
            <a:custGeom>
              <a:avLst/>
              <a:gdLst/>
              <a:ahLst/>
              <a:cxnLst/>
              <a:rect l="l" t="t" r="r" b="b"/>
              <a:pathLst>
                <a:path w="3071" h="3741" extrusionOk="0">
                  <a:moveTo>
                    <a:pt x="384" y="0"/>
                  </a:moveTo>
                  <a:lnTo>
                    <a:pt x="0" y="3394"/>
                  </a:lnTo>
                  <a:lnTo>
                    <a:pt x="3070" y="37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6"/>
          <p:cNvGrpSpPr/>
          <p:nvPr/>
        </p:nvGrpSpPr>
        <p:grpSpPr>
          <a:xfrm>
            <a:off x="7153553" y="3323169"/>
            <a:ext cx="750709" cy="772213"/>
            <a:chOff x="3236532" y="2252479"/>
            <a:chExt cx="529563" cy="544732"/>
          </a:xfrm>
        </p:grpSpPr>
        <p:sp>
          <p:nvSpPr>
            <p:cNvPr id="428" name="Google Shape;428;p36"/>
            <p:cNvSpPr/>
            <p:nvPr/>
          </p:nvSpPr>
          <p:spPr>
            <a:xfrm>
              <a:off x="3256991" y="2288150"/>
              <a:ext cx="509105" cy="509061"/>
            </a:xfrm>
            <a:custGeom>
              <a:avLst/>
              <a:gdLst/>
              <a:ahLst/>
              <a:cxnLst/>
              <a:rect l="l" t="t" r="r" b="b"/>
              <a:pathLst>
                <a:path w="11646" h="11645" extrusionOk="0">
                  <a:moveTo>
                    <a:pt x="5822" y="0"/>
                  </a:moveTo>
                  <a:cubicBezTo>
                    <a:pt x="4278" y="0"/>
                    <a:pt x="2797" y="613"/>
                    <a:pt x="1706" y="1706"/>
                  </a:cubicBezTo>
                  <a:cubicBezTo>
                    <a:pt x="614" y="2797"/>
                    <a:pt x="0" y="4278"/>
                    <a:pt x="0" y="5822"/>
                  </a:cubicBezTo>
                  <a:cubicBezTo>
                    <a:pt x="0" y="7366"/>
                    <a:pt x="614" y="8847"/>
                    <a:pt x="1706" y="9939"/>
                  </a:cubicBezTo>
                  <a:cubicBezTo>
                    <a:pt x="2797" y="11032"/>
                    <a:pt x="4278" y="11644"/>
                    <a:pt x="5822" y="11644"/>
                  </a:cubicBezTo>
                  <a:cubicBezTo>
                    <a:pt x="7366" y="11644"/>
                    <a:pt x="8848" y="11032"/>
                    <a:pt x="9940" y="9939"/>
                  </a:cubicBezTo>
                  <a:cubicBezTo>
                    <a:pt x="11032" y="8847"/>
                    <a:pt x="11645" y="7366"/>
                    <a:pt x="11645" y="5822"/>
                  </a:cubicBezTo>
                  <a:cubicBezTo>
                    <a:pt x="11645" y="4278"/>
                    <a:pt x="11032" y="2797"/>
                    <a:pt x="9940" y="1706"/>
                  </a:cubicBezTo>
                  <a:cubicBezTo>
                    <a:pt x="8848" y="613"/>
                    <a:pt x="7366" y="0"/>
                    <a:pt x="5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3236532" y="2252479"/>
              <a:ext cx="509105" cy="509105"/>
            </a:xfrm>
            <a:custGeom>
              <a:avLst/>
              <a:gdLst/>
              <a:ahLst/>
              <a:cxnLst/>
              <a:rect l="l" t="t" r="r" b="b"/>
              <a:pathLst>
                <a:path w="11646" h="11646" extrusionOk="0">
                  <a:moveTo>
                    <a:pt x="5822" y="0"/>
                  </a:moveTo>
                  <a:cubicBezTo>
                    <a:pt x="2606" y="0"/>
                    <a:pt x="0" y="2607"/>
                    <a:pt x="0" y="5822"/>
                  </a:cubicBezTo>
                  <a:cubicBezTo>
                    <a:pt x="0" y="9039"/>
                    <a:pt x="2606" y="11646"/>
                    <a:pt x="5822" y="11646"/>
                  </a:cubicBezTo>
                  <a:cubicBezTo>
                    <a:pt x="9038" y="11646"/>
                    <a:pt x="11645" y="9039"/>
                    <a:pt x="11645" y="5822"/>
                  </a:cubicBezTo>
                  <a:cubicBezTo>
                    <a:pt x="11645" y="2607"/>
                    <a:pt x="9038" y="0"/>
                    <a:pt x="5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3358271" y="2374223"/>
              <a:ext cx="265612" cy="265612"/>
            </a:xfrm>
            <a:custGeom>
              <a:avLst/>
              <a:gdLst/>
              <a:ahLst/>
              <a:cxnLst/>
              <a:rect l="l" t="t" r="r" b="b"/>
              <a:pathLst>
                <a:path w="6076" h="6076" extrusionOk="0">
                  <a:moveTo>
                    <a:pt x="3036" y="2208"/>
                  </a:moveTo>
                  <a:cubicBezTo>
                    <a:pt x="3097" y="2208"/>
                    <a:pt x="3158" y="2215"/>
                    <a:pt x="3219" y="2229"/>
                  </a:cubicBezTo>
                  <a:cubicBezTo>
                    <a:pt x="3434" y="2277"/>
                    <a:pt x="3618" y="2409"/>
                    <a:pt x="3736" y="2595"/>
                  </a:cubicBezTo>
                  <a:cubicBezTo>
                    <a:pt x="3855" y="2784"/>
                    <a:pt x="3893" y="3006"/>
                    <a:pt x="3844" y="3222"/>
                  </a:cubicBezTo>
                  <a:cubicBezTo>
                    <a:pt x="3757" y="3607"/>
                    <a:pt x="3413" y="3867"/>
                    <a:pt x="3034" y="3867"/>
                  </a:cubicBezTo>
                  <a:cubicBezTo>
                    <a:pt x="2974" y="3867"/>
                    <a:pt x="2913" y="3860"/>
                    <a:pt x="2853" y="3847"/>
                  </a:cubicBezTo>
                  <a:cubicBezTo>
                    <a:pt x="2638" y="3799"/>
                    <a:pt x="2452" y="3669"/>
                    <a:pt x="2335" y="3481"/>
                  </a:cubicBezTo>
                  <a:cubicBezTo>
                    <a:pt x="2216" y="3294"/>
                    <a:pt x="2178" y="3071"/>
                    <a:pt x="2228" y="2856"/>
                  </a:cubicBezTo>
                  <a:cubicBezTo>
                    <a:pt x="2315" y="2470"/>
                    <a:pt x="2659" y="2208"/>
                    <a:pt x="3036" y="2208"/>
                  </a:cubicBezTo>
                  <a:close/>
                  <a:moveTo>
                    <a:pt x="3035" y="1987"/>
                  </a:moveTo>
                  <a:cubicBezTo>
                    <a:pt x="2555" y="1987"/>
                    <a:pt x="2122" y="2319"/>
                    <a:pt x="2013" y="2806"/>
                  </a:cubicBezTo>
                  <a:cubicBezTo>
                    <a:pt x="1952" y="3079"/>
                    <a:pt x="1998" y="3360"/>
                    <a:pt x="2150" y="3598"/>
                  </a:cubicBezTo>
                  <a:cubicBezTo>
                    <a:pt x="2298" y="3837"/>
                    <a:pt x="2532" y="4001"/>
                    <a:pt x="2805" y="4063"/>
                  </a:cubicBezTo>
                  <a:cubicBezTo>
                    <a:pt x="2882" y="4080"/>
                    <a:pt x="2960" y="4089"/>
                    <a:pt x="3036" y="4089"/>
                  </a:cubicBezTo>
                  <a:cubicBezTo>
                    <a:pt x="3516" y="4089"/>
                    <a:pt x="3950" y="3756"/>
                    <a:pt x="4062" y="3271"/>
                  </a:cubicBezTo>
                  <a:cubicBezTo>
                    <a:pt x="4124" y="2997"/>
                    <a:pt x="4076" y="2716"/>
                    <a:pt x="3926" y="2478"/>
                  </a:cubicBezTo>
                  <a:cubicBezTo>
                    <a:pt x="3777" y="2240"/>
                    <a:pt x="3544" y="2075"/>
                    <a:pt x="3270" y="2014"/>
                  </a:cubicBezTo>
                  <a:cubicBezTo>
                    <a:pt x="3191" y="1996"/>
                    <a:pt x="3112" y="1987"/>
                    <a:pt x="3035" y="1987"/>
                  </a:cubicBezTo>
                  <a:close/>
                  <a:moveTo>
                    <a:pt x="3275" y="264"/>
                  </a:moveTo>
                  <a:lnTo>
                    <a:pt x="4014" y="432"/>
                  </a:lnTo>
                  <a:lnTo>
                    <a:pt x="3833" y="1236"/>
                  </a:lnTo>
                  <a:lnTo>
                    <a:pt x="3910" y="1275"/>
                  </a:lnTo>
                  <a:cubicBezTo>
                    <a:pt x="4094" y="1367"/>
                    <a:pt x="4260" y="1485"/>
                    <a:pt x="4407" y="1627"/>
                  </a:cubicBezTo>
                  <a:lnTo>
                    <a:pt x="4469" y="1688"/>
                  </a:lnTo>
                  <a:lnTo>
                    <a:pt x="5166" y="1246"/>
                  </a:lnTo>
                  <a:lnTo>
                    <a:pt x="5572" y="1887"/>
                  </a:lnTo>
                  <a:lnTo>
                    <a:pt x="4873" y="2327"/>
                  </a:lnTo>
                  <a:lnTo>
                    <a:pt x="4902" y="2410"/>
                  </a:lnTo>
                  <a:cubicBezTo>
                    <a:pt x="4967" y="2602"/>
                    <a:pt x="5001" y="2803"/>
                    <a:pt x="5003" y="3008"/>
                  </a:cubicBezTo>
                  <a:lnTo>
                    <a:pt x="5006" y="3096"/>
                  </a:lnTo>
                  <a:lnTo>
                    <a:pt x="5810" y="3277"/>
                  </a:lnTo>
                  <a:lnTo>
                    <a:pt x="5643" y="4017"/>
                  </a:lnTo>
                  <a:lnTo>
                    <a:pt x="4838" y="3834"/>
                  </a:lnTo>
                  <a:lnTo>
                    <a:pt x="4798" y="3912"/>
                  </a:lnTo>
                  <a:cubicBezTo>
                    <a:pt x="4707" y="4096"/>
                    <a:pt x="4589" y="4263"/>
                    <a:pt x="4448" y="4408"/>
                  </a:cubicBezTo>
                  <a:lnTo>
                    <a:pt x="4387" y="4471"/>
                  </a:lnTo>
                  <a:lnTo>
                    <a:pt x="4827" y="5169"/>
                  </a:lnTo>
                  <a:lnTo>
                    <a:pt x="4188" y="5574"/>
                  </a:lnTo>
                  <a:lnTo>
                    <a:pt x="3748" y="4875"/>
                  </a:lnTo>
                  <a:lnTo>
                    <a:pt x="3664" y="4903"/>
                  </a:lnTo>
                  <a:cubicBezTo>
                    <a:pt x="3472" y="4970"/>
                    <a:pt x="3270" y="5004"/>
                    <a:pt x="3065" y="5007"/>
                  </a:cubicBezTo>
                  <a:lnTo>
                    <a:pt x="2978" y="5008"/>
                  </a:lnTo>
                  <a:lnTo>
                    <a:pt x="2796" y="5813"/>
                  </a:lnTo>
                  <a:lnTo>
                    <a:pt x="2058" y="5644"/>
                  </a:lnTo>
                  <a:lnTo>
                    <a:pt x="2239" y="4841"/>
                  </a:lnTo>
                  <a:lnTo>
                    <a:pt x="2161" y="4801"/>
                  </a:lnTo>
                  <a:cubicBezTo>
                    <a:pt x="1977" y="4710"/>
                    <a:pt x="1812" y="4591"/>
                    <a:pt x="1665" y="4449"/>
                  </a:cubicBezTo>
                  <a:lnTo>
                    <a:pt x="1602" y="4390"/>
                  </a:lnTo>
                  <a:lnTo>
                    <a:pt x="905" y="4830"/>
                  </a:lnTo>
                  <a:lnTo>
                    <a:pt x="499" y="4191"/>
                  </a:lnTo>
                  <a:lnTo>
                    <a:pt x="1198" y="3749"/>
                  </a:lnTo>
                  <a:lnTo>
                    <a:pt x="1170" y="3667"/>
                  </a:lnTo>
                  <a:cubicBezTo>
                    <a:pt x="1105" y="3474"/>
                    <a:pt x="1071" y="3273"/>
                    <a:pt x="1068" y="3068"/>
                  </a:cubicBezTo>
                  <a:lnTo>
                    <a:pt x="1065" y="2981"/>
                  </a:lnTo>
                  <a:lnTo>
                    <a:pt x="262" y="2799"/>
                  </a:lnTo>
                  <a:lnTo>
                    <a:pt x="429" y="2059"/>
                  </a:lnTo>
                  <a:lnTo>
                    <a:pt x="1233" y="2242"/>
                  </a:lnTo>
                  <a:lnTo>
                    <a:pt x="1273" y="2164"/>
                  </a:lnTo>
                  <a:cubicBezTo>
                    <a:pt x="1365" y="1980"/>
                    <a:pt x="1482" y="1815"/>
                    <a:pt x="1624" y="1668"/>
                  </a:cubicBezTo>
                  <a:lnTo>
                    <a:pt x="1685" y="1606"/>
                  </a:lnTo>
                  <a:lnTo>
                    <a:pt x="1245" y="907"/>
                  </a:lnTo>
                  <a:lnTo>
                    <a:pt x="1884" y="503"/>
                  </a:lnTo>
                  <a:lnTo>
                    <a:pt x="2324" y="1201"/>
                  </a:lnTo>
                  <a:lnTo>
                    <a:pt x="2407" y="1173"/>
                  </a:lnTo>
                  <a:cubicBezTo>
                    <a:pt x="2599" y="1108"/>
                    <a:pt x="2802" y="1074"/>
                    <a:pt x="3007" y="1070"/>
                  </a:cubicBezTo>
                  <a:lnTo>
                    <a:pt x="3093" y="1068"/>
                  </a:lnTo>
                  <a:lnTo>
                    <a:pt x="3275" y="264"/>
                  </a:lnTo>
                  <a:close/>
                  <a:moveTo>
                    <a:pt x="3111" y="0"/>
                  </a:moveTo>
                  <a:lnTo>
                    <a:pt x="2918" y="852"/>
                  </a:lnTo>
                  <a:cubicBezTo>
                    <a:pt x="2751" y="862"/>
                    <a:pt x="2582" y="890"/>
                    <a:pt x="2421" y="938"/>
                  </a:cubicBezTo>
                  <a:lnTo>
                    <a:pt x="1955" y="198"/>
                  </a:lnTo>
                  <a:lnTo>
                    <a:pt x="942" y="838"/>
                  </a:lnTo>
                  <a:lnTo>
                    <a:pt x="1409" y="1577"/>
                  </a:lnTo>
                  <a:cubicBezTo>
                    <a:pt x="1296" y="1703"/>
                    <a:pt x="1198" y="1840"/>
                    <a:pt x="1117" y="1989"/>
                  </a:cubicBezTo>
                  <a:lnTo>
                    <a:pt x="265" y="1796"/>
                  </a:lnTo>
                  <a:lnTo>
                    <a:pt x="0" y="2965"/>
                  </a:lnTo>
                  <a:lnTo>
                    <a:pt x="852" y="3158"/>
                  </a:lnTo>
                  <a:cubicBezTo>
                    <a:pt x="860" y="3325"/>
                    <a:pt x="888" y="3492"/>
                    <a:pt x="936" y="3655"/>
                  </a:cubicBezTo>
                  <a:lnTo>
                    <a:pt x="198" y="4121"/>
                  </a:lnTo>
                  <a:lnTo>
                    <a:pt x="837" y="5134"/>
                  </a:lnTo>
                  <a:lnTo>
                    <a:pt x="1577" y="4667"/>
                  </a:lnTo>
                  <a:cubicBezTo>
                    <a:pt x="1701" y="4780"/>
                    <a:pt x="1840" y="4878"/>
                    <a:pt x="1989" y="4958"/>
                  </a:cubicBezTo>
                  <a:lnTo>
                    <a:pt x="1796" y="5811"/>
                  </a:lnTo>
                  <a:lnTo>
                    <a:pt x="2964" y="6076"/>
                  </a:lnTo>
                  <a:lnTo>
                    <a:pt x="3158" y="5224"/>
                  </a:lnTo>
                  <a:cubicBezTo>
                    <a:pt x="3328" y="5216"/>
                    <a:pt x="3495" y="5188"/>
                    <a:pt x="3656" y="5139"/>
                  </a:cubicBezTo>
                  <a:lnTo>
                    <a:pt x="4122" y="5878"/>
                  </a:lnTo>
                  <a:lnTo>
                    <a:pt x="5135" y="5238"/>
                  </a:lnTo>
                  <a:lnTo>
                    <a:pt x="4668" y="4499"/>
                  </a:lnTo>
                  <a:cubicBezTo>
                    <a:pt x="4780" y="4374"/>
                    <a:pt x="4876" y="4236"/>
                    <a:pt x="4958" y="4087"/>
                  </a:cubicBezTo>
                  <a:lnTo>
                    <a:pt x="5810" y="4280"/>
                  </a:lnTo>
                  <a:lnTo>
                    <a:pt x="6075" y="3112"/>
                  </a:lnTo>
                  <a:lnTo>
                    <a:pt x="5223" y="2919"/>
                  </a:lnTo>
                  <a:cubicBezTo>
                    <a:pt x="5214" y="2751"/>
                    <a:pt x="5186" y="2583"/>
                    <a:pt x="5138" y="2423"/>
                  </a:cubicBezTo>
                  <a:lnTo>
                    <a:pt x="5877" y="1958"/>
                  </a:lnTo>
                  <a:lnTo>
                    <a:pt x="5237" y="942"/>
                  </a:lnTo>
                  <a:lnTo>
                    <a:pt x="4499" y="1409"/>
                  </a:lnTo>
                  <a:cubicBezTo>
                    <a:pt x="4373" y="1296"/>
                    <a:pt x="4236" y="1200"/>
                    <a:pt x="4087" y="1118"/>
                  </a:cubicBezTo>
                  <a:lnTo>
                    <a:pt x="4279" y="266"/>
                  </a:lnTo>
                  <a:lnTo>
                    <a:pt x="3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6"/>
          <p:cNvSpPr txBox="1">
            <a:spLocks noGrp="1"/>
          </p:cNvSpPr>
          <p:nvPr>
            <p:ph type="subTitle" idx="1"/>
          </p:nvPr>
        </p:nvSpPr>
        <p:spPr>
          <a:xfrm rot="-546">
            <a:off x="742369" y="3877585"/>
            <a:ext cx="4137564" cy="4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</a:t>
            </a:r>
            <a:r>
              <a:rPr lang="en" dirty="0"/>
              <a:t>or: Agustín Alexis Reyes Castillo 23130568</a:t>
            </a:r>
            <a:endParaRPr dirty="0"/>
          </a:p>
        </p:txBody>
      </p:sp>
      <p:sp>
        <p:nvSpPr>
          <p:cNvPr id="432" name="Google Shape;432;p36"/>
          <p:cNvSpPr txBox="1">
            <a:spLocks noGrp="1"/>
          </p:cNvSpPr>
          <p:nvPr>
            <p:ph type="ctrTitle"/>
          </p:nvPr>
        </p:nvSpPr>
        <p:spPr>
          <a:xfrm>
            <a:off x="713225" y="839288"/>
            <a:ext cx="4137600" cy="28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500" dirty="0">
                <a:solidFill>
                  <a:schemeClr val="lt1"/>
                </a:solidFill>
              </a:rPr>
              <a:t>RapidMail</a:t>
            </a:r>
            <a:br>
              <a:rPr lang="en" sz="5500" dirty="0">
                <a:solidFill>
                  <a:schemeClr val="lt1"/>
                </a:solidFill>
              </a:rPr>
            </a:br>
            <a:br>
              <a:rPr lang="en" sz="5500" dirty="0">
                <a:solidFill>
                  <a:schemeClr val="lt1"/>
                </a:solidFill>
              </a:rPr>
            </a:br>
            <a:r>
              <a:rPr lang="en" sz="3500" dirty="0">
                <a:latin typeface="Montserrat Black"/>
                <a:sym typeface="Montserrat Black"/>
              </a:rPr>
              <a:t>Aplicativo de aplicación de correos</a:t>
            </a:r>
            <a:endParaRPr sz="3500" b="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433" name="Google Shape;433;p36"/>
          <p:cNvGrpSpPr/>
          <p:nvPr/>
        </p:nvGrpSpPr>
        <p:grpSpPr>
          <a:xfrm>
            <a:off x="6596837" y="3232346"/>
            <a:ext cx="921949" cy="260235"/>
            <a:chOff x="4911074" y="2790346"/>
            <a:chExt cx="921949" cy="260235"/>
          </a:xfrm>
        </p:grpSpPr>
        <p:sp>
          <p:nvSpPr>
            <p:cNvPr id="434" name="Google Shape;434;p36"/>
            <p:cNvSpPr/>
            <p:nvPr/>
          </p:nvSpPr>
          <p:spPr>
            <a:xfrm>
              <a:off x="4911074" y="2790346"/>
              <a:ext cx="921949" cy="260235"/>
            </a:xfrm>
            <a:custGeom>
              <a:avLst/>
              <a:gdLst/>
              <a:ahLst/>
              <a:cxnLst/>
              <a:rect l="l" t="t" r="r" b="b"/>
              <a:pathLst>
                <a:path w="21090" h="5953" extrusionOk="0">
                  <a:moveTo>
                    <a:pt x="2398" y="1"/>
                  </a:moveTo>
                  <a:cubicBezTo>
                    <a:pt x="1073" y="1"/>
                    <a:pt x="2" y="1074"/>
                    <a:pt x="0" y="2398"/>
                  </a:cubicBezTo>
                  <a:cubicBezTo>
                    <a:pt x="0" y="3723"/>
                    <a:pt x="1073" y="4795"/>
                    <a:pt x="2398" y="4795"/>
                  </a:cubicBezTo>
                  <a:lnTo>
                    <a:pt x="15178" y="4795"/>
                  </a:lnTo>
                  <a:lnTo>
                    <a:pt x="16336" y="5953"/>
                  </a:lnTo>
                  <a:lnTo>
                    <a:pt x="17494" y="4795"/>
                  </a:lnTo>
                  <a:lnTo>
                    <a:pt x="18692" y="4795"/>
                  </a:lnTo>
                  <a:cubicBezTo>
                    <a:pt x="20016" y="4795"/>
                    <a:pt x="21089" y="3723"/>
                    <a:pt x="21089" y="2398"/>
                  </a:cubicBezTo>
                  <a:cubicBezTo>
                    <a:pt x="21089" y="1074"/>
                    <a:pt x="20016" y="1"/>
                    <a:pt x="18692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5043836" y="2887656"/>
              <a:ext cx="660228" cy="23519"/>
            </a:xfrm>
            <a:custGeom>
              <a:avLst/>
              <a:gdLst/>
              <a:ahLst/>
              <a:cxnLst/>
              <a:rect l="l" t="t" r="r" b="b"/>
              <a:pathLst>
                <a:path w="15103" h="538" extrusionOk="0">
                  <a:moveTo>
                    <a:pt x="269" y="0"/>
                  </a:moveTo>
                  <a:cubicBezTo>
                    <a:pt x="121" y="0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lnTo>
                    <a:pt x="14834" y="538"/>
                  </a:lnTo>
                  <a:cubicBezTo>
                    <a:pt x="14982" y="538"/>
                    <a:pt x="15102" y="418"/>
                    <a:pt x="15102" y="269"/>
                  </a:cubicBezTo>
                  <a:cubicBezTo>
                    <a:pt x="15102" y="121"/>
                    <a:pt x="14982" y="0"/>
                    <a:pt x="14834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6"/>
          <p:cNvGrpSpPr/>
          <p:nvPr/>
        </p:nvGrpSpPr>
        <p:grpSpPr>
          <a:xfrm>
            <a:off x="7391474" y="2630937"/>
            <a:ext cx="921949" cy="260192"/>
            <a:chOff x="4911074" y="2476124"/>
            <a:chExt cx="921949" cy="260192"/>
          </a:xfrm>
        </p:grpSpPr>
        <p:sp>
          <p:nvSpPr>
            <p:cNvPr id="437" name="Google Shape;437;p36"/>
            <p:cNvSpPr/>
            <p:nvPr/>
          </p:nvSpPr>
          <p:spPr>
            <a:xfrm>
              <a:off x="4911074" y="2476124"/>
              <a:ext cx="921949" cy="260192"/>
            </a:xfrm>
            <a:custGeom>
              <a:avLst/>
              <a:gdLst/>
              <a:ahLst/>
              <a:cxnLst/>
              <a:rect l="l" t="t" r="r" b="b"/>
              <a:pathLst>
                <a:path w="21090" h="5952" extrusionOk="0">
                  <a:moveTo>
                    <a:pt x="2398" y="1"/>
                  </a:moveTo>
                  <a:cubicBezTo>
                    <a:pt x="1073" y="1"/>
                    <a:pt x="0" y="1073"/>
                    <a:pt x="0" y="2398"/>
                  </a:cubicBezTo>
                  <a:cubicBezTo>
                    <a:pt x="0" y="3721"/>
                    <a:pt x="1073" y="4795"/>
                    <a:pt x="2398" y="4795"/>
                  </a:cubicBezTo>
                  <a:lnTo>
                    <a:pt x="3596" y="4795"/>
                  </a:lnTo>
                  <a:lnTo>
                    <a:pt x="4754" y="5951"/>
                  </a:lnTo>
                  <a:lnTo>
                    <a:pt x="5913" y="4795"/>
                  </a:lnTo>
                  <a:lnTo>
                    <a:pt x="18692" y="4795"/>
                  </a:lnTo>
                  <a:cubicBezTo>
                    <a:pt x="20016" y="4795"/>
                    <a:pt x="21089" y="3721"/>
                    <a:pt x="21089" y="2398"/>
                  </a:cubicBezTo>
                  <a:cubicBezTo>
                    <a:pt x="21088" y="1073"/>
                    <a:pt x="20014" y="1"/>
                    <a:pt x="18692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5043924" y="2590788"/>
              <a:ext cx="492231" cy="23562"/>
            </a:xfrm>
            <a:custGeom>
              <a:avLst/>
              <a:gdLst/>
              <a:ahLst/>
              <a:cxnLst/>
              <a:rect l="l" t="t" r="r" b="b"/>
              <a:pathLst>
                <a:path w="11260" h="539" extrusionOk="0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7"/>
                    <a:pt x="120" y="538"/>
                    <a:pt x="269" y="538"/>
                  </a:cubicBezTo>
                  <a:lnTo>
                    <a:pt x="10991" y="538"/>
                  </a:lnTo>
                  <a:cubicBezTo>
                    <a:pt x="11139" y="538"/>
                    <a:pt x="11259" y="418"/>
                    <a:pt x="11259" y="270"/>
                  </a:cubicBezTo>
                  <a:cubicBezTo>
                    <a:pt x="11259" y="121"/>
                    <a:pt x="11139" y="1"/>
                    <a:pt x="10991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5043924" y="2526309"/>
              <a:ext cx="345786" cy="23562"/>
            </a:xfrm>
            <a:custGeom>
              <a:avLst/>
              <a:gdLst/>
              <a:ahLst/>
              <a:cxnLst/>
              <a:rect l="l" t="t" r="r" b="b"/>
              <a:pathLst>
                <a:path w="7910" h="539" extrusionOk="0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lnTo>
                    <a:pt x="7641" y="538"/>
                  </a:lnTo>
                  <a:cubicBezTo>
                    <a:pt x="7788" y="538"/>
                    <a:pt x="7908" y="418"/>
                    <a:pt x="7909" y="270"/>
                  </a:cubicBezTo>
                  <a:cubicBezTo>
                    <a:pt x="7909" y="121"/>
                    <a:pt x="7789" y="1"/>
                    <a:pt x="7641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6"/>
          <p:cNvGrpSpPr/>
          <p:nvPr/>
        </p:nvGrpSpPr>
        <p:grpSpPr>
          <a:xfrm>
            <a:off x="5221305" y="1030182"/>
            <a:ext cx="244747" cy="276290"/>
            <a:chOff x="5221305" y="1030182"/>
            <a:chExt cx="244747" cy="276290"/>
          </a:xfrm>
        </p:grpSpPr>
        <p:sp>
          <p:nvSpPr>
            <p:cNvPr id="441" name="Google Shape;441;p36"/>
            <p:cNvSpPr/>
            <p:nvPr/>
          </p:nvSpPr>
          <p:spPr>
            <a:xfrm>
              <a:off x="5412982" y="1042218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5221305" y="1030182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5346666" y="1277490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6"/>
          <p:cNvGrpSpPr/>
          <p:nvPr/>
        </p:nvGrpSpPr>
        <p:grpSpPr>
          <a:xfrm>
            <a:off x="8055416" y="3492565"/>
            <a:ext cx="257177" cy="243217"/>
            <a:chOff x="8055416" y="3492565"/>
            <a:chExt cx="257177" cy="243217"/>
          </a:xfrm>
        </p:grpSpPr>
        <p:sp>
          <p:nvSpPr>
            <p:cNvPr id="445" name="Google Shape;445;p36"/>
            <p:cNvSpPr/>
            <p:nvPr/>
          </p:nvSpPr>
          <p:spPr>
            <a:xfrm>
              <a:off x="8084307" y="3682755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8235480" y="3492570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8055416" y="3492565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6"/>
          <p:cNvGrpSpPr/>
          <p:nvPr/>
        </p:nvGrpSpPr>
        <p:grpSpPr>
          <a:xfrm>
            <a:off x="6927492" y="4222202"/>
            <a:ext cx="941254" cy="598616"/>
            <a:chOff x="6927492" y="4222202"/>
            <a:chExt cx="941254" cy="598616"/>
          </a:xfrm>
        </p:grpSpPr>
        <p:sp>
          <p:nvSpPr>
            <p:cNvPr id="449" name="Google Shape;449;p36"/>
            <p:cNvSpPr/>
            <p:nvPr/>
          </p:nvSpPr>
          <p:spPr>
            <a:xfrm>
              <a:off x="7425826" y="4378029"/>
              <a:ext cx="442920" cy="442789"/>
            </a:xfrm>
            <a:custGeom>
              <a:avLst/>
              <a:gdLst/>
              <a:ahLst/>
              <a:cxnLst/>
              <a:rect l="l" t="t" r="r" b="b"/>
              <a:pathLst>
                <a:path w="10132" h="10129" extrusionOk="0">
                  <a:moveTo>
                    <a:pt x="5066" y="2878"/>
                  </a:moveTo>
                  <a:cubicBezTo>
                    <a:pt x="6295" y="2878"/>
                    <a:pt x="7292" y="3875"/>
                    <a:pt x="7292" y="5104"/>
                  </a:cubicBezTo>
                  <a:cubicBezTo>
                    <a:pt x="7292" y="6334"/>
                    <a:pt x="6295" y="7330"/>
                    <a:pt x="5066" y="7330"/>
                  </a:cubicBezTo>
                  <a:cubicBezTo>
                    <a:pt x="3839" y="7330"/>
                    <a:pt x="2842" y="6333"/>
                    <a:pt x="2842" y="5104"/>
                  </a:cubicBezTo>
                  <a:cubicBezTo>
                    <a:pt x="2842" y="3875"/>
                    <a:pt x="3839" y="2878"/>
                    <a:pt x="5066" y="2878"/>
                  </a:cubicBezTo>
                  <a:close/>
                  <a:moveTo>
                    <a:pt x="4208" y="0"/>
                  </a:moveTo>
                  <a:cubicBezTo>
                    <a:pt x="4078" y="0"/>
                    <a:pt x="3972" y="105"/>
                    <a:pt x="3972" y="237"/>
                  </a:cubicBezTo>
                  <a:lnTo>
                    <a:pt x="3972" y="1130"/>
                  </a:lnTo>
                  <a:cubicBezTo>
                    <a:pt x="3647" y="1219"/>
                    <a:pt x="3338" y="1347"/>
                    <a:pt x="3051" y="1509"/>
                  </a:cubicBezTo>
                  <a:lnTo>
                    <a:pt x="2422" y="880"/>
                  </a:lnTo>
                  <a:cubicBezTo>
                    <a:pt x="2376" y="834"/>
                    <a:pt x="2316" y="811"/>
                    <a:pt x="2256" y="811"/>
                  </a:cubicBezTo>
                  <a:cubicBezTo>
                    <a:pt x="2196" y="811"/>
                    <a:pt x="2136" y="834"/>
                    <a:pt x="2090" y="880"/>
                  </a:cubicBezTo>
                  <a:lnTo>
                    <a:pt x="879" y="2091"/>
                  </a:lnTo>
                  <a:cubicBezTo>
                    <a:pt x="787" y="2182"/>
                    <a:pt x="787" y="2331"/>
                    <a:pt x="879" y="2423"/>
                  </a:cubicBezTo>
                  <a:lnTo>
                    <a:pt x="1496" y="3039"/>
                  </a:lnTo>
                  <a:cubicBezTo>
                    <a:pt x="1327" y="3329"/>
                    <a:pt x="1193" y="3642"/>
                    <a:pt x="1098" y="3973"/>
                  </a:cubicBezTo>
                  <a:lnTo>
                    <a:pt x="236" y="3973"/>
                  </a:lnTo>
                  <a:cubicBezTo>
                    <a:pt x="107" y="3973"/>
                    <a:pt x="1" y="4077"/>
                    <a:pt x="1" y="4207"/>
                  </a:cubicBezTo>
                  <a:lnTo>
                    <a:pt x="1" y="5921"/>
                  </a:lnTo>
                  <a:cubicBezTo>
                    <a:pt x="1" y="6050"/>
                    <a:pt x="104" y="6156"/>
                    <a:pt x="236" y="6156"/>
                  </a:cubicBezTo>
                  <a:lnTo>
                    <a:pt x="1073" y="6156"/>
                  </a:lnTo>
                  <a:cubicBezTo>
                    <a:pt x="1163" y="6497"/>
                    <a:pt x="1295" y="6821"/>
                    <a:pt x="1465" y="7121"/>
                  </a:cubicBezTo>
                  <a:lnTo>
                    <a:pt x="879" y="7706"/>
                  </a:lnTo>
                  <a:cubicBezTo>
                    <a:pt x="787" y="7798"/>
                    <a:pt x="787" y="7946"/>
                    <a:pt x="879" y="8038"/>
                  </a:cubicBezTo>
                  <a:lnTo>
                    <a:pt x="2090" y="9249"/>
                  </a:lnTo>
                  <a:cubicBezTo>
                    <a:pt x="2136" y="9295"/>
                    <a:pt x="2196" y="9318"/>
                    <a:pt x="2256" y="9318"/>
                  </a:cubicBezTo>
                  <a:cubicBezTo>
                    <a:pt x="2316" y="9318"/>
                    <a:pt x="2376" y="9295"/>
                    <a:pt x="2422" y="9249"/>
                  </a:cubicBezTo>
                  <a:lnTo>
                    <a:pt x="2996" y="8675"/>
                  </a:lnTo>
                  <a:cubicBezTo>
                    <a:pt x="3300" y="8851"/>
                    <a:pt x="3628" y="8990"/>
                    <a:pt x="3975" y="9085"/>
                  </a:cubicBezTo>
                  <a:lnTo>
                    <a:pt x="3975" y="9707"/>
                  </a:lnTo>
                  <a:cubicBezTo>
                    <a:pt x="3975" y="9939"/>
                    <a:pt x="4161" y="10128"/>
                    <a:pt x="4395" y="10128"/>
                  </a:cubicBezTo>
                  <a:lnTo>
                    <a:pt x="5737" y="10128"/>
                  </a:lnTo>
                  <a:cubicBezTo>
                    <a:pt x="5969" y="10128"/>
                    <a:pt x="6157" y="9940"/>
                    <a:pt x="6157" y="9707"/>
                  </a:cubicBezTo>
                  <a:lnTo>
                    <a:pt x="6157" y="9085"/>
                  </a:lnTo>
                  <a:cubicBezTo>
                    <a:pt x="6503" y="8990"/>
                    <a:pt x="6831" y="8851"/>
                    <a:pt x="7135" y="8675"/>
                  </a:cubicBezTo>
                  <a:lnTo>
                    <a:pt x="7578" y="9119"/>
                  </a:lnTo>
                  <a:cubicBezTo>
                    <a:pt x="7661" y="9201"/>
                    <a:pt x="7768" y="9242"/>
                    <a:pt x="7875" y="9242"/>
                  </a:cubicBezTo>
                  <a:cubicBezTo>
                    <a:pt x="7983" y="9242"/>
                    <a:pt x="8090" y="9201"/>
                    <a:pt x="8172" y="9119"/>
                  </a:cubicBezTo>
                  <a:lnTo>
                    <a:pt x="9122" y="8170"/>
                  </a:lnTo>
                  <a:cubicBezTo>
                    <a:pt x="9286" y="8004"/>
                    <a:pt x="9286" y="7740"/>
                    <a:pt x="9122" y="7576"/>
                  </a:cubicBezTo>
                  <a:lnTo>
                    <a:pt x="8667" y="7121"/>
                  </a:lnTo>
                  <a:cubicBezTo>
                    <a:pt x="8835" y="6821"/>
                    <a:pt x="8968" y="6497"/>
                    <a:pt x="9058" y="6156"/>
                  </a:cubicBezTo>
                  <a:lnTo>
                    <a:pt x="9710" y="6156"/>
                  </a:lnTo>
                  <a:cubicBezTo>
                    <a:pt x="9942" y="6156"/>
                    <a:pt x="10132" y="5968"/>
                    <a:pt x="10132" y="5735"/>
                  </a:cubicBezTo>
                  <a:lnTo>
                    <a:pt x="10132" y="4390"/>
                  </a:lnTo>
                  <a:cubicBezTo>
                    <a:pt x="10128" y="4158"/>
                    <a:pt x="9939" y="3971"/>
                    <a:pt x="9708" y="3971"/>
                  </a:cubicBezTo>
                  <a:lnTo>
                    <a:pt x="9030" y="3971"/>
                  </a:lnTo>
                  <a:cubicBezTo>
                    <a:pt x="8935" y="3640"/>
                    <a:pt x="8802" y="3328"/>
                    <a:pt x="8631" y="3038"/>
                  </a:cubicBezTo>
                  <a:lnTo>
                    <a:pt x="9118" y="2552"/>
                  </a:lnTo>
                  <a:cubicBezTo>
                    <a:pt x="9283" y="2387"/>
                    <a:pt x="9283" y="2122"/>
                    <a:pt x="9118" y="1958"/>
                  </a:cubicBezTo>
                  <a:lnTo>
                    <a:pt x="8169" y="1009"/>
                  </a:lnTo>
                  <a:cubicBezTo>
                    <a:pt x="8087" y="927"/>
                    <a:pt x="7979" y="886"/>
                    <a:pt x="7872" y="886"/>
                  </a:cubicBezTo>
                  <a:cubicBezTo>
                    <a:pt x="7764" y="886"/>
                    <a:pt x="7657" y="927"/>
                    <a:pt x="7575" y="1009"/>
                  </a:cubicBezTo>
                  <a:lnTo>
                    <a:pt x="7076" y="1506"/>
                  </a:lnTo>
                  <a:cubicBezTo>
                    <a:pt x="6789" y="1347"/>
                    <a:pt x="6480" y="1219"/>
                    <a:pt x="6155" y="1129"/>
                  </a:cubicBezTo>
                  <a:lnTo>
                    <a:pt x="6155" y="237"/>
                  </a:lnTo>
                  <a:cubicBezTo>
                    <a:pt x="6155" y="106"/>
                    <a:pt x="6051" y="0"/>
                    <a:pt x="5920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7153548" y="4378019"/>
              <a:ext cx="199821" cy="199909"/>
            </a:xfrm>
            <a:custGeom>
              <a:avLst/>
              <a:gdLst/>
              <a:ahLst/>
              <a:cxnLst/>
              <a:rect l="l" t="t" r="r" b="b"/>
              <a:pathLst>
                <a:path w="4571" h="4573" extrusionOk="0">
                  <a:moveTo>
                    <a:pt x="2212" y="1"/>
                  </a:moveTo>
                  <a:lnTo>
                    <a:pt x="1892" y="1712"/>
                  </a:lnTo>
                  <a:lnTo>
                    <a:pt x="180" y="1394"/>
                  </a:lnTo>
                  <a:lnTo>
                    <a:pt x="0" y="2359"/>
                  </a:lnTo>
                  <a:lnTo>
                    <a:pt x="1713" y="2679"/>
                  </a:lnTo>
                  <a:lnTo>
                    <a:pt x="1395" y="4392"/>
                  </a:lnTo>
                  <a:lnTo>
                    <a:pt x="2359" y="4573"/>
                  </a:lnTo>
                  <a:lnTo>
                    <a:pt x="2680" y="2860"/>
                  </a:lnTo>
                  <a:lnTo>
                    <a:pt x="4393" y="3180"/>
                  </a:lnTo>
                  <a:lnTo>
                    <a:pt x="4571" y="2212"/>
                  </a:lnTo>
                  <a:lnTo>
                    <a:pt x="2860" y="1893"/>
                  </a:lnTo>
                  <a:lnTo>
                    <a:pt x="3178" y="18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7100482" y="4583043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6927492" y="4378020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7239016" y="4222202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4"/>
          <p:cNvSpPr txBox="1">
            <a:spLocks noGrp="1"/>
          </p:cNvSpPr>
          <p:nvPr>
            <p:ph type="subTitle" idx="1"/>
          </p:nvPr>
        </p:nvSpPr>
        <p:spPr>
          <a:xfrm>
            <a:off x="929521" y="1855551"/>
            <a:ext cx="2687100" cy="10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Tecnologías y versiones: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/>
              <a:t>JDK 17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/>
              <a:t>Windows 11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/>
              <a:t>NetBeans 20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/>
              <a:t>Java Mail 1.4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/>
              <a:t>Java Activation 1.1.1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/>
              <a:t>fontBox 2.0.30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/>
              <a:t>PDFBox 2.0.33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MX" sz="1800" dirty="0"/>
              <a:t>c</a:t>
            </a:r>
            <a:r>
              <a:rPr lang="en" sz="1800" dirty="0"/>
              <a:t>ommons-login 1.3.5</a:t>
            </a:r>
            <a:endParaRPr sz="1800" dirty="0"/>
          </a:p>
        </p:txBody>
      </p:sp>
      <p:sp>
        <p:nvSpPr>
          <p:cNvPr id="1058" name="Google Shape;1058;p54"/>
          <p:cNvSpPr txBox="1">
            <a:spLocks noGrp="1"/>
          </p:cNvSpPr>
          <p:nvPr>
            <p:ph type="title"/>
          </p:nvPr>
        </p:nvSpPr>
        <p:spPr>
          <a:xfrm>
            <a:off x="846393" y="476765"/>
            <a:ext cx="3351533" cy="10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ARQUITECTURA DEL SISTEMA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059" name="Google Shape;1059;p5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694" r="24427"/>
          <a:stretch/>
        </p:blipFill>
        <p:spPr>
          <a:xfrm>
            <a:off x="4293175" y="75"/>
            <a:ext cx="4850700" cy="5143500"/>
          </a:xfrm>
          <a:prstGeom prst="parallelogram">
            <a:avLst>
              <a:gd name="adj" fmla="val 25000"/>
            </a:avLst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64"/>
          <p:cNvSpPr txBox="1">
            <a:spLocks noGrp="1"/>
          </p:cNvSpPr>
          <p:nvPr>
            <p:ph type="title"/>
          </p:nvPr>
        </p:nvSpPr>
        <p:spPr>
          <a:xfrm rot="469">
            <a:off x="1330364" y="488433"/>
            <a:ext cx="6599400" cy="15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CLASES: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D9CFFE-147E-E1BB-2A29-E2CF785E50CE}"/>
              </a:ext>
            </a:extLst>
          </p:cNvPr>
          <p:cNvSpPr txBox="1"/>
          <p:nvPr/>
        </p:nvSpPr>
        <p:spPr>
          <a:xfrm>
            <a:off x="2983798" y="2057584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err="1"/>
              <a:t>RapidMail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err="1"/>
              <a:t>FuncionesLogin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err="1"/>
              <a:t>ConexionYValidacion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err="1"/>
              <a:t>appCorreo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err="1"/>
              <a:t>CorreosAEnviar</a:t>
            </a:r>
            <a:endParaRPr lang="es-MX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0"/>
          <p:cNvSpPr/>
          <p:nvPr/>
        </p:nvSpPr>
        <p:spPr>
          <a:xfrm flipH="1">
            <a:off x="4788300" y="5050"/>
            <a:ext cx="4355700" cy="51435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lt1"/>
              </a:gs>
              <a:gs pos="5000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50"/>
          <p:cNvGrpSpPr/>
          <p:nvPr/>
        </p:nvGrpSpPr>
        <p:grpSpPr>
          <a:xfrm>
            <a:off x="5096520" y="1458600"/>
            <a:ext cx="2943149" cy="2101408"/>
            <a:chOff x="4869448" y="1304089"/>
            <a:chExt cx="2177047" cy="1554411"/>
          </a:xfrm>
        </p:grpSpPr>
        <p:sp>
          <p:nvSpPr>
            <p:cNvPr id="966" name="Google Shape;966;p50"/>
            <p:cNvSpPr/>
            <p:nvPr/>
          </p:nvSpPr>
          <p:spPr>
            <a:xfrm>
              <a:off x="4921750" y="1617798"/>
              <a:ext cx="1888722" cy="1240702"/>
            </a:xfrm>
            <a:custGeom>
              <a:avLst/>
              <a:gdLst/>
              <a:ahLst/>
              <a:cxnLst/>
              <a:rect l="l" t="t" r="r" b="b"/>
              <a:pathLst>
                <a:path w="7065" h="4641" extrusionOk="0">
                  <a:moveTo>
                    <a:pt x="43" y="1"/>
                  </a:moveTo>
                  <a:cubicBezTo>
                    <a:pt x="21" y="1"/>
                    <a:pt x="1" y="21"/>
                    <a:pt x="1" y="43"/>
                  </a:cubicBezTo>
                  <a:lnTo>
                    <a:pt x="1" y="4598"/>
                  </a:lnTo>
                  <a:cubicBezTo>
                    <a:pt x="1" y="4622"/>
                    <a:pt x="19" y="4640"/>
                    <a:pt x="43" y="4640"/>
                  </a:cubicBezTo>
                  <a:lnTo>
                    <a:pt x="7022" y="4640"/>
                  </a:lnTo>
                  <a:cubicBezTo>
                    <a:pt x="7045" y="4640"/>
                    <a:pt x="7065" y="4624"/>
                    <a:pt x="7065" y="4598"/>
                  </a:cubicBezTo>
                  <a:lnTo>
                    <a:pt x="7065" y="43"/>
                  </a:lnTo>
                  <a:cubicBezTo>
                    <a:pt x="7065" y="21"/>
                    <a:pt x="7045" y="1"/>
                    <a:pt x="70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4869448" y="1562175"/>
              <a:ext cx="1888722" cy="1240702"/>
            </a:xfrm>
            <a:custGeom>
              <a:avLst/>
              <a:gdLst/>
              <a:ahLst/>
              <a:cxnLst/>
              <a:rect l="l" t="t" r="r" b="b"/>
              <a:pathLst>
                <a:path w="7065" h="4641" extrusionOk="0">
                  <a:moveTo>
                    <a:pt x="43" y="1"/>
                  </a:moveTo>
                  <a:cubicBezTo>
                    <a:pt x="21" y="1"/>
                    <a:pt x="1" y="21"/>
                    <a:pt x="1" y="43"/>
                  </a:cubicBezTo>
                  <a:lnTo>
                    <a:pt x="1" y="4598"/>
                  </a:lnTo>
                  <a:cubicBezTo>
                    <a:pt x="1" y="4622"/>
                    <a:pt x="19" y="4640"/>
                    <a:pt x="43" y="4640"/>
                  </a:cubicBezTo>
                  <a:lnTo>
                    <a:pt x="7022" y="4640"/>
                  </a:lnTo>
                  <a:cubicBezTo>
                    <a:pt x="7045" y="4640"/>
                    <a:pt x="7065" y="4624"/>
                    <a:pt x="7065" y="4598"/>
                  </a:cubicBezTo>
                  <a:lnTo>
                    <a:pt x="7065" y="43"/>
                  </a:lnTo>
                  <a:cubicBezTo>
                    <a:pt x="7065" y="21"/>
                    <a:pt x="7045" y="1"/>
                    <a:pt x="70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4869448" y="1562175"/>
              <a:ext cx="1888722" cy="1240702"/>
            </a:xfrm>
            <a:custGeom>
              <a:avLst/>
              <a:gdLst/>
              <a:ahLst/>
              <a:cxnLst/>
              <a:rect l="l" t="t" r="r" b="b"/>
              <a:pathLst>
                <a:path w="7065" h="4641" extrusionOk="0">
                  <a:moveTo>
                    <a:pt x="43" y="1"/>
                  </a:moveTo>
                  <a:cubicBezTo>
                    <a:pt x="21" y="1"/>
                    <a:pt x="1" y="21"/>
                    <a:pt x="1" y="43"/>
                  </a:cubicBezTo>
                  <a:lnTo>
                    <a:pt x="1" y="4598"/>
                  </a:lnTo>
                  <a:cubicBezTo>
                    <a:pt x="1" y="4622"/>
                    <a:pt x="19" y="4640"/>
                    <a:pt x="43" y="4640"/>
                  </a:cubicBezTo>
                  <a:lnTo>
                    <a:pt x="7022" y="4640"/>
                  </a:lnTo>
                  <a:cubicBezTo>
                    <a:pt x="7045" y="4640"/>
                    <a:pt x="7065" y="4624"/>
                    <a:pt x="7065" y="4598"/>
                  </a:cubicBezTo>
                  <a:lnTo>
                    <a:pt x="7065" y="43"/>
                  </a:lnTo>
                  <a:cubicBezTo>
                    <a:pt x="7065" y="21"/>
                    <a:pt x="7045" y="1"/>
                    <a:pt x="7022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48CE6">
                    <a:alpha val="3294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6527140" y="1332646"/>
              <a:ext cx="519355" cy="473287"/>
            </a:xfrm>
            <a:custGeom>
              <a:avLst/>
              <a:gdLst/>
              <a:ahLst/>
              <a:cxnLst/>
              <a:rect l="l" t="t" r="r" b="b"/>
              <a:pathLst>
                <a:path w="5355" h="4880" extrusionOk="0">
                  <a:moveTo>
                    <a:pt x="2678" y="1"/>
                  </a:moveTo>
                  <a:cubicBezTo>
                    <a:pt x="2054" y="1"/>
                    <a:pt x="1429" y="239"/>
                    <a:pt x="953" y="716"/>
                  </a:cubicBezTo>
                  <a:cubicBezTo>
                    <a:pt x="1" y="1667"/>
                    <a:pt x="1" y="3213"/>
                    <a:pt x="953" y="4165"/>
                  </a:cubicBezTo>
                  <a:cubicBezTo>
                    <a:pt x="1429" y="4641"/>
                    <a:pt x="2054" y="4879"/>
                    <a:pt x="2678" y="4879"/>
                  </a:cubicBezTo>
                  <a:cubicBezTo>
                    <a:pt x="3302" y="4879"/>
                    <a:pt x="3927" y="4641"/>
                    <a:pt x="4403" y="4165"/>
                  </a:cubicBezTo>
                  <a:cubicBezTo>
                    <a:pt x="5355" y="3213"/>
                    <a:pt x="5355" y="1667"/>
                    <a:pt x="4403" y="716"/>
                  </a:cubicBezTo>
                  <a:cubicBezTo>
                    <a:pt x="3927" y="239"/>
                    <a:pt x="3302" y="1"/>
                    <a:pt x="2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4960611" y="1663495"/>
              <a:ext cx="1706934" cy="516759"/>
            </a:xfrm>
            <a:custGeom>
              <a:avLst/>
              <a:gdLst/>
              <a:ahLst/>
              <a:cxnLst/>
              <a:rect l="l" t="t" r="r" b="b"/>
              <a:pathLst>
                <a:path w="6385" h="1933" extrusionOk="0">
                  <a:moveTo>
                    <a:pt x="137" y="0"/>
                  </a:moveTo>
                  <a:cubicBezTo>
                    <a:pt x="95" y="0"/>
                    <a:pt x="56" y="22"/>
                    <a:pt x="35" y="62"/>
                  </a:cubicBezTo>
                  <a:cubicBezTo>
                    <a:pt x="1" y="121"/>
                    <a:pt x="22" y="193"/>
                    <a:pt x="80" y="224"/>
                  </a:cubicBezTo>
                  <a:lnTo>
                    <a:pt x="3126" y="1917"/>
                  </a:lnTo>
                  <a:cubicBezTo>
                    <a:pt x="3144" y="1927"/>
                    <a:pt x="3163" y="1932"/>
                    <a:pt x="3184" y="1932"/>
                  </a:cubicBezTo>
                  <a:lnTo>
                    <a:pt x="3201" y="1932"/>
                  </a:lnTo>
                  <a:cubicBezTo>
                    <a:pt x="3219" y="1932"/>
                    <a:pt x="3241" y="1927"/>
                    <a:pt x="3260" y="1917"/>
                  </a:cubicBezTo>
                  <a:lnTo>
                    <a:pt x="6306" y="224"/>
                  </a:lnTo>
                  <a:cubicBezTo>
                    <a:pt x="6363" y="193"/>
                    <a:pt x="6384" y="121"/>
                    <a:pt x="6352" y="62"/>
                  </a:cubicBezTo>
                  <a:cubicBezTo>
                    <a:pt x="6330" y="23"/>
                    <a:pt x="6290" y="1"/>
                    <a:pt x="6248" y="1"/>
                  </a:cubicBezTo>
                  <a:cubicBezTo>
                    <a:pt x="6228" y="1"/>
                    <a:pt x="6208" y="6"/>
                    <a:pt x="6189" y="16"/>
                  </a:cubicBezTo>
                  <a:lnTo>
                    <a:pt x="3192" y="1681"/>
                  </a:lnTo>
                  <a:lnTo>
                    <a:pt x="197" y="16"/>
                  </a:lnTo>
                  <a:cubicBezTo>
                    <a:pt x="178" y="5"/>
                    <a:pt x="157" y="0"/>
                    <a:pt x="13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64600"/>
                  </a:srgbClr>
                </a:gs>
                <a:gs pos="100000">
                  <a:srgbClr val="4A77FF">
                    <a:alpha val="23137"/>
                    <a:alpha val="646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6499788" y="1304089"/>
              <a:ext cx="519355" cy="473287"/>
            </a:xfrm>
            <a:custGeom>
              <a:avLst/>
              <a:gdLst/>
              <a:ahLst/>
              <a:cxnLst/>
              <a:rect l="l" t="t" r="r" b="b"/>
              <a:pathLst>
                <a:path w="5355" h="4880" extrusionOk="0">
                  <a:moveTo>
                    <a:pt x="2678" y="1"/>
                  </a:moveTo>
                  <a:cubicBezTo>
                    <a:pt x="2054" y="1"/>
                    <a:pt x="1429" y="239"/>
                    <a:pt x="953" y="716"/>
                  </a:cubicBezTo>
                  <a:cubicBezTo>
                    <a:pt x="1" y="1667"/>
                    <a:pt x="1" y="3213"/>
                    <a:pt x="953" y="4165"/>
                  </a:cubicBezTo>
                  <a:cubicBezTo>
                    <a:pt x="1429" y="4641"/>
                    <a:pt x="2054" y="4879"/>
                    <a:pt x="2678" y="4879"/>
                  </a:cubicBezTo>
                  <a:cubicBezTo>
                    <a:pt x="3302" y="4879"/>
                    <a:pt x="3927" y="4641"/>
                    <a:pt x="4403" y="4165"/>
                  </a:cubicBezTo>
                  <a:cubicBezTo>
                    <a:pt x="5355" y="3213"/>
                    <a:pt x="5355" y="1667"/>
                    <a:pt x="4403" y="716"/>
                  </a:cubicBezTo>
                  <a:cubicBezTo>
                    <a:pt x="3927" y="239"/>
                    <a:pt x="3302" y="1"/>
                    <a:pt x="2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6634404" y="1415913"/>
              <a:ext cx="250124" cy="250124"/>
            </a:xfrm>
            <a:custGeom>
              <a:avLst/>
              <a:gdLst/>
              <a:ahLst/>
              <a:cxnLst/>
              <a:rect l="l" t="t" r="r" b="b"/>
              <a:pathLst>
                <a:path w="2579" h="2579" extrusionOk="0">
                  <a:moveTo>
                    <a:pt x="1379" y="886"/>
                  </a:moveTo>
                  <a:cubicBezTo>
                    <a:pt x="1447" y="886"/>
                    <a:pt x="1509" y="890"/>
                    <a:pt x="1561" y="903"/>
                  </a:cubicBezTo>
                  <a:lnTo>
                    <a:pt x="1540" y="1251"/>
                  </a:lnTo>
                  <a:cubicBezTo>
                    <a:pt x="1530" y="1402"/>
                    <a:pt x="1499" y="1510"/>
                    <a:pt x="1450" y="1576"/>
                  </a:cubicBezTo>
                  <a:cubicBezTo>
                    <a:pt x="1400" y="1644"/>
                    <a:pt x="1330" y="1678"/>
                    <a:pt x="1235" y="1678"/>
                  </a:cubicBezTo>
                  <a:cubicBezTo>
                    <a:pt x="1054" y="1678"/>
                    <a:pt x="965" y="1566"/>
                    <a:pt x="965" y="1344"/>
                  </a:cubicBezTo>
                  <a:cubicBezTo>
                    <a:pt x="965" y="1202"/>
                    <a:pt x="1000" y="1091"/>
                    <a:pt x="1072" y="1009"/>
                  </a:cubicBezTo>
                  <a:cubicBezTo>
                    <a:pt x="1146" y="926"/>
                    <a:pt x="1249" y="886"/>
                    <a:pt x="1379" y="886"/>
                  </a:cubicBezTo>
                  <a:close/>
                  <a:moveTo>
                    <a:pt x="1388" y="1"/>
                  </a:moveTo>
                  <a:cubicBezTo>
                    <a:pt x="1113" y="1"/>
                    <a:pt x="870" y="62"/>
                    <a:pt x="659" y="182"/>
                  </a:cubicBezTo>
                  <a:cubicBezTo>
                    <a:pt x="447" y="302"/>
                    <a:pt x="287" y="468"/>
                    <a:pt x="171" y="680"/>
                  </a:cubicBezTo>
                  <a:cubicBezTo>
                    <a:pt x="57" y="892"/>
                    <a:pt x="0" y="1128"/>
                    <a:pt x="0" y="1387"/>
                  </a:cubicBezTo>
                  <a:cubicBezTo>
                    <a:pt x="0" y="1762"/>
                    <a:pt x="113" y="2054"/>
                    <a:pt x="337" y="2264"/>
                  </a:cubicBezTo>
                  <a:cubicBezTo>
                    <a:pt x="560" y="2474"/>
                    <a:pt x="871" y="2579"/>
                    <a:pt x="1272" y="2579"/>
                  </a:cubicBezTo>
                  <a:cubicBezTo>
                    <a:pt x="1547" y="2579"/>
                    <a:pt x="1796" y="2531"/>
                    <a:pt x="2021" y="2436"/>
                  </a:cubicBezTo>
                  <a:lnTo>
                    <a:pt x="2021" y="2133"/>
                  </a:lnTo>
                  <a:cubicBezTo>
                    <a:pt x="1892" y="2182"/>
                    <a:pt x="1761" y="2217"/>
                    <a:pt x="1627" y="2241"/>
                  </a:cubicBezTo>
                  <a:cubicBezTo>
                    <a:pt x="1492" y="2266"/>
                    <a:pt x="1371" y="2278"/>
                    <a:pt x="1259" y="2278"/>
                  </a:cubicBezTo>
                  <a:cubicBezTo>
                    <a:pt x="966" y="2278"/>
                    <a:pt x="741" y="2200"/>
                    <a:pt x="586" y="2044"/>
                  </a:cubicBezTo>
                  <a:cubicBezTo>
                    <a:pt x="430" y="1889"/>
                    <a:pt x="352" y="1667"/>
                    <a:pt x="352" y="1377"/>
                  </a:cubicBezTo>
                  <a:cubicBezTo>
                    <a:pt x="352" y="1161"/>
                    <a:pt x="395" y="970"/>
                    <a:pt x="478" y="806"/>
                  </a:cubicBezTo>
                  <a:cubicBezTo>
                    <a:pt x="560" y="642"/>
                    <a:pt x="680" y="514"/>
                    <a:pt x="839" y="428"/>
                  </a:cubicBezTo>
                  <a:cubicBezTo>
                    <a:pt x="996" y="340"/>
                    <a:pt x="1180" y="297"/>
                    <a:pt x="1392" y="297"/>
                  </a:cubicBezTo>
                  <a:cubicBezTo>
                    <a:pt x="1556" y="297"/>
                    <a:pt x="1703" y="330"/>
                    <a:pt x="1830" y="400"/>
                  </a:cubicBezTo>
                  <a:cubicBezTo>
                    <a:pt x="1957" y="468"/>
                    <a:pt x="2056" y="567"/>
                    <a:pt x="2127" y="697"/>
                  </a:cubicBezTo>
                  <a:cubicBezTo>
                    <a:pt x="2198" y="827"/>
                    <a:pt x="2233" y="975"/>
                    <a:pt x="2233" y="1145"/>
                  </a:cubicBezTo>
                  <a:cubicBezTo>
                    <a:pt x="2233" y="1305"/>
                    <a:pt x="2213" y="1432"/>
                    <a:pt x="2172" y="1531"/>
                  </a:cubicBezTo>
                  <a:cubicBezTo>
                    <a:pt x="2133" y="1627"/>
                    <a:pt x="2079" y="1677"/>
                    <a:pt x="2013" y="1677"/>
                  </a:cubicBezTo>
                  <a:cubicBezTo>
                    <a:pt x="1932" y="1677"/>
                    <a:pt x="1892" y="1605"/>
                    <a:pt x="1892" y="1458"/>
                  </a:cubicBezTo>
                  <a:lnTo>
                    <a:pt x="1929" y="687"/>
                  </a:lnTo>
                  <a:cubicBezTo>
                    <a:pt x="1858" y="664"/>
                    <a:pt x="1769" y="643"/>
                    <a:pt x="1660" y="626"/>
                  </a:cubicBezTo>
                  <a:cubicBezTo>
                    <a:pt x="1550" y="608"/>
                    <a:pt x="1453" y="599"/>
                    <a:pt x="1362" y="599"/>
                  </a:cubicBezTo>
                  <a:cubicBezTo>
                    <a:pt x="1136" y="599"/>
                    <a:pt x="952" y="666"/>
                    <a:pt x="811" y="803"/>
                  </a:cubicBezTo>
                  <a:cubicBezTo>
                    <a:pt x="669" y="937"/>
                    <a:pt x="598" y="1115"/>
                    <a:pt x="598" y="1337"/>
                  </a:cubicBezTo>
                  <a:cubicBezTo>
                    <a:pt x="598" y="1532"/>
                    <a:pt x="651" y="1687"/>
                    <a:pt x="760" y="1797"/>
                  </a:cubicBezTo>
                  <a:cubicBezTo>
                    <a:pt x="867" y="1909"/>
                    <a:pt x="1013" y="1965"/>
                    <a:pt x="1199" y="1965"/>
                  </a:cubicBezTo>
                  <a:cubicBezTo>
                    <a:pt x="1373" y="1965"/>
                    <a:pt x="1519" y="1899"/>
                    <a:pt x="1632" y="1762"/>
                  </a:cubicBezTo>
                  <a:lnTo>
                    <a:pt x="1656" y="1762"/>
                  </a:lnTo>
                  <a:cubicBezTo>
                    <a:pt x="1683" y="1822"/>
                    <a:pt x="1726" y="1872"/>
                    <a:pt x="1786" y="1909"/>
                  </a:cubicBezTo>
                  <a:cubicBezTo>
                    <a:pt x="1846" y="1945"/>
                    <a:pt x="1915" y="1965"/>
                    <a:pt x="1993" y="1965"/>
                  </a:cubicBezTo>
                  <a:cubicBezTo>
                    <a:pt x="2109" y="1965"/>
                    <a:pt x="2212" y="1928"/>
                    <a:pt x="2300" y="1858"/>
                  </a:cubicBezTo>
                  <a:cubicBezTo>
                    <a:pt x="2389" y="1787"/>
                    <a:pt x="2458" y="1688"/>
                    <a:pt x="2505" y="1562"/>
                  </a:cubicBezTo>
                  <a:cubicBezTo>
                    <a:pt x="2553" y="1438"/>
                    <a:pt x="2578" y="1299"/>
                    <a:pt x="2578" y="1148"/>
                  </a:cubicBezTo>
                  <a:cubicBezTo>
                    <a:pt x="2578" y="919"/>
                    <a:pt x="2529" y="718"/>
                    <a:pt x="2430" y="545"/>
                  </a:cubicBezTo>
                  <a:cubicBezTo>
                    <a:pt x="2331" y="373"/>
                    <a:pt x="2191" y="239"/>
                    <a:pt x="2008" y="142"/>
                  </a:cubicBezTo>
                  <a:cubicBezTo>
                    <a:pt x="1826" y="49"/>
                    <a:pt x="1619" y="1"/>
                    <a:pt x="1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3" name="Google Shape;973;p50"/>
          <p:cNvSpPr txBox="1">
            <a:spLocks noGrp="1"/>
          </p:cNvSpPr>
          <p:nvPr>
            <p:ph type="title"/>
          </p:nvPr>
        </p:nvSpPr>
        <p:spPr>
          <a:xfrm>
            <a:off x="713225" y="1940750"/>
            <a:ext cx="3772500" cy="18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Manual de Usuario</a:t>
            </a:r>
            <a:endParaRPr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74" name="Google Shape;974;p50"/>
          <p:cNvSpPr txBox="1">
            <a:spLocks noGrp="1"/>
          </p:cNvSpPr>
          <p:nvPr>
            <p:ph type="title" idx="2"/>
          </p:nvPr>
        </p:nvSpPr>
        <p:spPr>
          <a:xfrm>
            <a:off x="709737" y="237630"/>
            <a:ext cx="1767000" cy="12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75" name="Google Shape;975;p50"/>
          <p:cNvSpPr txBox="1">
            <a:spLocks noGrp="1"/>
          </p:cNvSpPr>
          <p:nvPr>
            <p:ph type="subTitle" idx="1"/>
          </p:nvPr>
        </p:nvSpPr>
        <p:spPr>
          <a:xfrm rot="547">
            <a:off x="713225" y="3910750"/>
            <a:ext cx="37725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Uso correcto del aplicativo</a:t>
            </a:r>
            <a:endParaRPr dirty="0"/>
          </a:p>
        </p:txBody>
      </p:sp>
      <p:sp>
        <p:nvSpPr>
          <p:cNvPr id="976" name="Google Shape;976;p50"/>
          <p:cNvSpPr/>
          <p:nvPr/>
        </p:nvSpPr>
        <p:spPr>
          <a:xfrm>
            <a:off x="5479483" y="1607773"/>
            <a:ext cx="811592" cy="925442"/>
          </a:xfrm>
          <a:custGeom>
            <a:avLst/>
            <a:gdLst/>
            <a:ahLst/>
            <a:cxnLst/>
            <a:rect l="l" t="t" r="r" b="b"/>
            <a:pathLst>
              <a:path w="5907" h="6736" extrusionOk="0">
                <a:moveTo>
                  <a:pt x="2953" y="0"/>
                </a:moveTo>
                <a:cubicBezTo>
                  <a:pt x="1322" y="0"/>
                  <a:pt x="0" y="1322"/>
                  <a:pt x="0" y="2953"/>
                </a:cubicBezTo>
                <a:cubicBezTo>
                  <a:pt x="0" y="4521"/>
                  <a:pt x="1223" y="5805"/>
                  <a:pt x="2766" y="5900"/>
                </a:cubicBezTo>
                <a:lnTo>
                  <a:pt x="2766" y="6736"/>
                </a:lnTo>
                <a:cubicBezTo>
                  <a:pt x="2766" y="6736"/>
                  <a:pt x="3461" y="6365"/>
                  <a:pt x="3644" y="5823"/>
                </a:cubicBezTo>
                <a:cubicBezTo>
                  <a:pt x="4944" y="5512"/>
                  <a:pt x="5907" y="4346"/>
                  <a:pt x="5907" y="2953"/>
                </a:cubicBezTo>
                <a:cubicBezTo>
                  <a:pt x="5907" y="1322"/>
                  <a:pt x="4585" y="0"/>
                  <a:pt x="2953" y="0"/>
                </a:cubicBezTo>
                <a:close/>
              </a:path>
            </a:pathLst>
          </a:custGeom>
          <a:solidFill>
            <a:srgbClr val="FFFFFF">
              <a:alpha val="64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7" name="Google Shape;977;p50"/>
          <p:cNvGrpSpPr/>
          <p:nvPr/>
        </p:nvGrpSpPr>
        <p:grpSpPr>
          <a:xfrm>
            <a:off x="6061183" y="3627568"/>
            <a:ext cx="1432156" cy="404250"/>
            <a:chOff x="4911074" y="2790346"/>
            <a:chExt cx="921949" cy="260235"/>
          </a:xfrm>
        </p:grpSpPr>
        <p:sp>
          <p:nvSpPr>
            <p:cNvPr id="978" name="Google Shape;978;p50"/>
            <p:cNvSpPr/>
            <p:nvPr/>
          </p:nvSpPr>
          <p:spPr>
            <a:xfrm>
              <a:off x="4911074" y="2790346"/>
              <a:ext cx="921949" cy="260235"/>
            </a:xfrm>
            <a:custGeom>
              <a:avLst/>
              <a:gdLst/>
              <a:ahLst/>
              <a:cxnLst/>
              <a:rect l="l" t="t" r="r" b="b"/>
              <a:pathLst>
                <a:path w="21090" h="5953" extrusionOk="0">
                  <a:moveTo>
                    <a:pt x="2398" y="1"/>
                  </a:moveTo>
                  <a:cubicBezTo>
                    <a:pt x="1073" y="1"/>
                    <a:pt x="2" y="1074"/>
                    <a:pt x="0" y="2398"/>
                  </a:cubicBezTo>
                  <a:cubicBezTo>
                    <a:pt x="0" y="3723"/>
                    <a:pt x="1073" y="4795"/>
                    <a:pt x="2398" y="4795"/>
                  </a:cubicBezTo>
                  <a:lnTo>
                    <a:pt x="15178" y="4795"/>
                  </a:lnTo>
                  <a:lnTo>
                    <a:pt x="16336" y="5953"/>
                  </a:lnTo>
                  <a:lnTo>
                    <a:pt x="17494" y="4795"/>
                  </a:lnTo>
                  <a:lnTo>
                    <a:pt x="18692" y="4795"/>
                  </a:lnTo>
                  <a:cubicBezTo>
                    <a:pt x="20016" y="4795"/>
                    <a:pt x="21089" y="3723"/>
                    <a:pt x="21089" y="2398"/>
                  </a:cubicBezTo>
                  <a:cubicBezTo>
                    <a:pt x="21089" y="1074"/>
                    <a:pt x="20016" y="1"/>
                    <a:pt x="18692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5043836" y="2887656"/>
              <a:ext cx="660228" cy="23519"/>
            </a:xfrm>
            <a:custGeom>
              <a:avLst/>
              <a:gdLst/>
              <a:ahLst/>
              <a:cxnLst/>
              <a:rect l="l" t="t" r="r" b="b"/>
              <a:pathLst>
                <a:path w="15103" h="538" extrusionOk="0">
                  <a:moveTo>
                    <a:pt x="269" y="0"/>
                  </a:moveTo>
                  <a:cubicBezTo>
                    <a:pt x="121" y="0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lnTo>
                    <a:pt x="14834" y="538"/>
                  </a:lnTo>
                  <a:cubicBezTo>
                    <a:pt x="14982" y="538"/>
                    <a:pt x="15102" y="418"/>
                    <a:pt x="15102" y="269"/>
                  </a:cubicBezTo>
                  <a:cubicBezTo>
                    <a:pt x="15102" y="121"/>
                    <a:pt x="14982" y="0"/>
                    <a:pt x="14834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50"/>
          <p:cNvGrpSpPr/>
          <p:nvPr/>
        </p:nvGrpSpPr>
        <p:grpSpPr>
          <a:xfrm>
            <a:off x="6061183" y="2952230"/>
            <a:ext cx="1432156" cy="404182"/>
            <a:chOff x="4911074" y="2476124"/>
            <a:chExt cx="921949" cy="260192"/>
          </a:xfrm>
        </p:grpSpPr>
        <p:sp>
          <p:nvSpPr>
            <p:cNvPr id="981" name="Google Shape;981;p50"/>
            <p:cNvSpPr/>
            <p:nvPr/>
          </p:nvSpPr>
          <p:spPr>
            <a:xfrm>
              <a:off x="4911074" y="2476124"/>
              <a:ext cx="921949" cy="260192"/>
            </a:xfrm>
            <a:custGeom>
              <a:avLst/>
              <a:gdLst/>
              <a:ahLst/>
              <a:cxnLst/>
              <a:rect l="l" t="t" r="r" b="b"/>
              <a:pathLst>
                <a:path w="21090" h="5952" extrusionOk="0">
                  <a:moveTo>
                    <a:pt x="2398" y="1"/>
                  </a:moveTo>
                  <a:cubicBezTo>
                    <a:pt x="1073" y="1"/>
                    <a:pt x="0" y="1073"/>
                    <a:pt x="0" y="2398"/>
                  </a:cubicBezTo>
                  <a:cubicBezTo>
                    <a:pt x="0" y="3721"/>
                    <a:pt x="1073" y="4795"/>
                    <a:pt x="2398" y="4795"/>
                  </a:cubicBezTo>
                  <a:lnTo>
                    <a:pt x="3596" y="4795"/>
                  </a:lnTo>
                  <a:lnTo>
                    <a:pt x="4754" y="5951"/>
                  </a:lnTo>
                  <a:lnTo>
                    <a:pt x="5913" y="4795"/>
                  </a:lnTo>
                  <a:lnTo>
                    <a:pt x="18692" y="4795"/>
                  </a:lnTo>
                  <a:cubicBezTo>
                    <a:pt x="20016" y="4795"/>
                    <a:pt x="21089" y="3721"/>
                    <a:pt x="21089" y="2398"/>
                  </a:cubicBezTo>
                  <a:cubicBezTo>
                    <a:pt x="21088" y="1073"/>
                    <a:pt x="20014" y="1"/>
                    <a:pt x="18692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5043924" y="2590788"/>
              <a:ext cx="492231" cy="23562"/>
            </a:xfrm>
            <a:custGeom>
              <a:avLst/>
              <a:gdLst/>
              <a:ahLst/>
              <a:cxnLst/>
              <a:rect l="l" t="t" r="r" b="b"/>
              <a:pathLst>
                <a:path w="11260" h="539" extrusionOk="0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7"/>
                    <a:pt x="120" y="538"/>
                    <a:pt x="269" y="538"/>
                  </a:cubicBezTo>
                  <a:lnTo>
                    <a:pt x="10991" y="538"/>
                  </a:lnTo>
                  <a:cubicBezTo>
                    <a:pt x="11139" y="538"/>
                    <a:pt x="11259" y="418"/>
                    <a:pt x="11259" y="270"/>
                  </a:cubicBezTo>
                  <a:cubicBezTo>
                    <a:pt x="11259" y="121"/>
                    <a:pt x="11139" y="1"/>
                    <a:pt x="10991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5043924" y="2526309"/>
              <a:ext cx="345786" cy="23562"/>
            </a:xfrm>
            <a:custGeom>
              <a:avLst/>
              <a:gdLst/>
              <a:ahLst/>
              <a:cxnLst/>
              <a:rect l="l" t="t" r="r" b="b"/>
              <a:pathLst>
                <a:path w="7910" h="539" extrusionOk="0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lnTo>
                    <a:pt x="7641" y="538"/>
                  </a:lnTo>
                  <a:cubicBezTo>
                    <a:pt x="7788" y="538"/>
                    <a:pt x="7908" y="418"/>
                    <a:pt x="7909" y="270"/>
                  </a:cubicBezTo>
                  <a:cubicBezTo>
                    <a:pt x="7909" y="121"/>
                    <a:pt x="7789" y="1"/>
                    <a:pt x="7641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50"/>
          <p:cNvGrpSpPr/>
          <p:nvPr/>
        </p:nvGrpSpPr>
        <p:grpSpPr>
          <a:xfrm>
            <a:off x="5315130" y="1378593"/>
            <a:ext cx="164347" cy="157128"/>
            <a:chOff x="5315130" y="1378593"/>
            <a:chExt cx="164347" cy="157128"/>
          </a:xfrm>
        </p:grpSpPr>
        <p:sp>
          <p:nvSpPr>
            <p:cNvPr id="985" name="Google Shape;985;p50"/>
            <p:cNvSpPr/>
            <p:nvPr/>
          </p:nvSpPr>
          <p:spPr>
            <a:xfrm>
              <a:off x="5426407" y="1378593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5315130" y="1458607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50"/>
          <p:cNvGrpSpPr/>
          <p:nvPr/>
        </p:nvGrpSpPr>
        <p:grpSpPr>
          <a:xfrm>
            <a:off x="6209673" y="339594"/>
            <a:ext cx="1405029" cy="998315"/>
            <a:chOff x="6209673" y="339594"/>
            <a:chExt cx="1405029" cy="998315"/>
          </a:xfrm>
        </p:grpSpPr>
        <p:sp>
          <p:nvSpPr>
            <p:cNvPr id="988" name="Google Shape;988;p50"/>
            <p:cNvSpPr/>
            <p:nvPr/>
          </p:nvSpPr>
          <p:spPr>
            <a:xfrm>
              <a:off x="6209681" y="972989"/>
              <a:ext cx="364945" cy="364919"/>
            </a:xfrm>
            <a:custGeom>
              <a:avLst/>
              <a:gdLst/>
              <a:ahLst/>
              <a:cxnLst/>
              <a:rect l="l" t="t" r="r" b="b"/>
              <a:pathLst>
                <a:path w="18204" h="18205" extrusionOk="0">
                  <a:moveTo>
                    <a:pt x="9102" y="5178"/>
                  </a:moveTo>
                  <a:cubicBezTo>
                    <a:pt x="11313" y="5178"/>
                    <a:pt x="13104" y="6971"/>
                    <a:pt x="13104" y="9180"/>
                  </a:cubicBezTo>
                  <a:cubicBezTo>
                    <a:pt x="13104" y="11390"/>
                    <a:pt x="11313" y="13183"/>
                    <a:pt x="9102" y="13183"/>
                  </a:cubicBezTo>
                  <a:cubicBezTo>
                    <a:pt x="6893" y="13183"/>
                    <a:pt x="5100" y="11390"/>
                    <a:pt x="5100" y="9180"/>
                  </a:cubicBezTo>
                  <a:cubicBezTo>
                    <a:pt x="5100" y="6971"/>
                    <a:pt x="6893" y="5178"/>
                    <a:pt x="9102" y="5178"/>
                  </a:cubicBezTo>
                  <a:close/>
                  <a:moveTo>
                    <a:pt x="7565" y="1"/>
                  </a:moveTo>
                  <a:cubicBezTo>
                    <a:pt x="7332" y="1"/>
                    <a:pt x="7142" y="190"/>
                    <a:pt x="7142" y="424"/>
                  </a:cubicBezTo>
                  <a:lnTo>
                    <a:pt x="7142" y="2033"/>
                  </a:lnTo>
                  <a:cubicBezTo>
                    <a:pt x="6557" y="2193"/>
                    <a:pt x="6002" y="2422"/>
                    <a:pt x="5486" y="2712"/>
                  </a:cubicBezTo>
                  <a:lnTo>
                    <a:pt x="4355" y="1580"/>
                  </a:lnTo>
                  <a:cubicBezTo>
                    <a:pt x="4272" y="1498"/>
                    <a:pt x="4164" y="1456"/>
                    <a:pt x="4057" y="1456"/>
                  </a:cubicBezTo>
                  <a:cubicBezTo>
                    <a:pt x="3949" y="1456"/>
                    <a:pt x="3841" y="1498"/>
                    <a:pt x="3758" y="1580"/>
                  </a:cubicBezTo>
                  <a:lnTo>
                    <a:pt x="1580" y="3758"/>
                  </a:lnTo>
                  <a:cubicBezTo>
                    <a:pt x="1416" y="3922"/>
                    <a:pt x="1416" y="4189"/>
                    <a:pt x="1580" y="4353"/>
                  </a:cubicBezTo>
                  <a:lnTo>
                    <a:pt x="2691" y="5464"/>
                  </a:lnTo>
                  <a:cubicBezTo>
                    <a:pt x="2386" y="5987"/>
                    <a:pt x="2146" y="6548"/>
                    <a:pt x="1976" y="7141"/>
                  </a:cubicBezTo>
                  <a:lnTo>
                    <a:pt x="424" y="7141"/>
                  </a:lnTo>
                  <a:cubicBezTo>
                    <a:pt x="190" y="7141"/>
                    <a:pt x="1" y="7330"/>
                    <a:pt x="1" y="7564"/>
                  </a:cubicBezTo>
                  <a:lnTo>
                    <a:pt x="1" y="10642"/>
                  </a:lnTo>
                  <a:cubicBezTo>
                    <a:pt x="1" y="10875"/>
                    <a:pt x="190" y="11065"/>
                    <a:pt x="424" y="11065"/>
                  </a:cubicBezTo>
                  <a:lnTo>
                    <a:pt x="1931" y="11065"/>
                  </a:lnTo>
                  <a:cubicBezTo>
                    <a:pt x="2092" y="11679"/>
                    <a:pt x="2329" y="12260"/>
                    <a:pt x="2633" y="12801"/>
                  </a:cubicBezTo>
                  <a:lnTo>
                    <a:pt x="1579" y="13855"/>
                  </a:lnTo>
                  <a:cubicBezTo>
                    <a:pt x="1415" y="14019"/>
                    <a:pt x="1415" y="14286"/>
                    <a:pt x="1579" y="14450"/>
                  </a:cubicBezTo>
                  <a:lnTo>
                    <a:pt x="3757" y="16628"/>
                  </a:lnTo>
                  <a:cubicBezTo>
                    <a:pt x="3839" y="16710"/>
                    <a:pt x="3947" y="16751"/>
                    <a:pt x="4054" y="16751"/>
                  </a:cubicBezTo>
                  <a:cubicBezTo>
                    <a:pt x="4162" y="16751"/>
                    <a:pt x="4270" y="16710"/>
                    <a:pt x="4352" y="16628"/>
                  </a:cubicBezTo>
                  <a:lnTo>
                    <a:pt x="5384" y="15596"/>
                  </a:lnTo>
                  <a:cubicBezTo>
                    <a:pt x="5930" y="15911"/>
                    <a:pt x="6520" y="16161"/>
                    <a:pt x="7142" y="16333"/>
                  </a:cubicBezTo>
                  <a:lnTo>
                    <a:pt x="7142" y="17450"/>
                  </a:lnTo>
                  <a:cubicBezTo>
                    <a:pt x="7142" y="17867"/>
                    <a:pt x="7479" y="18205"/>
                    <a:pt x="7896" y="18205"/>
                  </a:cubicBezTo>
                  <a:lnTo>
                    <a:pt x="10310" y="18205"/>
                  </a:lnTo>
                  <a:cubicBezTo>
                    <a:pt x="10727" y="18205"/>
                    <a:pt x="11064" y="17867"/>
                    <a:pt x="11064" y="17450"/>
                  </a:cubicBezTo>
                  <a:lnTo>
                    <a:pt x="11064" y="16333"/>
                  </a:lnTo>
                  <a:cubicBezTo>
                    <a:pt x="11686" y="16163"/>
                    <a:pt x="12276" y="15914"/>
                    <a:pt x="12821" y="15596"/>
                  </a:cubicBezTo>
                  <a:lnTo>
                    <a:pt x="13619" y="16392"/>
                  </a:lnTo>
                  <a:cubicBezTo>
                    <a:pt x="13766" y="16540"/>
                    <a:pt x="13959" y="16614"/>
                    <a:pt x="14152" y="16614"/>
                  </a:cubicBezTo>
                  <a:cubicBezTo>
                    <a:pt x="14345" y="16614"/>
                    <a:pt x="14539" y="16540"/>
                    <a:pt x="14687" y="16392"/>
                  </a:cubicBezTo>
                  <a:lnTo>
                    <a:pt x="16392" y="14687"/>
                  </a:lnTo>
                  <a:cubicBezTo>
                    <a:pt x="16688" y="14391"/>
                    <a:pt x="16688" y="13914"/>
                    <a:pt x="16392" y="13619"/>
                  </a:cubicBezTo>
                  <a:lnTo>
                    <a:pt x="15573" y="12800"/>
                  </a:lnTo>
                  <a:cubicBezTo>
                    <a:pt x="15876" y="12260"/>
                    <a:pt x="16115" y="11679"/>
                    <a:pt x="16275" y="11065"/>
                  </a:cubicBezTo>
                  <a:lnTo>
                    <a:pt x="17448" y="11065"/>
                  </a:lnTo>
                  <a:cubicBezTo>
                    <a:pt x="17866" y="11065"/>
                    <a:pt x="18204" y="10727"/>
                    <a:pt x="18204" y="10310"/>
                  </a:cubicBezTo>
                  <a:lnTo>
                    <a:pt x="18204" y="7897"/>
                  </a:lnTo>
                  <a:cubicBezTo>
                    <a:pt x="18204" y="7479"/>
                    <a:pt x="17867" y="7141"/>
                    <a:pt x="17450" y="7141"/>
                  </a:cubicBezTo>
                  <a:lnTo>
                    <a:pt x="16231" y="7141"/>
                  </a:lnTo>
                  <a:cubicBezTo>
                    <a:pt x="16061" y="6547"/>
                    <a:pt x="15821" y="5985"/>
                    <a:pt x="15517" y="5464"/>
                  </a:cubicBezTo>
                  <a:lnTo>
                    <a:pt x="16392" y="4588"/>
                  </a:lnTo>
                  <a:cubicBezTo>
                    <a:pt x="16688" y="4293"/>
                    <a:pt x="16688" y="3816"/>
                    <a:pt x="16392" y="3521"/>
                  </a:cubicBezTo>
                  <a:lnTo>
                    <a:pt x="14687" y="1815"/>
                  </a:lnTo>
                  <a:cubicBezTo>
                    <a:pt x="14539" y="1667"/>
                    <a:pt x="14346" y="1593"/>
                    <a:pt x="14153" y="1593"/>
                  </a:cubicBezTo>
                  <a:cubicBezTo>
                    <a:pt x="13960" y="1593"/>
                    <a:pt x="13767" y="1667"/>
                    <a:pt x="13619" y="1815"/>
                  </a:cubicBezTo>
                  <a:lnTo>
                    <a:pt x="12722" y="2712"/>
                  </a:lnTo>
                  <a:cubicBezTo>
                    <a:pt x="12205" y="2422"/>
                    <a:pt x="11649" y="2191"/>
                    <a:pt x="11066" y="2033"/>
                  </a:cubicBezTo>
                  <a:lnTo>
                    <a:pt x="11066" y="424"/>
                  </a:lnTo>
                  <a:cubicBezTo>
                    <a:pt x="11066" y="190"/>
                    <a:pt x="10877" y="1"/>
                    <a:pt x="10644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7561632" y="902505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6209673" y="339594"/>
              <a:ext cx="199821" cy="199909"/>
            </a:xfrm>
            <a:custGeom>
              <a:avLst/>
              <a:gdLst/>
              <a:ahLst/>
              <a:cxnLst/>
              <a:rect l="l" t="t" r="r" b="b"/>
              <a:pathLst>
                <a:path w="4571" h="4573" extrusionOk="0">
                  <a:moveTo>
                    <a:pt x="2212" y="1"/>
                  </a:moveTo>
                  <a:lnTo>
                    <a:pt x="1892" y="1712"/>
                  </a:lnTo>
                  <a:lnTo>
                    <a:pt x="180" y="1394"/>
                  </a:lnTo>
                  <a:lnTo>
                    <a:pt x="0" y="2359"/>
                  </a:lnTo>
                  <a:lnTo>
                    <a:pt x="1713" y="2679"/>
                  </a:lnTo>
                  <a:lnTo>
                    <a:pt x="1395" y="4392"/>
                  </a:lnTo>
                  <a:lnTo>
                    <a:pt x="2359" y="4573"/>
                  </a:lnTo>
                  <a:lnTo>
                    <a:pt x="2680" y="2860"/>
                  </a:lnTo>
                  <a:lnTo>
                    <a:pt x="4393" y="3180"/>
                  </a:lnTo>
                  <a:lnTo>
                    <a:pt x="4571" y="2212"/>
                  </a:lnTo>
                  <a:lnTo>
                    <a:pt x="2860" y="1893"/>
                  </a:lnTo>
                  <a:lnTo>
                    <a:pt x="3178" y="18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7044134" y="1025763"/>
              <a:ext cx="195319" cy="195362"/>
            </a:xfrm>
            <a:custGeom>
              <a:avLst/>
              <a:gdLst/>
              <a:ahLst/>
              <a:cxnLst/>
              <a:rect l="l" t="t" r="r" b="b"/>
              <a:pathLst>
                <a:path w="4468" h="4469" extrusionOk="0">
                  <a:moveTo>
                    <a:pt x="1741" y="1"/>
                  </a:moveTo>
                  <a:lnTo>
                    <a:pt x="1741" y="1742"/>
                  </a:lnTo>
                  <a:lnTo>
                    <a:pt x="1" y="1742"/>
                  </a:lnTo>
                  <a:lnTo>
                    <a:pt x="1" y="2724"/>
                  </a:lnTo>
                  <a:lnTo>
                    <a:pt x="1741" y="2724"/>
                  </a:lnTo>
                  <a:lnTo>
                    <a:pt x="1741" y="4468"/>
                  </a:lnTo>
                  <a:lnTo>
                    <a:pt x="2724" y="4468"/>
                  </a:lnTo>
                  <a:lnTo>
                    <a:pt x="2724" y="2724"/>
                  </a:lnTo>
                  <a:lnTo>
                    <a:pt x="4468" y="2724"/>
                  </a:lnTo>
                  <a:lnTo>
                    <a:pt x="4468" y="1742"/>
                  </a:lnTo>
                  <a:lnTo>
                    <a:pt x="2724" y="1742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6644582" y="849480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6803541" y="606077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6553653" y="738077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50"/>
          <p:cNvGrpSpPr/>
          <p:nvPr/>
        </p:nvGrpSpPr>
        <p:grpSpPr>
          <a:xfrm>
            <a:off x="7671903" y="3588005"/>
            <a:ext cx="848849" cy="1160241"/>
            <a:chOff x="7671903" y="3588005"/>
            <a:chExt cx="848849" cy="1160241"/>
          </a:xfrm>
        </p:grpSpPr>
        <p:sp>
          <p:nvSpPr>
            <p:cNvPr id="996" name="Google Shape;996;p50"/>
            <p:cNvSpPr/>
            <p:nvPr/>
          </p:nvSpPr>
          <p:spPr>
            <a:xfrm>
              <a:off x="7671903" y="3588005"/>
              <a:ext cx="795767" cy="795557"/>
            </a:xfrm>
            <a:custGeom>
              <a:avLst/>
              <a:gdLst/>
              <a:ahLst/>
              <a:cxnLst/>
              <a:rect l="l" t="t" r="r" b="b"/>
              <a:pathLst>
                <a:path w="10132" h="10129" extrusionOk="0">
                  <a:moveTo>
                    <a:pt x="5066" y="2878"/>
                  </a:moveTo>
                  <a:cubicBezTo>
                    <a:pt x="6295" y="2878"/>
                    <a:pt x="7292" y="3875"/>
                    <a:pt x="7292" y="5104"/>
                  </a:cubicBezTo>
                  <a:cubicBezTo>
                    <a:pt x="7292" y="6334"/>
                    <a:pt x="6295" y="7330"/>
                    <a:pt x="5066" y="7330"/>
                  </a:cubicBezTo>
                  <a:cubicBezTo>
                    <a:pt x="3839" y="7330"/>
                    <a:pt x="2842" y="6333"/>
                    <a:pt x="2842" y="5104"/>
                  </a:cubicBezTo>
                  <a:cubicBezTo>
                    <a:pt x="2842" y="3875"/>
                    <a:pt x="3839" y="2878"/>
                    <a:pt x="5066" y="2878"/>
                  </a:cubicBezTo>
                  <a:close/>
                  <a:moveTo>
                    <a:pt x="4208" y="0"/>
                  </a:moveTo>
                  <a:cubicBezTo>
                    <a:pt x="4078" y="0"/>
                    <a:pt x="3972" y="105"/>
                    <a:pt x="3972" y="237"/>
                  </a:cubicBezTo>
                  <a:lnTo>
                    <a:pt x="3972" y="1130"/>
                  </a:lnTo>
                  <a:cubicBezTo>
                    <a:pt x="3647" y="1219"/>
                    <a:pt x="3338" y="1347"/>
                    <a:pt x="3051" y="1509"/>
                  </a:cubicBezTo>
                  <a:lnTo>
                    <a:pt x="2422" y="880"/>
                  </a:lnTo>
                  <a:cubicBezTo>
                    <a:pt x="2376" y="834"/>
                    <a:pt x="2316" y="811"/>
                    <a:pt x="2256" y="811"/>
                  </a:cubicBezTo>
                  <a:cubicBezTo>
                    <a:pt x="2196" y="811"/>
                    <a:pt x="2136" y="834"/>
                    <a:pt x="2090" y="880"/>
                  </a:cubicBezTo>
                  <a:lnTo>
                    <a:pt x="879" y="2091"/>
                  </a:lnTo>
                  <a:cubicBezTo>
                    <a:pt x="787" y="2182"/>
                    <a:pt x="787" y="2331"/>
                    <a:pt x="879" y="2423"/>
                  </a:cubicBezTo>
                  <a:lnTo>
                    <a:pt x="1496" y="3039"/>
                  </a:lnTo>
                  <a:cubicBezTo>
                    <a:pt x="1327" y="3329"/>
                    <a:pt x="1193" y="3642"/>
                    <a:pt x="1098" y="3973"/>
                  </a:cubicBezTo>
                  <a:lnTo>
                    <a:pt x="236" y="3973"/>
                  </a:lnTo>
                  <a:cubicBezTo>
                    <a:pt x="107" y="3973"/>
                    <a:pt x="1" y="4077"/>
                    <a:pt x="1" y="4207"/>
                  </a:cubicBezTo>
                  <a:lnTo>
                    <a:pt x="1" y="5921"/>
                  </a:lnTo>
                  <a:cubicBezTo>
                    <a:pt x="1" y="6050"/>
                    <a:pt x="104" y="6156"/>
                    <a:pt x="236" y="6156"/>
                  </a:cubicBezTo>
                  <a:lnTo>
                    <a:pt x="1073" y="6156"/>
                  </a:lnTo>
                  <a:cubicBezTo>
                    <a:pt x="1163" y="6497"/>
                    <a:pt x="1295" y="6821"/>
                    <a:pt x="1465" y="7121"/>
                  </a:cubicBezTo>
                  <a:lnTo>
                    <a:pt x="879" y="7706"/>
                  </a:lnTo>
                  <a:cubicBezTo>
                    <a:pt x="787" y="7798"/>
                    <a:pt x="787" y="7946"/>
                    <a:pt x="879" y="8038"/>
                  </a:cubicBezTo>
                  <a:lnTo>
                    <a:pt x="2090" y="9249"/>
                  </a:lnTo>
                  <a:cubicBezTo>
                    <a:pt x="2136" y="9295"/>
                    <a:pt x="2196" y="9318"/>
                    <a:pt x="2256" y="9318"/>
                  </a:cubicBezTo>
                  <a:cubicBezTo>
                    <a:pt x="2316" y="9318"/>
                    <a:pt x="2376" y="9295"/>
                    <a:pt x="2422" y="9249"/>
                  </a:cubicBezTo>
                  <a:lnTo>
                    <a:pt x="2996" y="8675"/>
                  </a:lnTo>
                  <a:cubicBezTo>
                    <a:pt x="3300" y="8851"/>
                    <a:pt x="3628" y="8990"/>
                    <a:pt x="3975" y="9085"/>
                  </a:cubicBezTo>
                  <a:lnTo>
                    <a:pt x="3975" y="9707"/>
                  </a:lnTo>
                  <a:cubicBezTo>
                    <a:pt x="3975" y="9939"/>
                    <a:pt x="4161" y="10128"/>
                    <a:pt x="4395" y="10128"/>
                  </a:cubicBezTo>
                  <a:lnTo>
                    <a:pt x="5737" y="10128"/>
                  </a:lnTo>
                  <a:cubicBezTo>
                    <a:pt x="5969" y="10128"/>
                    <a:pt x="6157" y="9940"/>
                    <a:pt x="6157" y="9707"/>
                  </a:cubicBezTo>
                  <a:lnTo>
                    <a:pt x="6157" y="9085"/>
                  </a:lnTo>
                  <a:cubicBezTo>
                    <a:pt x="6503" y="8990"/>
                    <a:pt x="6831" y="8851"/>
                    <a:pt x="7135" y="8675"/>
                  </a:cubicBezTo>
                  <a:lnTo>
                    <a:pt x="7578" y="9119"/>
                  </a:lnTo>
                  <a:cubicBezTo>
                    <a:pt x="7661" y="9201"/>
                    <a:pt x="7768" y="9242"/>
                    <a:pt x="7875" y="9242"/>
                  </a:cubicBezTo>
                  <a:cubicBezTo>
                    <a:pt x="7983" y="9242"/>
                    <a:pt x="8090" y="9201"/>
                    <a:pt x="8172" y="9119"/>
                  </a:cubicBezTo>
                  <a:lnTo>
                    <a:pt x="9122" y="8170"/>
                  </a:lnTo>
                  <a:cubicBezTo>
                    <a:pt x="9286" y="8004"/>
                    <a:pt x="9286" y="7740"/>
                    <a:pt x="9122" y="7576"/>
                  </a:cubicBezTo>
                  <a:lnTo>
                    <a:pt x="8667" y="7121"/>
                  </a:lnTo>
                  <a:cubicBezTo>
                    <a:pt x="8835" y="6821"/>
                    <a:pt x="8968" y="6497"/>
                    <a:pt x="9058" y="6156"/>
                  </a:cubicBezTo>
                  <a:lnTo>
                    <a:pt x="9710" y="6156"/>
                  </a:lnTo>
                  <a:cubicBezTo>
                    <a:pt x="9942" y="6156"/>
                    <a:pt x="10132" y="5968"/>
                    <a:pt x="10132" y="5735"/>
                  </a:cubicBezTo>
                  <a:lnTo>
                    <a:pt x="10132" y="4390"/>
                  </a:lnTo>
                  <a:cubicBezTo>
                    <a:pt x="10128" y="4158"/>
                    <a:pt x="9939" y="3971"/>
                    <a:pt x="9708" y="3971"/>
                  </a:cubicBezTo>
                  <a:lnTo>
                    <a:pt x="9030" y="3971"/>
                  </a:lnTo>
                  <a:cubicBezTo>
                    <a:pt x="8935" y="3640"/>
                    <a:pt x="8802" y="3328"/>
                    <a:pt x="8631" y="3038"/>
                  </a:cubicBezTo>
                  <a:lnTo>
                    <a:pt x="9118" y="2552"/>
                  </a:lnTo>
                  <a:cubicBezTo>
                    <a:pt x="9283" y="2387"/>
                    <a:pt x="9283" y="2122"/>
                    <a:pt x="9118" y="1958"/>
                  </a:cubicBezTo>
                  <a:lnTo>
                    <a:pt x="8169" y="1009"/>
                  </a:lnTo>
                  <a:cubicBezTo>
                    <a:pt x="8087" y="927"/>
                    <a:pt x="7979" y="886"/>
                    <a:pt x="7872" y="886"/>
                  </a:cubicBezTo>
                  <a:cubicBezTo>
                    <a:pt x="7764" y="886"/>
                    <a:pt x="7657" y="927"/>
                    <a:pt x="7575" y="1009"/>
                  </a:cubicBezTo>
                  <a:lnTo>
                    <a:pt x="7076" y="1506"/>
                  </a:lnTo>
                  <a:cubicBezTo>
                    <a:pt x="6789" y="1347"/>
                    <a:pt x="6480" y="1219"/>
                    <a:pt x="6155" y="1129"/>
                  </a:cubicBezTo>
                  <a:lnTo>
                    <a:pt x="6155" y="237"/>
                  </a:lnTo>
                  <a:cubicBezTo>
                    <a:pt x="6155" y="106"/>
                    <a:pt x="6051" y="0"/>
                    <a:pt x="5920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8353655" y="4671132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8279241" y="4486027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8467682" y="4474005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50"/>
          <p:cNvGrpSpPr/>
          <p:nvPr/>
        </p:nvGrpSpPr>
        <p:grpSpPr>
          <a:xfrm>
            <a:off x="7851505" y="2125632"/>
            <a:ext cx="291963" cy="285003"/>
            <a:chOff x="7851505" y="2125632"/>
            <a:chExt cx="291963" cy="285003"/>
          </a:xfrm>
        </p:grpSpPr>
        <p:sp>
          <p:nvSpPr>
            <p:cNvPr id="1001" name="Google Shape;1001;p50"/>
            <p:cNvSpPr/>
            <p:nvPr/>
          </p:nvSpPr>
          <p:spPr>
            <a:xfrm>
              <a:off x="8010791" y="2381652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7851505" y="2263357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8066355" y="2125632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50"/>
          <p:cNvGrpSpPr/>
          <p:nvPr/>
        </p:nvGrpSpPr>
        <p:grpSpPr>
          <a:xfrm>
            <a:off x="6697641" y="4099402"/>
            <a:ext cx="711408" cy="536058"/>
            <a:chOff x="6697641" y="4099402"/>
            <a:chExt cx="711408" cy="536058"/>
          </a:xfrm>
        </p:grpSpPr>
        <p:sp>
          <p:nvSpPr>
            <p:cNvPr id="1005" name="Google Shape;1005;p50"/>
            <p:cNvSpPr/>
            <p:nvPr/>
          </p:nvSpPr>
          <p:spPr>
            <a:xfrm>
              <a:off x="7044116" y="4303008"/>
              <a:ext cx="364933" cy="332453"/>
            </a:xfrm>
            <a:custGeom>
              <a:avLst/>
              <a:gdLst/>
              <a:ahLst/>
              <a:cxnLst/>
              <a:rect l="l" t="t" r="r" b="b"/>
              <a:pathLst>
                <a:path w="8348" h="7605" extrusionOk="0">
                  <a:moveTo>
                    <a:pt x="4173" y="1"/>
                  </a:moveTo>
                  <a:cubicBezTo>
                    <a:pt x="3200" y="1"/>
                    <a:pt x="2228" y="372"/>
                    <a:pt x="1485" y="1114"/>
                  </a:cubicBezTo>
                  <a:cubicBezTo>
                    <a:pt x="0" y="2599"/>
                    <a:pt x="0" y="5006"/>
                    <a:pt x="1485" y="6491"/>
                  </a:cubicBezTo>
                  <a:cubicBezTo>
                    <a:pt x="2228" y="7233"/>
                    <a:pt x="3200" y="7604"/>
                    <a:pt x="4173" y="7604"/>
                  </a:cubicBezTo>
                  <a:cubicBezTo>
                    <a:pt x="5146" y="7604"/>
                    <a:pt x="6119" y="7233"/>
                    <a:pt x="6862" y="6491"/>
                  </a:cubicBezTo>
                  <a:cubicBezTo>
                    <a:pt x="8348" y="5006"/>
                    <a:pt x="8348" y="2599"/>
                    <a:pt x="6862" y="1114"/>
                  </a:cubicBezTo>
                  <a:cubicBezTo>
                    <a:pt x="6119" y="372"/>
                    <a:pt x="5146" y="1"/>
                    <a:pt x="4173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6791457" y="4383555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6844530" y="4099407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6697641" y="4099402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>
          <a:extLst>
            <a:ext uri="{FF2B5EF4-FFF2-40B4-BE49-F238E27FC236}">
              <a16:creationId xmlns:a16="http://schemas.microsoft.com/office/drawing/2014/main" id="{A0A1A188-2E20-E1AA-071C-3A95D70C6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3798387-1A04-823F-9C8B-59E2BC67C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538162"/>
            <a:ext cx="65246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10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>
          <a:extLst>
            <a:ext uri="{FF2B5EF4-FFF2-40B4-BE49-F238E27FC236}">
              <a16:creationId xmlns:a16="http://schemas.microsoft.com/office/drawing/2014/main" id="{C3810E56-83A1-D672-65AA-F0D0899FC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664D17F-143E-7C1B-85D7-15542E6E9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3" y="323567"/>
            <a:ext cx="4385121" cy="36748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AF561CC-E7BC-1E6E-64C6-72E3660EC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178" y="2096210"/>
            <a:ext cx="3705742" cy="216247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33FFB69-8158-1511-768A-3C8BC037F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337" y="4258687"/>
            <a:ext cx="5258534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3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>
          <a:extLst>
            <a:ext uri="{FF2B5EF4-FFF2-40B4-BE49-F238E27FC236}">
              <a16:creationId xmlns:a16="http://schemas.microsoft.com/office/drawing/2014/main" id="{D79A42C5-93CE-F234-C215-AEB0132F6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BEAAF58-84BE-2A6F-88E1-8AAF4242B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78" y="524216"/>
            <a:ext cx="5067661" cy="328093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5C6BB28-A5E8-159D-E8C6-4569908FE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165" y="3523756"/>
            <a:ext cx="372479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3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55"/>
          <p:cNvSpPr txBox="1">
            <a:spLocks noGrp="1"/>
          </p:cNvSpPr>
          <p:nvPr>
            <p:ph type="title"/>
          </p:nvPr>
        </p:nvSpPr>
        <p:spPr>
          <a:xfrm>
            <a:off x="2922888" y="3032225"/>
            <a:ext cx="5287200" cy="9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</a:t>
            </a:r>
            <a:r>
              <a:rPr lang="en" dirty="0"/>
              <a:t>lan de </a:t>
            </a:r>
            <a:r>
              <a:rPr lang="en" sz="6600" b="1" dirty="0"/>
              <a:t>Negocios</a:t>
            </a:r>
            <a:endParaRPr b="1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65" name="Google Shape;1065;p55"/>
          <p:cNvSpPr txBox="1">
            <a:spLocks noGrp="1"/>
          </p:cNvSpPr>
          <p:nvPr>
            <p:ph type="title" idx="2"/>
          </p:nvPr>
        </p:nvSpPr>
        <p:spPr>
          <a:xfrm>
            <a:off x="933913" y="2848637"/>
            <a:ext cx="1811100" cy="13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66" name="Google Shape;1066;p55"/>
          <p:cNvSpPr txBox="1">
            <a:spLocks noGrp="1"/>
          </p:cNvSpPr>
          <p:nvPr>
            <p:ph type="subTitle" idx="1"/>
          </p:nvPr>
        </p:nvSpPr>
        <p:spPr>
          <a:xfrm rot="519">
            <a:off x="2922887" y="4083725"/>
            <a:ext cx="39762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¿Cómo vender “RapidMail”</a:t>
            </a:r>
            <a:r>
              <a:rPr lang="en" u="sng" dirty="0"/>
              <a:t>?</a:t>
            </a:r>
            <a:endParaRPr dirty="0"/>
          </a:p>
        </p:txBody>
      </p:sp>
      <p:sp>
        <p:nvSpPr>
          <p:cNvPr id="1067" name="Google Shape;1067;p55"/>
          <p:cNvSpPr/>
          <p:nvPr/>
        </p:nvSpPr>
        <p:spPr>
          <a:xfrm rot="10800000" flipH="1">
            <a:off x="0" y="0"/>
            <a:ext cx="9144000" cy="2230600"/>
          </a:xfrm>
          <a:prstGeom prst="flowChartManualInput">
            <a:avLst/>
          </a:prstGeom>
          <a:gradFill>
            <a:gsLst>
              <a:gs pos="0">
                <a:schemeClr val="accent2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8" name="Google Shape;1068;p55"/>
          <p:cNvGrpSpPr/>
          <p:nvPr/>
        </p:nvGrpSpPr>
        <p:grpSpPr>
          <a:xfrm>
            <a:off x="6064815" y="802533"/>
            <a:ext cx="2736462" cy="1535859"/>
            <a:chOff x="6064815" y="802533"/>
            <a:chExt cx="2736462" cy="1535859"/>
          </a:xfrm>
        </p:grpSpPr>
        <p:grpSp>
          <p:nvGrpSpPr>
            <p:cNvPr id="1069" name="Google Shape;1069;p55"/>
            <p:cNvGrpSpPr/>
            <p:nvPr/>
          </p:nvGrpSpPr>
          <p:grpSpPr>
            <a:xfrm>
              <a:off x="6064815" y="1190229"/>
              <a:ext cx="1703606" cy="1148163"/>
              <a:chOff x="2651540" y="3607595"/>
              <a:chExt cx="895504" cy="603534"/>
            </a:xfrm>
          </p:grpSpPr>
          <p:sp>
            <p:nvSpPr>
              <p:cNvPr id="1070" name="Google Shape;1070;p55"/>
              <p:cNvSpPr/>
              <p:nvPr/>
            </p:nvSpPr>
            <p:spPr>
              <a:xfrm>
                <a:off x="2677290" y="3639774"/>
                <a:ext cx="869754" cy="571355"/>
              </a:xfrm>
              <a:custGeom>
                <a:avLst/>
                <a:gdLst/>
                <a:ahLst/>
                <a:cxnLst/>
                <a:rect l="l" t="t" r="r" b="b"/>
                <a:pathLst>
                  <a:path w="19896" h="13070" extrusionOk="0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5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avLst/>
                <a:gdLst/>
                <a:ahLst/>
                <a:cxnLst/>
                <a:rect l="l" t="t" r="r" b="b"/>
                <a:pathLst>
                  <a:path w="19896" h="13070" extrusionOk="0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5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avLst/>
                <a:gdLst/>
                <a:ahLst/>
                <a:cxnLst/>
                <a:rect l="l" t="t" r="r" b="b"/>
                <a:pathLst>
                  <a:path w="19896" h="13070" extrusionOk="0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  <a:alpha val="64600"/>
                    </a:srgbClr>
                  </a:gs>
                  <a:gs pos="100000">
                    <a:srgbClr val="39C4FF">
                      <a:alpha val="21176"/>
                      <a:alpha val="646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5"/>
              <p:cNvSpPr/>
              <p:nvPr/>
            </p:nvSpPr>
            <p:spPr>
              <a:xfrm>
                <a:off x="2693244" y="3653889"/>
                <a:ext cx="786083" cy="238028"/>
              </a:xfrm>
              <a:custGeom>
                <a:avLst/>
                <a:gdLst/>
                <a:ahLst/>
                <a:cxnLst/>
                <a:rect l="l" t="t" r="r" b="b"/>
                <a:pathLst>
                  <a:path w="17982" h="5445" extrusionOk="0">
                    <a:moveTo>
                      <a:pt x="387" y="1"/>
                    </a:moveTo>
                    <a:cubicBezTo>
                      <a:pt x="268" y="1"/>
                      <a:pt x="153" y="64"/>
                      <a:pt x="91" y="175"/>
                    </a:cubicBezTo>
                    <a:cubicBezTo>
                      <a:pt x="1" y="337"/>
                      <a:pt x="60" y="544"/>
                      <a:pt x="223" y="634"/>
                    </a:cubicBezTo>
                    <a:lnTo>
                      <a:pt x="8806" y="5403"/>
                    </a:lnTo>
                    <a:cubicBezTo>
                      <a:pt x="8857" y="5431"/>
                      <a:pt x="8914" y="5445"/>
                      <a:pt x="8970" y="5445"/>
                    </a:cubicBezTo>
                    <a:lnTo>
                      <a:pt x="9014" y="5445"/>
                    </a:lnTo>
                    <a:cubicBezTo>
                      <a:pt x="9072" y="5445"/>
                      <a:pt x="9129" y="5429"/>
                      <a:pt x="9177" y="5403"/>
                    </a:cubicBezTo>
                    <a:lnTo>
                      <a:pt x="17761" y="634"/>
                    </a:lnTo>
                    <a:cubicBezTo>
                      <a:pt x="17923" y="542"/>
                      <a:pt x="17981" y="337"/>
                      <a:pt x="17892" y="175"/>
                    </a:cubicBezTo>
                    <a:cubicBezTo>
                      <a:pt x="17830" y="64"/>
                      <a:pt x="17715" y="1"/>
                      <a:pt x="17596" y="1"/>
                    </a:cubicBezTo>
                    <a:cubicBezTo>
                      <a:pt x="17540" y="1"/>
                      <a:pt x="17484" y="14"/>
                      <a:pt x="17433" y="43"/>
                    </a:cubicBezTo>
                    <a:lnTo>
                      <a:pt x="8992" y="4732"/>
                    </a:lnTo>
                    <a:lnTo>
                      <a:pt x="551" y="43"/>
                    </a:lnTo>
                    <a:cubicBezTo>
                      <a:pt x="499" y="14"/>
                      <a:pt x="442" y="1"/>
                      <a:pt x="3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55"/>
            <p:cNvGrpSpPr/>
            <p:nvPr/>
          </p:nvGrpSpPr>
          <p:grpSpPr>
            <a:xfrm>
              <a:off x="7490924" y="1742959"/>
              <a:ext cx="921949" cy="260235"/>
              <a:chOff x="4911074" y="2790346"/>
              <a:chExt cx="921949" cy="260235"/>
            </a:xfrm>
          </p:grpSpPr>
          <p:sp>
            <p:nvSpPr>
              <p:cNvPr id="1075" name="Google Shape;1075;p55"/>
              <p:cNvSpPr/>
              <p:nvPr/>
            </p:nvSpPr>
            <p:spPr>
              <a:xfrm>
                <a:off x="4911074" y="2790346"/>
                <a:ext cx="921949" cy="260235"/>
              </a:xfrm>
              <a:custGeom>
                <a:avLst/>
                <a:gdLst/>
                <a:ahLst/>
                <a:cxnLst/>
                <a:rect l="l" t="t" r="r" b="b"/>
                <a:pathLst>
                  <a:path w="21090" h="5953" extrusionOk="0">
                    <a:moveTo>
                      <a:pt x="2398" y="1"/>
                    </a:moveTo>
                    <a:cubicBezTo>
                      <a:pt x="1073" y="1"/>
                      <a:pt x="2" y="1074"/>
                      <a:pt x="0" y="2398"/>
                    </a:cubicBezTo>
                    <a:cubicBezTo>
                      <a:pt x="0" y="3723"/>
                      <a:pt x="1073" y="4795"/>
                      <a:pt x="2398" y="4795"/>
                    </a:cubicBezTo>
                    <a:lnTo>
                      <a:pt x="15178" y="4795"/>
                    </a:lnTo>
                    <a:lnTo>
                      <a:pt x="16336" y="5953"/>
                    </a:lnTo>
                    <a:lnTo>
                      <a:pt x="17494" y="4795"/>
                    </a:lnTo>
                    <a:lnTo>
                      <a:pt x="18692" y="4795"/>
                    </a:lnTo>
                    <a:cubicBezTo>
                      <a:pt x="20016" y="4795"/>
                      <a:pt x="21089" y="3723"/>
                      <a:pt x="21089" y="2398"/>
                    </a:cubicBezTo>
                    <a:cubicBezTo>
                      <a:pt x="21089" y="1074"/>
                      <a:pt x="20016" y="1"/>
                      <a:pt x="18692" y="1"/>
                    </a:cubicBez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55"/>
              <p:cNvSpPr/>
              <p:nvPr/>
            </p:nvSpPr>
            <p:spPr>
              <a:xfrm>
                <a:off x="5043836" y="2887656"/>
                <a:ext cx="660228" cy="23519"/>
              </a:xfrm>
              <a:custGeom>
                <a:avLst/>
                <a:gdLst/>
                <a:ahLst/>
                <a:cxnLst/>
                <a:rect l="l" t="t" r="r" b="b"/>
                <a:pathLst>
                  <a:path w="15103" h="538" extrusionOk="0">
                    <a:moveTo>
                      <a:pt x="269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69" y="538"/>
                    </a:cubicBezTo>
                    <a:lnTo>
                      <a:pt x="14834" y="538"/>
                    </a:lnTo>
                    <a:cubicBezTo>
                      <a:pt x="14982" y="538"/>
                      <a:pt x="15102" y="418"/>
                      <a:pt x="15102" y="269"/>
                    </a:cubicBezTo>
                    <a:cubicBezTo>
                      <a:pt x="15102" y="121"/>
                      <a:pt x="14982" y="0"/>
                      <a:pt x="14834" y="0"/>
                    </a:cubicBez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55"/>
            <p:cNvGrpSpPr/>
            <p:nvPr/>
          </p:nvGrpSpPr>
          <p:grpSpPr>
            <a:xfrm>
              <a:off x="7490924" y="1428737"/>
              <a:ext cx="921949" cy="260192"/>
              <a:chOff x="4911074" y="2476124"/>
              <a:chExt cx="921949" cy="260192"/>
            </a:xfrm>
          </p:grpSpPr>
          <p:sp>
            <p:nvSpPr>
              <p:cNvPr id="1078" name="Google Shape;1078;p55"/>
              <p:cNvSpPr/>
              <p:nvPr/>
            </p:nvSpPr>
            <p:spPr>
              <a:xfrm>
                <a:off x="4911074" y="2476124"/>
                <a:ext cx="921949" cy="260192"/>
              </a:xfrm>
              <a:custGeom>
                <a:avLst/>
                <a:gdLst/>
                <a:ahLst/>
                <a:cxnLst/>
                <a:rect l="l" t="t" r="r" b="b"/>
                <a:pathLst>
                  <a:path w="21090" h="5952" extrusionOk="0">
                    <a:moveTo>
                      <a:pt x="2398" y="1"/>
                    </a:moveTo>
                    <a:cubicBezTo>
                      <a:pt x="1073" y="1"/>
                      <a:pt x="0" y="1073"/>
                      <a:pt x="0" y="2398"/>
                    </a:cubicBezTo>
                    <a:cubicBezTo>
                      <a:pt x="0" y="3721"/>
                      <a:pt x="1073" y="4795"/>
                      <a:pt x="2398" y="4795"/>
                    </a:cubicBezTo>
                    <a:lnTo>
                      <a:pt x="3596" y="4795"/>
                    </a:lnTo>
                    <a:lnTo>
                      <a:pt x="4754" y="5951"/>
                    </a:lnTo>
                    <a:lnTo>
                      <a:pt x="5913" y="4795"/>
                    </a:lnTo>
                    <a:lnTo>
                      <a:pt x="18692" y="4795"/>
                    </a:lnTo>
                    <a:cubicBezTo>
                      <a:pt x="20016" y="4795"/>
                      <a:pt x="21089" y="3721"/>
                      <a:pt x="21089" y="2398"/>
                    </a:cubicBezTo>
                    <a:cubicBezTo>
                      <a:pt x="21088" y="1073"/>
                      <a:pt x="20014" y="1"/>
                      <a:pt x="18692" y="1"/>
                    </a:cubicBez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55"/>
              <p:cNvSpPr/>
              <p:nvPr/>
            </p:nvSpPr>
            <p:spPr>
              <a:xfrm>
                <a:off x="5043924" y="2590788"/>
                <a:ext cx="492231" cy="23562"/>
              </a:xfrm>
              <a:custGeom>
                <a:avLst/>
                <a:gdLst/>
                <a:ahLst/>
                <a:cxnLst/>
                <a:rect l="l" t="t" r="r" b="b"/>
                <a:pathLst>
                  <a:path w="11260" h="539" extrusionOk="0">
                    <a:moveTo>
                      <a:pt x="269" y="1"/>
                    </a:moveTo>
                    <a:cubicBezTo>
                      <a:pt x="120" y="1"/>
                      <a:pt x="0" y="121"/>
                      <a:pt x="0" y="270"/>
                    </a:cubicBezTo>
                    <a:cubicBezTo>
                      <a:pt x="0" y="417"/>
                      <a:pt x="120" y="538"/>
                      <a:pt x="269" y="538"/>
                    </a:cubicBezTo>
                    <a:lnTo>
                      <a:pt x="10991" y="538"/>
                    </a:lnTo>
                    <a:cubicBezTo>
                      <a:pt x="11139" y="538"/>
                      <a:pt x="11259" y="418"/>
                      <a:pt x="11259" y="270"/>
                    </a:cubicBezTo>
                    <a:cubicBezTo>
                      <a:pt x="11259" y="121"/>
                      <a:pt x="11139" y="1"/>
                      <a:pt x="10991" y="1"/>
                    </a:cubicBez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55"/>
              <p:cNvSpPr/>
              <p:nvPr/>
            </p:nvSpPr>
            <p:spPr>
              <a:xfrm>
                <a:off x="5043924" y="2526309"/>
                <a:ext cx="345786" cy="23562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539" extrusionOk="0">
                    <a:moveTo>
                      <a:pt x="269" y="1"/>
                    </a:moveTo>
                    <a:cubicBezTo>
                      <a:pt x="120" y="1"/>
                      <a:pt x="0" y="121"/>
                      <a:pt x="0" y="270"/>
                    </a:cubicBezTo>
                    <a:cubicBezTo>
                      <a:pt x="0" y="418"/>
                      <a:pt x="120" y="538"/>
                      <a:pt x="269" y="538"/>
                    </a:cubicBezTo>
                    <a:lnTo>
                      <a:pt x="7641" y="538"/>
                    </a:lnTo>
                    <a:cubicBezTo>
                      <a:pt x="7788" y="538"/>
                      <a:pt x="7908" y="418"/>
                      <a:pt x="7909" y="270"/>
                    </a:cubicBezTo>
                    <a:cubicBezTo>
                      <a:pt x="7909" y="121"/>
                      <a:pt x="7789" y="1"/>
                      <a:pt x="7641" y="1"/>
                    </a:cubicBez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1" name="Google Shape;1081;p55"/>
            <p:cNvSpPr/>
            <p:nvPr/>
          </p:nvSpPr>
          <p:spPr>
            <a:xfrm>
              <a:off x="8748207" y="1737805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7067965" y="802533"/>
              <a:ext cx="501711" cy="572156"/>
            </a:xfrm>
            <a:custGeom>
              <a:avLst/>
              <a:gdLst/>
              <a:ahLst/>
              <a:cxnLst/>
              <a:rect l="l" t="t" r="r" b="b"/>
              <a:pathLst>
                <a:path w="5907" h="6736" extrusionOk="0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5"/>
            <p:cNvSpPr/>
            <p:nvPr/>
          </p:nvSpPr>
          <p:spPr>
            <a:xfrm>
              <a:off x="8404245" y="1267355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5"/>
            <p:cNvSpPr/>
            <p:nvPr/>
          </p:nvSpPr>
          <p:spPr>
            <a:xfrm>
              <a:off x="8210091" y="1032852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5"/>
            <p:cNvSpPr/>
            <p:nvPr/>
          </p:nvSpPr>
          <p:spPr>
            <a:xfrm>
              <a:off x="8022830" y="1190232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55"/>
          <p:cNvGrpSpPr/>
          <p:nvPr/>
        </p:nvGrpSpPr>
        <p:grpSpPr>
          <a:xfrm>
            <a:off x="167630" y="385652"/>
            <a:ext cx="943495" cy="1187671"/>
            <a:chOff x="167630" y="385652"/>
            <a:chExt cx="943495" cy="1187671"/>
          </a:xfrm>
        </p:grpSpPr>
        <p:sp>
          <p:nvSpPr>
            <p:cNvPr id="1087" name="Google Shape;1087;p55"/>
            <p:cNvSpPr/>
            <p:nvPr/>
          </p:nvSpPr>
          <p:spPr>
            <a:xfrm>
              <a:off x="315337" y="414620"/>
              <a:ext cx="795788" cy="795832"/>
            </a:xfrm>
            <a:custGeom>
              <a:avLst/>
              <a:gdLst/>
              <a:ahLst/>
              <a:cxnLst/>
              <a:rect l="l" t="t" r="r" b="b"/>
              <a:pathLst>
                <a:path w="18204" h="18205" extrusionOk="0">
                  <a:moveTo>
                    <a:pt x="9102" y="5178"/>
                  </a:moveTo>
                  <a:cubicBezTo>
                    <a:pt x="11313" y="5178"/>
                    <a:pt x="13104" y="6971"/>
                    <a:pt x="13104" y="9180"/>
                  </a:cubicBezTo>
                  <a:cubicBezTo>
                    <a:pt x="13104" y="11390"/>
                    <a:pt x="11313" y="13183"/>
                    <a:pt x="9102" y="13183"/>
                  </a:cubicBezTo>
                  <a:cubicBezTo>
                    <a:pt x="6893" y="13183"/>
                    <a:pt x="5100" y="11390"/>
                    <a:pt x="5100" y="9180"/>
                  </a:cubicBezTo>
                  <a:cubicBezTo>
                    <a:pt x="5100" y="6971"/>
                    <a:pt x="6893" y="5178"/>
                    <a:pt x="9102" y="5178"/>
                  </a:cubicBezTo>
                  <a:close/>
                  <a:moveTo>
                    <a:pt x="7565" y="1"/>
                  </a:moveTo>
                  <a:cubicBezTo>
                    <a:pt x="7332" y="1"/>
                    <a:pt x="7142" y="190"/>
                    <a:pt x="7142" y="424"/>
                  </a:cubicBezTo>
                  <a:lnTo>
                    <a:pt x="7142" y="2033"/>
                  </a:lnTo>
                  <a:cubicBezTo>
                    <a:pt x="6557" y="2193"/>
                    <a:pt x="6002" y="2422"/>
                    <a:pt x="5486" y="2712"/>
                  </a:cubicBezTo>
                  <a:lnTo>
                    <a:pt x="4355" y="1580"/>
                  </a:lnTo>
                  <a:cubicBezTo>
                    <a:pt x="4272" y="1498"/>
                    <a:pt x="4164" y="1456"/>
                    <a:pt x="4057" y="1456"/>
                  </a:cubicBezTo>
                  <a:cubicBezTo>
                    <a:pt x="3949" y="1456"/>
                    <a:pt x="3841" y="1498"/>
                    <a:pt x="3758" y="1580"/>
                  </a:cubicBezTo>
                  <a:lnTo>
                    <a:pt x="1580" y="3758"/>
                  </a:lnTo>
                  <a:cubicBezTo>
                    <a:pt x="1416" y="3922"/>
                    <a:pt x="1416" y="4189"/>
                    <a:pt x="1580" y="4353"/>
                  </a:cubicBezTo>
                  <a:lnTo>
                    <a:pt x="2691" y="5464"/>
                  </a:lnTo>
                  <a:cubicBezTo>
                    <a:pt x="2386" y="5987"/>
                    <a:pt x="2146" y="6548"/>
                    <a:pt x="1976" y="7141"/>
                  </a:cubicBezTo>
                  <a:lnTo>
                    <a:pt x="424" y="7141"/>
                  </a:lnTo>
                  <a:cubicBezTo>
                    <a:pt x="190" y="7141"/>
                    <a:pt x="1" y="7330"/>
                    <a:pt x="1" y="7564"/>
                  </a:cubicBezTo>
                  <a:lnTo>
                    <a:pt x="1" y="10642"/>
                  </a:lnTo>
                  <a:cubicBezTo>
                    <a:pt x="1" y="10875"/>
                    <a:pt x="190" y="11065"/>
                    <a:pt x="424" y="11065"/>
                  </a:cubicBezTo>
                  <a:lnTo>
                    <a:pt x="1931" y="11065"/>
                  </a:lnTo>
                  <a:cubicBezTo>
                    <a:pt x="2092" y="11679"/>
                    <a:pt x="2329" y="12260"/>
                    <a:pt x="2633" y="12801"/>
                  </a:cubicBezTo>
                  <a:lnTo>
                    <a:pt x="1579" y="13855"/>
                  </a:lnTo>
                  <a:cubicBezTo>
                    <a:pt x="1415" y="14019"/>
                    <a:pt x="1415" y="14286"/>
                    <a:pt x="1579" y="14450"/>
                  </a:cubicBezTo>
                  <a:lnTo>
                    <a:pt x="3757" y="16628"/>
                  </a:lnTo>
                  <a:cubicBezTo>
                    <a:pt x="3839" y="16710"/>
                    <a:pt x="3947" y="16751"/>
                    <a:pt x="4054" y="16751"/>
                  </a:cubicBezTo>
                  <a:cubicBezTo>
                    <a:pt x="4162" y="16751"/>
                    <a:pt x="4270" y="16710"/>
                    <a:pt x="4352" y="16628"/>
                  </a:cubicBezTo>
                  <a:lnTo>
                    <a:pt x="5384" y="15596"/>
                  </a:lnTo>
                  <a:cubicBezTo>
                    <a:pt x="5930" y="15911"/>
                    <a:pt x="6520" y="16161"/>
                    <a:pt x="7142" y="16333"/>
                  </a:cubicBezTo>
                  <a:lnTo>
                    <a:pt x="7142" y="17450"/>
                  </a:lnTo>
                  <a:cubicBezTo>
                    <a:pt x="7142" y="17867"/>
                    <a:pt x="7479" y="18205"/>
                    <a:pt x="7896" y="18205"/>
                  </a:cubicBezTo>
                  <a:lnTo>
                    <a:pt x="10310" y="18205"/>
                  </a:lnTo>
                  <a:cubicBezTo>
                    <a:pt x="10727" y="18205"/>
                    <a:pt x="11064" y="17867"/>
                    <a:pt x="11064" y="17450"/>
                  </a:cubicBezTo>
                  <a:lnTo>
                    <a:pt x="11064" y="16333"/>
                  </a:lnTo>
                  <a:cubicBezTo>
                    <a:pt x="11686" y="16163"/>
                    <a:pt x="12276" y="15914"/>
                    <a:pt x="12821" y="15596"/>
                  </a:cubicBezTo>
                  <a:lnTo>
                    <a:pt x="13619" y="16392"/>
                  </a:lnTo>
                  <a:cubicBezTo>
                    <a:pt x="13766" y="16540"/>
                    <a:pt x="13959" y="16614"/>
                    <a:pt x="14152" y="16614"/>
                  </a:cubicBezTo>
                  <a:cubicBezTo>
                    <a:pt x="14345" y="16614"/>
                    <a:pt x="14539" y="16540"/>
                    <a:pt x="14687" y="16392"/>
                  </a:cubicBezTo>
                  <a:lnTo>
                    <a:pt x="16392" y="14687"/>
                  </a:lnTo>
                  <a:cubicBezTo>
                    <a:pt x="16688" y="14391"/>
                    <a:pt x="16688" y="13914"/>
                    <a:pt x="16392" y="13619"/>
                  </a:cubicBezTo>
                  <a:lnTo>
                    <a:pt x="15573" y="12800"/>
                  </a:lnTo>
                  <a:cubicBezTo>
                    <a:pt x="15876" y="12260"/>
                    <a:pt x="16115" y="11679"/>
                    <a:pt x="16275" y="11065"/>
                  </a:cubicBezTo>
                  <a:lnTo>
                    <a:pt x="17448" y="11065"/>
                  </a:lnTo>
                  <a:cubicBezTo>
                    <a:pt x="17866" y="11065"/>
                    <a:pt x="18204" y="10727"/>
                    <a:pt x="18204" y="10310"/>
                  </a:cubicBezTo>
                  <a:lnTo>
                    <a:pt x="18204" y="7897"/>
                  </a:lnTo>
                  <a:cubicBezTo>
                    <a:pt x="18204" y="7479"/>
                    <a:pt x="17867" y="7141"/>
                    <a:pt x="17450" y="7141"/>
                  </a:cubicBezTo>
                  <a:lnTo>
                    <a:pt x="16231" y="7141"/>
                  </a:lnTo>
                  <a:cubicBezTo>
                    <a:pt x="16061" y="6547"/>
                    <a:pt x="15821" y="5985"/>
                    <a:pt x="15517" y="5464"/>
                  </a:cubicBezTo>
                  <a:lnTo>
                    <a:pt x="16392" y="4588"/>
                  </a:lnTo>
                  <a:cubicBezTo>
                    <a:pt x="16688" y="4293"/>
                    <a:pt x="16688" y="3816"/>
                    <a:pt x="16392" y="3521"/>
                  </a:cubicBezTo>
                  <a:lnTo>
                    <a:pt x="14687" y="1815"/>
                  </a:lnTo>
                  <a:cubicBezTo>
                    <a:pt x="14539" y="1667"/>
                    <a:pt x="14346" y="1593"/>
                    <a:pt x="14153" y="1593"/>
                  </a:cubicBezTo>
                  <a:cubicBezTo>
                    <a:pt x="13960" y="1593"/>
                    <a:pt x="13767" y="1667"/>
                    <a:pt x="13619" y="1815"/>
                  </a:cubicBezTo>
                  <a:lnTo>
                    <a:pt x="12722" y="2712"/>
                  </a:lnTo>
                  <a:cubicBezTo>
                    <a:pt x="12205" y="2422"/>
                    <a:pt x="11649" y="2191"/>
                    <a:pt x="11066" y="2033"/>
                  </a:cubicBezTo>
                  <a:lnTo>
                    <a:pt x="11066" y="424"/>
                  </a:lnTo>
                  <a:cubicBezTo>
                    <a:pt x="11066" y="190"/>
                    <a:pt x="10877" y="1"/>
                    <a:pt x="10644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5"/>
            <p:cNvSpPr/>
            <p:nvPr/>
          </p:nvSpPr>
          <p:spPr>
            <a:xfrm>
              <a:off x="167630" y="925482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5"/>
            <p:cNvSpPr/>
            <p:nvPr/>
          </p:nvSpPr>
          <p:spPr>
            <a:xfrm>
              <a:off x="1047966" y="385652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5"/>
            <p:cNvSpPr/>
            <p:nvPr/>
          </p:nvSpPr>
          <p:spPr>
            <a:xfrm>
              <a:off x="580082" y="1321680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5"/>
            <p:cNvSpPr/>
            <p:nvPr/>
          </p:nvSpPr>
          <p:spPr>
            <a:xfrm>
              <a:off x="856805" y="1464382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5"/>
            <p:cNvSpPr/>
            <p:nvPr/>
          </p:nvSpPr>
          <p:spPr>
            <a:xfrm>
              <a:off x="592166" y="1544340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55"/>
          <p:cNvGrpSpPr/>
          <p:nvPr/>
        </p:nvGrpSpPr>
        <p:grpSpPr>
          <a:xfrm>
            <a:off x="4884470" y="-702420"/>
            <a:ext cx="1774367" cy="1582060"/>
            <a:chOff x="4884470" y="-702420"/>
            <a:chExt cx="1774367" cy="1582060"/>
          </a:xfrm>
        </p:grpSpPr>
        <p:sp>
          <p:nvSpPr>
            <p:cNvPr id="1094" name="Google Shape;1094;p55"/>
            <p:cNvSpPr/>
            <p:nvPr/>
          </p:nvSpPr>
          <p:spPr>
            <a:xfrm>
              <a:off x="4884470" y="292255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5"/>
            <p:cNvSpPr/>
            <p:nvPr/>
          </p:nvSpPr>
          <p:spPr>
            <a:xfrm>
              <a:off x="5076880" y="345332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5"/>
            <p:cNvSpPr/>
            <p:nvPr/>
          </p:nvSpPr>
          <p:spPr>
            <a:xfrm>
              <a:off x="4962916" y="609077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5"/>
            <p:cNvSpPr/>
            <p:nvPr/>
          </p:nvSpPr>
          <p:spPr>
            <a:xfrm>
              <a:off x="5076863" y="-702420"/>
              <a:ext cx="1581973" cy="1582060"/>
            </a:xfrm>
            <a:custGeom>
              <a:avLst/>
              <a:gdLst/>
              <a:ahLst/>
              <a:cxnLst/>
              <a:rect l="l" t="t" r="r" b="b"/>
              <a:pathLst>
                <a:path w="18204" h="18205" extrusionOk="0">
                  <a:moveTo>
                    <a:pt x="9102" y="5178"/>
                  </a:moveTo>
                  <a:cubicBezTo>
                    <a:pt x="11313" y="5178"/>
                    <a:pt x="13104" y="6971"/>
                    <a:pt x="13104" y="9180"/>
                  </a:cubicBezTo>
                  <a:cubicBezTo>
                    <a:pt x="13104" y="11390"/>
                    <a:pt x="11313" y="13183"/>
                    <a:pt x="9102" y="13183"/>
                  </a:cubicBezTo>
                  <a:cubicBezTo>
                    <a:pt x="6893" y="13183"/>
                    <a:pt x="5100" y="11390"/>
                    <a:pt x="5100" y="9180"/>
                  </a:cubicBezTo>
                  <a:cubicBezTo>
                    <a:pt x="5100" y="6971"/>
                    <a:pt x="6893" y="5178"/>
                    <a:pt x="9102" y="5178"/>
                  </a:cubicBezTo>
                  <a:close/>
                  <a:moveTo>
                    <a:pt x="7565" y="1"/>
                  </a:moveTo>
                  <a:cubicBezTo>
                    <a:pt x="7332" y="1"/>
                    <a:pt x="7142" y="190"/>
                    <a:pt x="7142" y="424"/>
                  </a:cubicBezTo>
                  <a:lnTo>
                    <a:pt x="7142" y="2033"/>
                  </a:lnTo>
                  <a:cubicBezTo>
                    <a:pt x="6557" y="2193"/>
                    <a:pt x="6002" y="2422"/>
                    <a:pt x="5486" y="2712"/>
                  </a:cubicBezTo>
                  <a:lnTo>
                    <a:pt x="4355" y="1580"/>
                  </a:lnTo>
                  <a:cubicBezTo>
                    <a:pt x="4272" y="1498"/>
                    <a:pt x="4164" y="1456"/>
                    <a:pt x="4057" y="1456"/>
                  </a:cubicBezTo>
                  <a:cubicBezTo>
                    <a:pt x="3949" y="1456"/>
                    <a:pt x="3841" y="1498"/>
                    <a:pt x="3758" y="1580"/>
                  </a:cubicBezTo>
                  <a:lnTo>
                    <a:pt x="1580" y="3758"/>
                  </a:lnTo>
                  <a:cubicBezTo>
                    <a:pt x="1416" y="3922"/>
                    <a:pt x="1416" y="4189"/>
                    <a:pt x="1580" y="4353"/>
                  </a:cubicBezTo>
                  <a:lnTo>
                    <a:pt x="2691" y="5464"/>
                  </a:lnTo>
                  <a:cubicBezTo>
                    <a:pt x="2386" y="5987"/>
                    <a:pt x="2146" y="6548"/>
                    <a:pt x="1976" y="7141"/>
                  </a:cubicBezTo>
                  <a:lnTo>
                    <a:pt x="424" y="7141"/>
                  </a:lnTo>
                  <a:cubicBezTo>
                    <a:pt x="190" y="7141"/>
                    <a:pt x="1" y="7330"/>
                    <a:pt x="1" y="7564"/>
                  </a:cubicBezTo>
                  <a:lnTo>
                    <a:pt x="1" y="10642"/>
                  </a:lnTo>
                  <a:cubicBezTo>
                    <a:pt x="1" y="10875"/>
                    <a:pt x="190" y="11065"/>
                    <a:pt x="424" y="11065"/>
                  </a:cubicBezTo>
                  <a:lnTo>
                    <a:pt x="1931" y="11065"/>
                  </a:lnTo>
                  <a:cubicBezTo>
                    <a:pt x="2092" y="11679"/>
                    <a:pt x="2329" y="12260"/>
                    <a:pt x="2633" y="12801"/>
                  </a:cubicBezTo>
                  <a:lnTo>
                    <a:pt x="1579" y="13855"/>
                  </a:lnTo>
                  <a:cubicBezTo>
                    <a:pt x="1415" y="14019"/>
                    <a:pt x="1415" y="14286"/>
                    <a:pt x="1579" y="14450"/>
                  </a:cubicBezTo>
                  <a:lnTo>
                    <a:pt x="3757" y="16628"/>
                  </a:lnTo>
                  <a:cubicBezTo>
                    <a:pt x="3839" y="16710"/>
                    <a:pt x="3947" y="16751"/>
                    <a:pt x="4054" y="16751"/>
                  </a:cubicBezTo>
                  <a:cubicBezTo>
                    <a:pt x="4162" y="16751"/>
                    <a:pt x="4270" y="16710"/>
                    <a:pt x="4352" y="16628"/>
                  </a:cubicBezTo>
                  <a:lnTo>
                    <a:pt x="5384" y="15596"/>
                  </a:lnTo>
                  <a:cubicBezTo>
                    <a:pt x="5930" y="15911"/>
                    <a:pt x="6520" y="16161"/>
                    <a:pt x="7142" y="16333"/>
                  </a:cubicBezTo>
                  <a:lnTo>
                    <a:pt x="7142" y="17450"/>
                  </a:lnTo>
                  <a:cubicBezTo>
                    <a:pt x="7142" y="17867"/>
                    <a:pt x="7479" y="18205"/>
                    <a:pt x="7896" y="18205"/>
                  </a:cubicBezTo>
                  <a:lnTo>
                    <a:pt x="10310" y="18205"/>
                  </a:lnTo>
                  <a:cubicBezTo>
                    <a:pt x="10727" y="18205"/>
                    <a:pt x="11064" y="17867"/>
                    <a:pt x="11064" y="17450"/>
                  </a:cubicBezTo>
                  <a:lnTo>
                    <a:pt x="11064" y="16333"/>
                  </a:lnTo>
                  <a:cubicBezTo>
                    <a:pt x="11686" y="16163"/>
                    <a:pt x="12276" y="15914"/>
                    <a:pt x="12821" y="15596"/>
                  </a:cubicBezTo>
                  <a:lnTo>
                    <a:pt x="13619" y="16392"/>
                  </a:lnTo>
                  <a:cubicBezTo>
                    <a:pt x="13766" y="16540"/>
                    <a:pt x="13959" y="16614"/>
                    <a:pt x="14152" y="16614"/>
                  </a:cubicBezTo>
                  <a:cubicBezTo>
                    <a:pt x="14345" y="16614"/>
                    <a:pt x="14539" y="16540"/>
                    <a:pt x="14687" y="16392"/>
                  </a:cubicBezTo>
                  <a:lnTo>
                    <a:pt x="16392" y="14687"/>
                  </a:lnTo>
                  <a:cubicBezTo>
                    <a:pt x="16688" y="14391"/>
                    <a:pt x="16688" y="13914"/>
                    <a:pt x="16392" y="13619"/>
                  </a:cubicBezTo>
                  <a:lnTo>
                    <a:pt x="15573" y="12800"/>
                  </a:lnTo>
                  <a:cubicBezTo>
                    <a:pt x="15876" y="12260"/>
                    <a:pt x="16115" y="11679"/>
                    <a:pt x="16275" y="11065"/>
                  </a:cubicBezTo>
                  <a:lnTo>
                    <a:pt x="17448" y="11065"/>
                  </a:lnTo>
                  <a:cubicBezTo>
                    <a:pt x="17866" y="11065"/>
                    <a:pt x="18204" y="10727"/>
                    <a:pt x="18204" y="10310"/>
                  </a:cubicBezTo>
                  <a:lnTo>
                    <a:pt x="18204" y="7897"/>
                  </a:lnTo>
                  <a:cubicBezTo>
                    <a:pt x="18204" y="7479"/>
                    <a:pt x="17867" y="7141"/>
                    <a:pt x="17450" y="7141"/>
                  </a:cubicBezTo>
                  <a:lnTo>
                    <a:pt x="16231" y="7141"/>
                  </a:lnTo>
                  <a:cubicBezTo>
                    <a:pt x="16061" y="6547"/>
                    <a:pt x="15821" y="5985"/>
                    <a:pt x="15517" y="5464"/>
                  </a:cubicBezTo>
                  <a:lnTo>
                    <a:pt x="16392" y="4588"/>
                  </a:lnTo>
                  <a:cubicBezTo>
                    <a:pt x="16688" y="4293"/>
                    <a:pt x="16688" y="3816"/>
                    <a:pt x="16392" y="3521"/>
                  </a:cubicBezTo>
                  <a:lnTo>
                    <a:pt x="14687" y="1815"/>
                  </a:lnTo>
                  <a:cubicBezTo>
                    <a:pt x="14539" y="1667"/>
                    <a:pt x="14346" y="1593"/>
                    <a:pt x="14153" y="1593"/>
                  </a:cubicBezTo>
                  <a:cubicBezTo>
                    <a:pt x="13960" y="1593"/>
                    <a:pt x="13767" y="1667"/>
                    <a:pt x="13619" y="1815"/>
                  </a:cubicBezTo>
                  <a:lnTo>
                    <a:pt x="12722" y="2712"/>
                  </a:lnTo>
                  <a:cubicBezTo>
                    <a:pt x="12205" y="2422"/>
                    <a:pt x="11649" y="2191"/>
                    <a:pt x="11066" y="2033"/>
                  </a:cubicBezTo>
                  <a:lnTo>
                    <a:pt x="11066" y="424"/>
                  </a:lnTo>
                  <a:cubicBezTo>
                    <a:pt x="11066" y="190"/>
                    <a:pt x="10877" y="1"/>
                    <a:pt x="10644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55"/>
          <p:cNvGrpSpPr/>
          <p:nvPr/>
        </p:nvGrpSpPr>
        <p:grpSpPr>
          <a:xfrm>
            <a:off x="2059871" y="304277"/>
            <a:ext cx="1954304" cy="1438668"/>
            <a:chOff x="2059871" y="304277"/>
            <a:chExt cx="1954304" cy="1438668"/>
          </a:xfrm>
        </p:grpSpPr>
        <p:sp>
          <p:nvSpPr>
            <p:cNvPr id="1099" name="Google Shape;1099;p55"/>
            <p:cNvSpPr/>
            <p:nvPr/>
          </p:nvSpPr>
          <p:spPr>
            <a:xfrm>
              <a:off x="3633955" y="1665832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5"/>
            <p:cNvSpPr/>
            <p:nvPr/>
          </p:nvSpPr>
          <p:spPr>
            <a:xfrm>
              <a:off x="3436832" y="1532318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5"/>
            <p:cNvSpPr/>
            <p:nvPr/>
          </p:nvSpPr>
          <p:spPr>
            <a:xfrm>
              <a:off x="3711066" y="1488452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2" name="Google Shape;1102;p55"/>
            <p:cNvGrpSpPr/>
            <p:nvPr/>
          </p:nvGrpSpPr>
          <p:grpSpPr>
            <a:xfrm>
              <a:off x="2059871" y="440407"/>
              <a:ext cx="1954304" cy="1138645"/>
              <a:chOff x="2059871" y="440407"/>
              <a:chExt cx="1954304" cy="1138645"/>
            </a:xfrm>
          </p:grpSpPr>
          <p:grpSp>
            <p:nvGrpSpPr>
              <p:cNvPr id="1103" name="Google Shape;1103;p55"/>
              <p:cNvGrpSpPr/>
              <p:nvPr/>
            </p:nvGrpSpPr>
            <p:grpSpPr>
              <a:xfrm>
                <a:off x="2569437" y="440407"/>
                <a:ext cx="1444739" cy="958717"/>
                <a:chOff x="4042766" y="2961871"/>
                <a:chExt cx="711869" cy="472391"/>
              </a:xfrm>
            </p:grpSpPr>
            <p:sp>
              <p:nvSpPr>
                <p:cNvPr id="1104" name="Google Shape;1104;p55"/>
                <p:cNvSpPr/>
                <p:nvPr/>
              </p:nvSpPr>
              <p:spPr>
                <a:xfrm>
                  <a:off x="4060441" y="2979582"/>
                  <a:ext cx="694194" cy="454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0" h="10401" extrusionOk="0">
                      <a:moveTo>
                        <a:pt x="0" y="1"/>
                      </a:moveTo>
                      <a:lnTo>
                        <a:pt x="0" y="10400"/>
                      </a:lnTo>
                      <a:lnTo>
                        <a:pt x="15879" y="10400"/>
                      </a:lnTo>
                      <a:lnTo>
                        <a:pt x="158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55"/>
                <p:cNvSpPr/>
                <p:nvPr/>
              </p:nvSpPr>
              <p:spPr>
                <a:xfrm>
                  <a:off x="4042766" y="2961883"/>
                  <a:ext cx="694194" cy="454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0" h="10401" extrusionOk="0">
                      <a:moveTo>
                        <a:pt x="0" y="1"/>
                      </a:moveTo>
                      <a:lnTo>
                        <a:pt x="0" y="10400"/>
                      </a:lnTo>
                      <a:lnTo>
                        <a:pt x="15879" y="10400"/>
                      </a:lnTo>
                      <a:lnTo>
                        <a:pt x="1587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55"/>
                <p:cNvSpPr/>
                <p:nvPr/>
              </p:nvSpPr>
              <p:spPr>
                <a:xfrm>
                  <a:off x="4042766" y="2961883"/>
                  <a:ext cx="694194" cy="454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0" h="10401" extrusionOk="0">
                      <a:moveTo>
                        <a:pt x="0" y="1"/>
                      </a:moveTo>
                      <a:lnTo>
                        <a:pt x="0" y="10400"/>
                      </a:lnTo>
                      <a:lnTo>
                        <a:pt x="15879" y="10400"/>
                      </a:lnTo>
                      <a:lnTo>
                        <a:pt x="1587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4A77FF">
                        <a:alpha val="23137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55"/>
                <p:cNvSpPr/>
                <p:nvPr/>
              </p:nvSpPr>
              <p:spPr>
                <a:xfrm>
                  <a:off x="4042766" y="2961883"/>
                  <a:ext cx="694194" cy="67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0" h="1547" extrusionOk="0">
                      <a:moveTo>
                        <a:pt x="0" y="1"/>
                      </a:moveTo>
                      <a:lnTo>
                        <a:pt x="0" y="1546"/>
                      </a:lnTo>
                      <a:lnTo>
                        <a:pt x="15879" y="1546"/>
                      </a:lnTo>
                      <a:lnTo>
                        <a:pt x="1587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55"/>
                <p:cNvSpPr/>
                <p:nvPr/>
              </p:nvSpPr>
              <p:spPr>
                <a:xfrm>
                  <a:off x="4111922" y="3090274"/>
                  <a:ext cx="143341" cy="38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9" h="892" extrusionOk="0">
                      <a:moveTo>
                        <a:pt x="446" y="1"/>
                      </a:moveTo>
                      <a:cubicBezTo>
                        <a:pt x="200" y="1"/>
                        <a:pt x="1" y="200"/>
                        <a:pt x="1" y="446"/>
                      </a:cubicBezTo>
                      <a:cubicBezTo>
                        <a:pt x="1" y="691"/>
                        <a:pt x="200" y="892"/>
                        <a:pt x="446" y="892"/>
                      </a:cubicBezTo>
                      <a:lnTo>
                        <a:pt x="2833" y="892"/>
                      </a:lnTo>
                      <a:cubicBezTo>
                        <a:pt x="3078" y="892"/>
                        <a:pt x="3279" y="694"/>
                        <a:pt x="3279" y="446"/>
                      </a:cubicBezTo>
                      <a:cubicBezTo>
                        <a:pt x="3279" y="200"/>
                        <a:pt x="3078" y="1"/>
                        <a:pt x="283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55"/>
                <p:cNvSpPr/>
                <p:nvPr/>
              </p:nvSpPr>
              <p:spPr>
                <a:xfrm>
                  <a:off x="4111922" y="3153966"/>
                  <a:ext cx="143341" cy="38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9" h="892" extrusionOk="0">
                      <a:moveTo>
                        <a:pt x="446" y="1"/>
                      </a:moveTo>
                      <a:cubicBezTo>
                        <a:pt x="200" y="1"/>
                        <a:pt x="1" y="200"/>
                        <a:pt x="1" y="446"/>
                      </a:cubicBezTo>
                      <a:cubicBezTo>
                        <a:pt x="1" y="691"/>
                        <a:pt x="200" y="891"/>
                        <a:pt x="446" y="891"/>
                      </a:cubicBezTo>
                      <a:lnTo>
                        <a:pt x="2833" y="891"/>
                      </a:lnTo>
                      <a:cubicBezTo>
                        <a:pt x="3078" y="891"/>
                        <a:pt x="3279" y="691"/>
                        <a:pt x="3279" y="446"/>
                      </a:cubicBezTo>
                      <a:cubicBezTo>
                        <a:pt x="3279" y="200"/>
                        <a:pt x="3078" y="1"/>
                        <a:pt x="283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55"/>
                <p:cNvSpPr/>
                <p:nvPr/>
              </p:nvSpPr>
              <p:spPr>
                <a:xfrm>
                  <a:off x="4111922" y="3217659"/>
                  <a:ext cx="143341" cy="3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9" h="891" extrusionOk="0">
                      <a:moveTo>
                        <a:pt x="446" y="0"/>
                      </a:moveTo>
                      <a:cubicBezTo>
                        <a:pt x="200" y="0"/>
                        <a:pt x="1" y="199"/>
                        <a:pt x="1" y="446"/>
                      </a:cubicBezTo>
                      <a:cubicBezTo>
                        <a:pt x="1" y="690"/>
                        <a:pt x="200" y="891"/>
                        <a:pt x="446" y="891"/>
                      </a:cubicBezTo>
                      <a:lnTo>
                        <a:pt x="2833" y="891"/>
                      </a:lnTo>
                      <a:cubicBezTo>
                        <a:pt x="3078" y="891"/>
                        <a:pt x="3279" y="690"/>
                        <a:pt x="3279" y="446"/>
                      </a:cubicBezTo>
                      <a:cubicBezTo>
                        <a:pt x="3279" y="199"/>
                        <a:pt x="3078" y="0"/>
                        <a:pt x="28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55"/>
                <p:cNvSpPr/>
                <p:nvPr/>
              </p:nvSpPr>
              <p:spPr>
                <a:xfrm>
                  <a:off x="4111922" y="3281308"/>
                  <a:ext cx="143341" cy="38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9" h="892" extrusionOk="0">
                      <a:moveTo>
                        <a:pt x="446" y="1"/>
                      </a:moveTo>
                      <a:cubicBezTo>
                        <a:pt x="200" y="1"/>
                        <a:pt x="1" y="200"/>
                        <a:pt x="1" y="446"/>
                      </a:cubicBezTo>
                      <a:cubicBezTo>
                        <a:pt x="1" y="691"/>
                        <a:pt x="200" y="892"/>
                        <a:pt x="446" y="892"/>
                      </a:cubicBezTo>
                      <a:lnTo>
                        <a:pt x="2833" y="892"/>
                      </a:lnTo>
                      <a:cubicBezTo>
                        <a:pt x="3078" y="892"/>
                        <a:pt x="3279" y="691"/>
                        <a:pt x="3279" y="446"/>
                      </a:cubicBezTo>
                      <a:cubicBezTo>
                        <a:pt x="3279" y="200"/>
                        <a:pt x="3078" y="1"/>
                        <a:pt x="283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55"/>
                <p:cNvSpPr/>
                <p:nvPr/>
              </p:nvSpPr>
              <p:spPr>
                <a:xfrm>
                  <a:off x="4294170" y="3100853"/>
                  <a:ext cx="371752" cy="15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4" h="355" extrusionOk="0">
                      <a:moveTo>
                        <a:pt x="99" y="1"/>
                      </a:moveTo>
                      <a:cubicBezTo>
                        <a:pt x="46" y="1"/>
                        <a:pt x="2" y="80"/>
                        <a:pt x="2" y="178"/>
                      </a:cubicBezTo>
                      <a:cubicBezTo>
                        <a:pt x="0" y="277"/>
                        <a:pt x="44" y="354"/>
                        <a:pt x="99" y="354"/>
                      </a:cubicBezTo>
                      <a:lnTo>
                        <a:pt x="8407" y="354"/>
                      </a:lnTo>
                      <a:cubicBezTo>
                        <a:pt x="8460" y="354"/>
                        <a:pt x="8504" y="275"/>
                        <a:pt x="8504" y="178"/>
                      </a:cubicBezTo>
                      <a:cubicBezTo>
                        <a:pt x="8504" y="80"/>
                        <a:pt x="8460" y="1"/>
                        <a:pt x="84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55"/>
                <p:cNvSpPr/>
                <p:nvPr/>
              </p:nvSpPr>
              <p:spPr>
                <a:xfrm>
                  <a:off x="4432571" y="3175605"/>
                  <a:ext cx="233307" cy="15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7" h="355" extrusionOk="0">
                      <a:moveTo>
                        <a:pt x="98" y="0"/>
                      </a:moveTo>
                      <a:cubicBezTo>
                        <a:pt x="46" y="0"/>
                        <a:pt x="1" y="80"/>
                        <a:pt x="1" y="177"/>
                      </a:cubicBezTo>
                      <a:cubicBezTo>
                        <a:pt x="2" y="273"/>
                        <a:pt x="46" y="354"/>
                        <a:pt x="98" y="354"/>
                      </a:cubicBezTo>
                      <a:lnTo>
                        <a:pt x="5239" y="354"/>
                      </a:lnTo>
                      <a:cubicBezTo>
                        <a:pt x="5292" y="354"/>
                        <a:pt x="5336" y="273"/>
                        <a:pt x="5336" y="177"/>
                      </a:cubicBezTo>
                      <a:cubicBezTo>
                        <a:pt x="5336" y="80"/>
                        <a:pt x="5292" y="0"/>
                        <a:pt x="523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55"/>
                <p:cNvSpPr/>
                <p:nvPr/>
              </p:nvSpPr>
              <p:spPr>
                <a:xfrm>
                  <a:off x="4570011" y="3137704"/>
                  <a:ext cx="95911" cy="15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" h="355" extrusionOk="0">
                      <a:moveTo>
                        <a:pt x="99" y="1"/>
                      </a:moveTo>
                      <a:cubicBezTo>
                        <a:pt x="47" y="1"/>
                        <a:pt x="2" y="80"/>
                        <a:pt x="2" y="177"/>
                      </a:cubicBezTo>
                      <a:cubicBezTo>
                        <a:pt x="0" y="276"/>
                        <a:pt x="44" y="354"/>
                        <a:pt x="99" y="354"/>
                      </a:cubicBezTo>
                      <a:lnTo>
                        <a:pt x="2097" y="354"/>
                      </a:lnTo>
                      <a:cubicBezTo>
                        <a:pt x="2150" y="354"/>
                        <a:pt x="2194" y="275"/>
                        <a:pt x="2194" y="177"/>
                      </a:cubicBezTo>
                      <a:cubicBezTo>
                        <a:pt x="2194" y="80"/>
                        <a:pt x="2150" y="1"/>
                        <a:pt x="20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55"/>
                <p:cNvSpPr/>
                <p:nvPr/>
              </p:nvSpPr>
              <p:spPr>
                <a:xfrm>
                  <a:off x="4390867" y="3137704"/>
                  <a:ext cx="166073" cy="15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355" extrusionOk="0">
                      <a:moveTo>
                        <a:pt x="98" y="1"/>
                      </a:moveTo>
                      <a:cubicBezTo>
                        <a:pt x="45" y="1"/>
                        <a:pt x="0" y="80"/>
                        <a:pt x="0" y="177"/>
                      </a:cubicBezTo>
                      <a:cubicBezTo>
                        <a:pt x="2" y="276"/>
                        <a:pt x="44" y="354"/>
                        <a:pt x="98" y="354"/>
                      </a:cubicBezTo>
                      <a:lnTo>
                        <a:pt x="3701" y="354"/>
                      </a:lnTo>
                      <a:cubicBezTo>
                        <a:pt x="3753" y="354"/>
                        <a:pt x="3799" y="275"/>
                        <a:pt x="3799" y="177"/>
                      </a:cubicBezTo>
                      <a:cubicBezTo>
                        <a:pt x="3799" y="80"/>
                        <a:pt x="3753" y="1"/>
                        <a:pt x="37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55"/>
                <p:cNvSpPr/>
                <p:nvPr/>
              </p:nvSpPr>
              <p:spPr>
                <a:xfrm>
                  <a:off x="4293427" y="3137704"/>
                  <a:ext cx="84982" cy="15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" h="355" extrusionOk="0">
                      <a:moveTo>
                        <a:pt x="98" y="1"/>
                      </a:moveTo>
                      <a:cubicBezTo>
                        <a:pt x="46" y="1"/>
                        <a:pt x="0" y="80"/>
                        <a:pt x="0" y="177"/>
                      </a:cubicBezTo>
                      <a:cubicBezTo>
                        <a:pt x="0" y="276"/>
                        <a:pt x="46" y="354"/>
                        <a:pt x="98" y="354"/>
                      </a:cubicBezTo>
                      <a:lnTo>
                        <a:pt x="1846" y="354"/>
                      </a:lnTo>
                      <a:cubicBezTo>
                        <a:pt x="1900" y="354"/>
                        <a:pt x="1943" y="275"/>
                        <a:pt x="1943" y="177"/>
                      </a:cubicBezTo>
                      <a:cubicBezTo>
                        <a:pt x="1943" y="80"/>
                        <a:pt x="1900" y="1"/>
                        <a:pt x="18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55"/>
                <p:cNvSpPr/>
                <p:nvPr/>
              </p:nvSpPr>
              <p:spPr>
                <a:xfrm>
                  <a:off x="4432746" y="3224697"/>
                  <a:ext cx="123320" cy="112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1" h="2564" extrusionOk="0">
                      <a:moveTo>
                        <a:pt x="1410" y="0"/>
                      </a:moveTo>
                      <a:cubicBezTo>
                        <a:pt x="1319" y="0"/>
                        <a:pt x="1229" y="47"/>
                        <a:pt x="1183" y="140"/>
                      </a:cubicBezTo>
                      <a:lnTo>
                        <a:pt x="967" y="579"/>
                      </a:lnTo>
                      <a:cubicBezTo>
                        <a:pt x="929" y="654"/>
                        <a:pt x="858" y="705"/>
                        <a:pt x="774" y="717"/>
                      </a:cubicBezTo>
                      <a:lnTo>
                        <a:pt x="291" y="788"/>
                      </a:lnTo>
                      <a:cubicBezTo>
                        <a:pt x="84" y="818"/>
                        <a:pt x="1" y="1072"/>
                        <a:pt x="151" y="1219"/>
                      </a:cubicBezTo>
                      <a:lnTo>
                        <a:pt x="502" y="1560"/>
                      </a:lnTo>
                      <a:cubicBezTo>
                        <a:pt x="561" y="1618"/>
                        <a:pt x="588" y="1703"/>
                        <a:pt x="574" y="1785"/>
                      </a:cubicBezTo>
                      <a:lnTo>
                        <a:pt x="490" y="2267"/>
                      </a:lnTo>
                      <a:cubicBezTo>
                        <a:pt x="462" y="2431"/>
                        <a:pt x="593" y="2564"/>
                        <a:pt x="741" y="2564"/>
                      </a:cubicBezTo>
                      <a:cubicBezTo>
                        <a:pt x="779" y="2564"/>
                        <a:pt x="819" y="2555"/>
                        <a:pt x="858" y="2534"/>
                      </a:cubicBezTo>
                      <a:lnTo>
                        <a:pt x="1292" y="2307"/>
                      </a:lnTo>
                      <a:cubicBezTo>
                        <a:pt x="1328" y="2287"/>
                        <a:pt x="1368" y="2277"/>
                        <a:pt x="1409" y="2277"/>
                      </a:cubicBezTo>
                      <a:cubicBezTo>
                        <a:pt x="1449" y="2277"/>
                        <a:pt x="1491" y="2287"/>
                        <a:pt x="1530" y="2307"/>
                      </a:cubicBezTo>
                      <a:lnTo>
                        <a:pt x="1962" y="2534"/>
                      </a:lnTo>
                      <a:cubicBezTo>
                        <a:pt x="2001" y="2555"/>
                        <a:pt x="2041" y="2564"/>
                        <a:pt x="2080" y="2564"/>
                      </a:cubicBezTo>
                      <a:cubicBezTo>
                        <a:pt x="2228" y="2564"/>
                        <a:pt x="2358" y="2431"/>
                        <a:pt x="2330" y="2267"/>
                      </a:cubicBezTo>
                      <a:lnTo>
                        <a:pt x="2248" y="1785"/>
                      </a:lnTo>
                      <a:cubicBezTo>
                        <a:pt x="2234" y="1701"/>
                        <a:pt x="2259" y="1618"/>
                        <a:pt x="2320" y="1560"/>
                      </a:cubicBezTo>
                      <a:lnTo>
                        <a:pt x="2669" y="1219"/>
                      </a:lnTo>
                      <a:cubicBezTo>
                        <a:pt x="2821" y="1072"/>
                        <a:pt x="2737" y="818"/>
                        <a:pt x="2531" y="788"/>
                      </a:cubicBezTo>
                      <a:lnTo>
                        <a:pt x="2046" y="717"/>
                      </a:lnTo>
                      <a:cubicBezTo>
                        <a:pt x="1964" y="706"/>
                        <a:pt x="1893" y="654"/>
                        <a:pt x="1855" y="579"/>
                      </a:cubicBezTo>
                      <a:lnTo>
                        <a:pt x="1638" y="140"/>
                      </a:lnTo>
                      <a:cubicBezTo>
                        <a:pt x="1591" y="47"/>
                        <a:pt x="1500" y="0"/>
                        <a:pt x="141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55"/>
                <p:cNvSpPr/>
                <p:nvPr/>
              </p:nvSpPr>
              <p:spPr>
                <a:xfrm>
                  <a:off x="4042766" y="2961871"/>
                  <a:ext cx="694194" cy="67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0" h="1547" extrusionOk="0">
                      <a:moveTo>
                        <a:pt x="0" y="1"/>
                      </a:moveTo>
                      <a:lnTo>
                        <a:pt x="0" y="1546"/>
                      </a:lnTo>
                      <a:lnTo>
                        <a:pt x="15879" y="1546"/>
                      </a:lnTo>
                      <a:lnTo>
                        <a:pt x="1587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0"/>
                        <a:alpha val="64600"/>
                      </a:srgbClr>
                    </a:gs>
                    <a:gs pos="100000">
                      <a:srgbClr val="F48CE6">
                        <a:alpha val="32941"/>
                        <a:alpha val="6460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19" name="Google Shape;1119;p55"/>
              <p:cNvGrpSpPr/>
              <p:nvPr/>
            </p:nvGrpSpPr>
            <p:grpSpPr>
              <a:xfrm>
                <a:off x="2974112" y="1212979"/>
                <a:ext cx="405042" cy="366072"/>
                <a:chOff x="4895337" y="3503117"/>
                <a:chExt cx="405042" cy="366072"/>
              </a:xfrm>
            </p:grpSpPr>
            <p:sp>
              <p:nvSpPr>
                <p:cNvPr id="1120" name="Google Shape;1120;p55"/>
                <p:cNvSpPr/>
                <p:nvPr/>
              </p:nvSpPr>
              <p:spPr>
                <a:xfrm>
                  <a:off x="4916255" y="3519206"/>
                  <a:ext cx="384124" cy="34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7" h="8006" extrusionOk="0">
                      <a:moveTo>
                        <a:pt x="4395" y="1"/>
                      </a:moveTo>
                      <a:cubicBezTo>
                        <a:pt x="3370" y="1"/>
                        <a:pt x="2346" y="392"/>
                        <a:pt x="1565" y="1173"/>
                      </a:cubicBezTo>
                      <a:cubicBezTo>
                        <a:pt x="1" y="2737"/>
                        <a:pt x="1" y="5270"/>
                        <a:pt x="1565" y="6834"/>
                      </a:cubicBezTo>
                      <a:cubicBezTo>
                        <a:pt x="2346" y="7615"/>
                        <a:pt x="3370" y="8006"/>
                        <a:pt x="4395" y="8006"/>
                      </a:cubicBezTo>
                      <a:cubicBezTo>
                        <a:pt x="5419" y="8006"/>
                        <a:pt x="6443" y="7615"/>
                        <a:pt x="7224" y="6834"/>
                      </a:cubicBezTo>
                      <a:cubicBezTo>
                        <a:pt x="8787" y="5270"/>
                        <a:pt x="8787" y="2737"/>
                        <a:pt x="7224" y="1173"/>
                      </a:cubicBezTo>
                      <a:cubicBezTo>
                        <a:pt x="6443" y="392"/>
                        <a:pt x="5419" y="1"/>
                        <a:pt x="43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55"/>
                <p:cNvSpPr/>
                <p:nvPr/>
              </p:nvSpPr>
              <p:spPr>
                <a:xfrm>
                  <a:off x="4895337" y="3503117"/>
                  <a:ext cx="384124" cy="34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7" h="8006" extrusionOk="0">
                      <a:moveTo>
                        <a:pt x="4395" y="1"/>
                      </a:moveTo>
                      <a:cubicBezTo>
                        <a:pt x="3370" y="1"/>
                        <a:pt x="2346" y="392"/>
                        <a:pt x="1565" y="1173"/>
                      </a:cubicBezTo>
                      <a:cubicBezTo>
                        <a:pt x="1" y="2737"/>
                        <a:pt x="1" y="5270"/>
                        <a:pt x="1565" y="6834"/>
                      </a:cubicBezTo>
                      <a:cubicBezTo>
                        <a:pt x="2346" y="7615"/>
                        <a:pt x="3370" y="8006"/>
                        <a:pt x="4395" y="8006"/>
                      </a:cubicBezTo>
                      <a:cubicBezTo>
                        <a:pt x="5419" y="8006"/>
                        <a:pt x="6443" y="7615"/>
                        <a:pt x="7224" y="6834"/>
                      </a:cubicBezTo>
                      <a:cubicBezTo>
                        <a:pt x="8787" y="5270"/>
                        <a:pt x="8787" y="2737"/>
                        <a:pt x="7224" y="1173"/>
                      </a:cubicBezTo>
                      <a:cubicBezTo>
                        <a:pt x="6443" y="392"/>
                        <a:pt x="5419" y="1"/>
                        <a:pt x="43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55"/>
                <p:cNvSpPr/>
                <p:nvPr/>
              </p:nvSpPr>
              <p:spPr>
                <a:xfrm>
                  <a:off x="4999946" y="3593432"/>
                  <a:ext cx="180237" cy="180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" h="4137" extrusionOk="0">
                      <a:moveTo>
                        <a:pt x="2062" y="1"/>
                      </a:moveTo>
                      <a:cubicBezTo>
                        <a:pt x="1996" y="1"/>
                        <a:pt x="1931" y="26"/>
                        <a:pt x="1880" y="74"/>
                      </a:cubicBezTo>
                      <a:cubicBezTo>
                        <a:pt x="1630" y="307"/>
                        <a:pt x="1116" y="661"/>
                        <a:pt x="268" y="675"/>
                      </a:cubicBezTo>
                      <a:cubicBezTo>
                        <a:pt x="121" y="677"/>
                        <a:pt x="1" y="795"/>
                        <a:pt x="2" y="944"/>
                      </a:cubicBezTo>
                      <a:cubicBezTo>
                        <a:pt x="9" y="1637"/>
                        <a:pt x="203" y="3448"/>
                        <a:pt x="1965" y="4120"/>
                      </a:cubicBezTo>
                      <a:cubicBezTo>
                        <a:pt x="1996" y="4133"/>
                        <a:pt x="2028" y="4137"/>
                        <a:pt x="2062" y="4137"/>
                      </a:cubicBezTo>
                      <a:cubicBezTo>
                        <a:pt x="2078" y="4137"/>
                        <a:pt x="2095" y="4135"/>
                        <a:pt x="2112" y="4133"/>
                      </a:cubicBezTo>
                      <a:cubicBezTo>
                        <a:pt x="2127" y="4128"/>
                        <a:pt x="2143" y="4126"/>
                        <a:pt x="2159" y="4119"/>
                      </a:cubicBezTo>
                      <a:cubicBezTo>
                        <a:pt x="2381" y="4034"/>
                        <a:pt x="2574" y="3932"/>
                        <a:pt x="2750" y="3817"/>
                      </a:cubicBezTo>
                      <a:cubicBezTo>
                        <a:pt x="2966" y="3674"/>
                        <a:pt x="3150" y="3508"/>
                        <a:pt x="3304" y="3331"/>
                      </a:cubicBezTo>
                      <a:cubicBezTo>
                        <a:pt x="3334" y="3295"/>
                        <a:pt x="3365" y="3260"/>
                        <a:pt x="3393" y="3223"/>
                      </a:cubicBezTo>
                      <a:cubicBezTo>
                        <a:pt x="3564" y="3006"/>
                        <a:pt x="3697" y="2771"/>
                        <a:pt x="3798" y="2538"/>
                      </a:cubicBezTo>
                      <a:cubicBezTo>
                        <a:pt x="3832" y="2460"/>
                        <a:pt x="3861" y="2382"/>
                        <a:pt x="3888" y="2304"/>
                      </a:cubicBezTo>
                      <a:cubicBezTo>
                        <a:pt x="3955" y="2110"/>
                        <a:pt x="4004" y="1921"/>
                        <a:pt x="4038" y="1743"/>
                      </a:cubicBezTo>
                      <a:cubicBezTo>
                        <a:pt x="4100" y="1420"/>
                        <a:pt x="4117" y="1138"/>
                        <a:pt x="4119" y="944"/>
                      </a:cubicBezTo>
                      <a:cubicBezTo>
                        <a:pt x="4123" y="794"/>
                        <a:pt x="4004" y="675"/>
                        <a:pt x="3856" y="672"/>
                      </a:cubicBezTo>
                      <a:cubicBezTo>
                        <a:pt x="3749" y="671"/>
                        <a:pt x="3649" y="664"/>
                        <a:pt x="3553" y="654"/>
                      </a:cubicBezTo>
                      <a:cubicBezTo>
                        <a:pt x="3458" y="643"/>
                        <a:pt x="3368" y="627"/>
                        <a:pt x="3281" y="607"/>
                      </a:cubicBezTo>
                      <a:cubicBezTo>
                        <a:pt x="3153" y="579"/>
                        <a:pt x="3035" y="542"/>
                        <a:pt x="2928" y="500"/>
                      </a:cubicBezTo>
                      <a:cubicBezTo>
                        <a:pt x="2608" y="374"/>
                        <a:pt x="2383" y="204"/>
                        <a:pt x="2243" y="74"/>
                      </a:cubicBezTo>
                      <a:cubicBezTo>
                        <a:pt x="2232" y="61"/>
                        <a:pt x="2218" y="50"/>
                        <a:pt x="2204" y="42"/>
                      </a:cubicBezTo>
                      <a:cubicBezTo>
                        <a:pt x="2174" y="25"/>
                        <a:pt x="2143" y="12"/>
                        <a:pt x="2112" y="6"/>
                      </a:cubicBezTo>
                      <a:cubicBezTo>
                        <a:pt x="2095" y="3"/>
                        <a:pt x="2079" y="1"/>
                        <a:pt x="20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3" name="Google Shape;1123;p55"/>
              <p:cNvGrpSpPr/>
              <p:nvPr/>
            </p:nvGrpSpPr>
            <p:grpSpPr>
              <a:xfrm>
                <a:off x="2059871" y="514012"/>
                <a:ext cx="633062" cy="572138"/>
                <a:chOff x="4822289" y="4210685"/>
                <a:chExt cx="411293" cy="371711"/>
              </a:xfrm>
            </p:grpSpPr>
            <p:sp>
              <p:nvSpPr>
                <p:cNvPr id="1124" name="Google Shape;1124;p55"/>
                <p:cNvSpPr/>
                <p:nvPr/>
              </p:nvSpPr>
              <p:spPr>
                <a:xfrm>
                  <a:off x="4843207" y="4226775"/>
                  <a:ext cx="390375" cy="35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0" h="8135" extrusionOk="0">
                      <a:moveTo>
                        <a:pt x="4465" y="0"/>
                      </a:moveTo>
                      <a:cubicBezTo>
                        <a:pt x="3424" y="0"/>
                        <a:pt x="2383" y="397"/>
                        <a:pt x="1588" y="1191"/>
                      </a:cubicBezTo>
                      <a:cubicBezTo>
                        <a:pt x="0" y="2779"/>
                        <a:pt x="0" y="5355"/>
                        <a:pt x="1588" y="6943"/>
                      </a:cubicBezTo>
                      <a:cubicBezTo>
                        <a:pt x="2383" y="7737"/>
                        <a:pt x="3424" y="8135"/>
                        <a:pt x="4465" y="8135"/>
                      </a:cubicBezTo>
                      <a:cubicBezTo>
                        <a:pt x="5506" y="8135"/>
                        <a:pt x="6547" y="7737"/>
                        <a:pt x="7341" y="6943"/>
                      </a:cubicBezTo>
                      <a:cubicBezTo>
                        <a:pt x="8929" y="5355"/>
                        <a:pt x="8929" y="2779"/>
                        <a:pt x="7341" y="1191"/>
                      </a:cubicBezTo>
                      <a:cubicBezTo>
                        <a:pt x="6547" y="397"/>
                        <a:pt x="5506" y="0"/>
                        <a:pt x="44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55"/>
                <p:cNvSpPr/>
                <p:nvPr/>
              </p:nvSpPr>
              <p:spPr>
                <a:xfrm>
                  <a:off x="4822289" y="4210685"/>
                  <a:ext cx="390375" cy="35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0" h="8135" extrusionOk="0">
                      <a:moveTo>
                        <a:pt x="4465" y="0"/>
                      </a:moveTo>
                      <a:cubicBezTo>
                        <a:pt x="3424" y="0"/>
                        <a:pt x="2383" y="397"/>
                        <a:pt x="1588" y="1191"/>
                      </a:cubicBezTo>
                      <a:cubicBezTo>
                        <a:pt x="0" y="2779"/>
                        <a:pt x="0" y="5355"/>
                        <a:pt x="1588" y="6943"/>
                      </a:cubicBezTo>
                      <a:cubicBezTo>
                        <a:pt x="2383" y="7737"/>
                        <a:pt x="3424" y="8135"/>
                        <a:pt x="4465" y="8135"/>
                      </a:cubicBezTo>
                      <a:cubicBezTo>
                        <a:pt x="5506" y="8135"/>
                        <a:pt x="6547" y="7737"/>
                        <a:pt x="7341" y="6943"/>
                      </a:cubicBezTo>
                      <a:cubicBezTo>
                        <a:pt x="8929" y="5355"/>
                        <a:pt x="8929" y="2779"/>
                        <a:pt x="7341" y="1191"/>
                      </a:cubicBezTo>
                      <a:cubicBezTo>
                        <a:pt x="6547" y="397"/>
                        <a:pt x="5506" y="0"/>
                        <a:pt x="44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55"/>
                <p:cNvSpPr/>
                <p:nvPr/>
              </p:nvSpPr>
              <p:spPr>
                <a:xfrm>
                  <a:off x="4955445" y="4272017"/>
                  <a:ext cx="132019" cy="132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0" h="3020" extrusionOk="0">
                      <a:moveTo>
                        <a:pt x="1511" y="0"/>
                      </a:moveTo>
                      <a:cubicBezTo>
                        <a:pt x="678" y="0"/>
                        <a:pt x="0" y="675"/>
                        <a:pt x="0" y="1509"/>
                      </a:cubicBezTo>
                      <a:cubicBezTo>
                        <a:pt x="0" y="2342"/>
                        <a:pt x="678" y="3020"/>
                        <a:pt x="1511" y="3020"/>
                      </a:cubicBezTo>
                      <a:cubicBezTo>
                        <a:pt x="2342" y="3020"/>
                        <a:pt x="3020" y="2344"/>
                        <a:pt x="3020" y="1509"/>
                      </a:cubicBezTo>
                      <a:cubicBezTo>
                        <a:pt x="3020" y="675"/>
                        <a:pt x="2342" y="0"/>
                        <a:pt x="15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55"/>
                <p:cNvSpPr/>
                <p:nvPr/>
              </p:nvSpPr>
              <p:spPr>
                <a:xfrm>
                  <a:off x="4910681" y="4421566"/>
                  <a:ext cx="216608" cy="15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5" h="3467" extrusionOk="0">
                      <a:moveTo>
                        <a:pt x="2478" y="0"/>
                      </a:moveTo>
                      <a:cubicBezTo>
                        <a:pt x="1109" y="0"/>
                        <a:pt x="1" y="1107"/>
                        <a:pt x="1" y="2476"/>
                      </a:cubicBezTo>
                      <a:cubicBezTo>
                        <a:pt x="1" y="2476"/>
                        <a:pt x="1046" y="3467"/>
                        <a:pt x="2396" y="3467"/>
                      </a:cubicBezTo>
                      <a:cubicBezTo>
                        <a:pt x="2412" y="3467"/>
                        <a:pt x="2428" y="3467"/>
                        <a:pt x="2444" y="3466"/>
                      </a:cubicBezTo>
                      <a:cubicBezTo>
                        <a:pt x="3817" y="3441"/>
                        <a:pt x="4954" y="2476"/>
                        <a:pt x="4954" y="2476"/>
                      </a:cubicBezTo>
                      <a:cubicBezTo>
                        <a:pt x="4954" y="1107"/>
                        <a:pt x="3846" y="0"/>
                        <a:pt x="247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28" name="Google Shape;1128;p55"/>
            <p:cNvSpPr/>
            <p:nvPr/>
          </p:nvSpPr>
          <p:spPr>
            <a:xfrm>
              <a:off x="3658066" y="304277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3"/>
          <p:cNvSpPr txBox="1">
            <a:spLocks noGrp="1"/>
          </p:cNvSpPr>
          <p:nvPr>
            <p:ph type="title"/>
          </p:nvPr>
        </p:nvSpPr>
        <p:spPr>
          <a:xfrm>
            <a:off x="-1280160" y="1839819"/>
            <a:ext cx="7042846" cy="1463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A QUIÉN </a:t>
            </a:r>
            <a:r>
              <a:rPr lang="en" sz="6000" dirty="0">
                <a:solidFill>
                  <a:srgbClr val="FF0000"/>
                </a:solidFill>
              </a:rPr>
              <a:t>VENDER?</a:t>
            </a:r>
            <a:endParaRPr sz="6000" dirty="0">
              <a:solidFill>
                <a:srgbClr val="FF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" name="Google Shape;664;p44">
            <a:extLst>
              <a:ext uri="{FF2B5EF4-FFF2-40B4-BE49-F238E27FC236}">
                <a16:creationId xmlns:a16="http://schemas.microsoft.com/office/drawing/2014/main" id="{91B52814-8712-7873-C313-0685A26CDC70}"/>
              </a:ext>
            </a:extLst>
          </p:cNvPr>
          <p:cNvSpPr txBox="1">
            <a:spLocks/>
          </p:cNvSpPr>
          <p:nvPr/>
        </p:nvSpPr>
        <p:spPr>
          <a:xfrm>
            <a:off x="4572000" y="2513560"/>
            <a:ext cx="4256884" cy="19088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3600" dirty="0"/>
              <a:t>Idea de venta de licencia a oficinistas con necesidades en envío de correos de forma ágil, rápida y en masa.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>
          <a:extLst>
            <a:ext uri="{FF2B5EF4-FFF2-40B4-BE49-F238E27FC236}">
              <a16:creationId xmlns:a16="http://schemas.microsoft.com/office/drawing/2014/main" id="{8C340914-B1A7-89C8-0C2B-027F4A9B3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3">
            <a:extLst>
              <a:ext uri="{FF2B5EF4-FFF2-40B4-BE49-F238E27FC236}">
                <a16:creationId xmlns:a16="http://schemas.microsoft.com/office/drawing/2014/main" id="{608811D4-7062-0D9D-628E-87EAB8C056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9764" y="1916605"/>
            <a:ext cx="4871258" cy="1463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CÓMO VENDER?</a:t>
            </a:r>
            <a:endParaRPr sz="6000" dirty="0">
              <a:solidFill>
                <a:srgbClr val="FF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" name="Google Shape;664;p44">
            <a:extLst>
              <a:ext uri="{FF2B5EF4-FFF2-40B4-BE49-F238E27FC236}">
                <a16:creationId xmlns:a16="http://schemas.microsoft.com/office/drawing/2014/main" id="{EF7254E6-DB40-D23A-6333-C38B0ACE0BF9}"/>
              </a:ext>
            </a:extLst>
          </p:cNvPr>
          <p:cNvSpPr txBox="1">
            <a:spLocks/>
          </p:cNvSpPr>
          <p:nvPr/>
        </p:nvSpPr>
        <p:spPr>
          <a:xfrm>
            <a:off x="399011" y="2571750"/>
            <a:ext cx="4256884" cy="19088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3600" dirty="0"/>
              <a:t>Por medio de plataformas de venta y distribución de aplicaciones, como Microsoft Store</a:t>
            </a:r>
          </a:p>
        </p:txBody>
      </p:sp>
    </p:spTree>
    <p:extLst>
      <p:ext uri="{BB962C8B-B14F-4D97-AF65-F5344CB8AC3E}">
        <p14:creationId xmlns:p14="http://schemas.microsoft.com/office/powerpoint/2010/main" val="357618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>
          <a:extLst>
            <a:ext uri="{FF2B5EF4-FFF2-40B4-BE49-F238E27FC236}">
              <a16:creationId xmlns:a16="http://schemas.microsoft.com/office/drawing/2014/main" id="{D5C2FC07-C742-AD95-14A5-A87A04931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3">
            <a:extLst>
              <a:ext uri="{FF2B5EF4-FFF2-40B4-BE49-F238E27FC236}">
                <a16:creationId xmlns:a16="http://schemas.microsoft.com/office/drawing/2014/main" id="{EB912161-61A3-0080-B88A-A5E009532D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0142" y="545006"/>
            <a:ext cx="4871258" cy="1463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PLUSVALÍA</a:t>
            </a:r>
            <a:endParaRPr sz="6000" dirty="0">
              <a:solidFill>
                <a:srgbClr val="FF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" name="Google Shape;664;p44">
            <a:extLst>
              <a:ext uri="{FF2B5EF4-FFF2-40B4-BE49-F238E27FC236}">
                <a16:creationId xmlns:a16="http://schemas.microsoft.com/office/drawing/2014/main" id="{C2A014D4-6C8E-B560-EE69-923621703E75}"/>
              </a:ext>
            </a:extLst>
          </p:cNvPr>
          <p:cNvSpPr txBox="1">
            <a:spLocks/>
          </p:cNvSpPr>
          <p:nvPr/>
        </p:nvSpPr>
        <p:spPr>
          <a:xfrm>
            <a:off x="527858" y="2313232"/>
            <a:ext cx="8088284" cy="19088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3600" dirty="0"/>
              <a:t>La aplicación es de diseño simple, que no se enfoca en cubrir todos los requerimientos de un gestor de correos, sino sólo el envío</a:t>
            </a:r>
          </a:p>
        </p:txBody>
      </p:sp>
    </p:spTree>
    <p:extLst>
      <p:ext uri="{BB962C8B-B14F-4D97-AF65-F5344CB8AC3E}">
        <p14:creationId xmlns:p14="http://schemas.microsoft.com/office/powerpoint/2010/main" val="61789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"/>
          <p:cNvSpPr/>
          <p:nvPr/>
        </p:nvSpPr>
        <p:spPr>
          <a:xfrm>
            <a:off x="0" y="5050"/>
            <a:ext cx="4355700" cy="51435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9"/>
          <p:cNvSpPr txBox="1">
            <a:spLocks noGrp="1"/>
          </p:cNvSpPr>
          <p:nvPr>
            <p:ph type="title" idx="2"/>
          </p:nvPr>
        </p:nvSpPr>
        <p:spPr>
          <a:xfrm>
            <a:off x="4075200" y="2420900"/>
            <a:ext cx="4355700" cy="9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BITÁCORA</a:t>
            </a:r>
            <a:endParaRPr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96" name="Google Shape;496;p39"/>
          <p:cNvSpPr txBox="1">
            <a:spLocks noGrp="1"/>
          </p:cNvSpPr>
          <p:nvPr>
            <p:ph type="title"/>
          </p:nvPr>
        </p:nvSpPr>
        <p:spPr>
          <a:xfrm>
            <a:off x="6880675" y="1225586"/>
            <a:ext cx="1550100" cy="13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7" name="Google Shape;497;p39"/>
          <p:cNvSpPr txBox="1">
            <a:spLocks noGrp="1"/>
          </p:cNvSpPr>
          <p:nvPr>
            <p:ph type="subTitle" idx="1"/>
          </p:nvPr>
        </p:nvSpPr>
        <p:spPr>
          <a:xfrm rot="535">
            <a:off x="4572000" y="3478418"/>
            <a:ext cx="38589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 de febrero a 10 de febrero</a:t>
            </a:r>
            <a:endParaRPr dirty="0"/>
          </a:p>
        </p:txBody>
      </p:sp>
      <p:grpSp>
        <p:nvGrpSpPr>
          <p:cNvPr id="498" name="Google Shape;498;p39"/>
          <p:cNvGrpSpPr/>
          <p:nvPr/>
        </p:nvGrpSpPr>
        <p:grpSpPr>
          <a:xfrm>
            <a:off x="2240874" y="3296732"/>
            <a:ext cx="925956" cy="931439"/>
            <a:chOff x="2317074" y="3372932"/>
            <a:chExt cx="925956" cy="931439"/>
          </a:xfrm>
        </p:grpSpPr>
        <p:sp>
          <p:nvSpPr>
            <p:cNvPr id="499" name="Google Shape;499;p39"/>
            <p:cNvSpPr/>
            <p:nvPr/>
          </p:nvSpPr>
          <p:spPr>
            <a:xfrm>
              <a:off x="2317074" y="3372932"/>
              <a:ext cx="795788" cy="795832"/>
            </a:xfrm>
            <a:custGeom>
              <a:avLst/>
              <a:gdLst/>
              <a:ahLst/>
              <a:cxnLst/>
              <a:rect l="l" t="t" r="r" b="b"/>
              <a:pathLst>
                <a:path w="18204" h="18205" extrusionOk="0">
                  <a:moveTo>
                    <a:pt x="9102" y="5178"/>
                  </a:moveTo>
                  <a:cubicBezTo>
                    <a:pt x="11313" y="5178"/>
                    <a:pt x="13104" y="6971"/>
                    <a:pt x="13104" y="9180"/>
                  </a:cubicBezTo>
                  <a:cubicBezTo>
                    <a:pt x="13104" y="11390"/>
                    <a:pt x="11313" y="13183"/>
                    <a:pt x="9102" y="13183"/>
                  </a:cubicBezTo>
                  <a:cubicBezTo>
                    <a:pt x="6893" y="13183"/>
                    <a:pt x="5100" y="11390"/>
                    <a:pt x="5100" y="9180"/>
                  </a:cubicBezTo>
                  <a:cubicBezTo>
                    <a:pt x="5100" y="6971"/>
                    <a:pt x="6893" y="5178"/>
                    <a:pt x="9102" y="5178"/>
                  </a:cubicBezTo>
                  <a:close/>
                  <a:moveTo>
                    <a:pt x="7565" y="1"/>
                  </a:moveTo>
                  <a:cubicBezTo>
                    <a:pt x="7332" y="1"/>
                    <a:pt x="7142" y="190"/>
                    <a:pt x="7142" y="424"/>
                  </a:cubicBezTo>
                  <a:lnTo>
                    <a:pt x="7142" y="2033"/>
                  </a:lnTo>
                  <a:cubicBezTo>
                    <a:pt x="6557" y="2193"/>
                    <a:pt x="6002" y="2422"/>
                    <a:pt x="5486" y="2712"/>
                  </a:cubicBezTo>
                  <a:lnTo>
                    <a:pt x="4355" y="1580"/>
                  </a:lnTo>
                  <a:cubicBezTo>
                    <a:pt x="4272" y="1498"/>
                    <a:pt x="4164" y="1456"/>
                    <a:pt x="4057" y="1456"/>
                  </a:cubicBezTo>
                  <a:cubicBezTo>
                    <a:pt x="3949" y="1456"/>
                    <a:pt x="3841" y="1498"/>
                    <a:pt x="3758" y="1580"/>
                  </a:cubicBezTo>
                  <a:lnTo>
                    <a:pt x="1580" y="3758"/>
                  </a:lnTo>
                  <a:cubicBezTo>
                    <a:pt x="1416" y="3922"/>
                    <a:pt x="1416" y="4189"/>
                    <a:pt x="1580" y="4353"/>
                  </a:cubicBezTo>
                  <a:lnTo>
                    <a:pt x="2691" y="5464"/>
                  </a:lnTo>
                  <a:cubicBezTo>
                    <a:pt x="2386" y="5987"/>
                    <a:pt x="2146" y="6548"/>
                    <a:pt x="1976" y="7141"/>
                  </a:cubicBezTo>
                  <a:lnTo>
                    <a:pt x="424" y="7141"/>
                  </a:lnTo>
                  <a:cubicBezTo>
                    <a:pt x="190" y="7141"/>
                    <a:pt x="1" y="7330"/>
                    <a:pt x="1" y="7564"/>
                  </a:cubicBezTo>
                  <a:lnTo>
                    <a:pt x="1" y="10642"/>
                  </a:lnTo>
                  <a:cubicBezTo>
                    <a:pt x="1" y="10875"/>
                    <a:pt x="190" y="11065"/>
                    <a:pt x="424" y="11065"/>
                  </a:cubicBezTo>
                  <a:lnTo>
                    <a:pt x="1931" y="11065"/>
                  </a:lnTo>
                  <a:cubicBezTo>
                    <a:pt x="2092" y="11679"/>
                    <a:pt x="2329" y="12260"/>
                    <a:pt x="2633" y="12801"/>
                  </a:cubicBezTo>
                  <a:lnTo>
                    <a:pt x="1579" y="13855"/>
                  </a:lnTo>
                  <a:cubicBezTo>
                    <a:pt x="1415" y="14019"/>
                    <a:pt x="1415" y="14286"/>
                    <a:pt x="1579" y="14450"/>
                  </a:cubicBezTo>
                  <a:lnTo>
                    <a:pt x="3757" y="16628"/>
                  </a:lnTo>
                  <a:cubicBezTo>
                    <a:pt x="3839" y="16710"/>
                    <a:pt x="3947" y="16751"/>
                    <a:pt x="4054" y="16751"/>
                  </a:cubicBezTo>
                  <a:cubicBezTo>
                    <a:pt x="4162" y="16751"/>
                    <a:pt x="4270" y="16710"/>
                    <a:pt x="4352" y="16628"/>
                  </a:cubicBezTo>
                  <a:lnTo>
                    <a:pt x="5384" y="15596"/>
                  </a:lnTo>
                  <a:cubicBezTo>
                    <a:pt x="5930" y="15911"/>
                    <a:pt x="6520" y="16161"/>
                    <a:pt x="7142" y="16333"/>
                  </a:cubicBezTo>
                  <a:lnTo>
                    <a:pt x="7142" y="17450"/>
                  </a:lnTo>
                  <a:cubicBezTo>
                    <a:pt x="7142" y="17867"/>
                    <a:pt x="7479" y="18205"/>
                    <a:pt x="7896" y="18205"/>
                  </a:cubicBezTo>
                  <a:lnTo>
                    <a:pt x="10310" y="18205"/>
                  </a:lnTo>
                  <a:cubicBezTo>
                    <a:pt x="10727" y="18205"/>
                    <a:pt x="11064" y="17867"/>
                    <a:pt x="11064" y="17450"/>
                  </a:cubicBezTo>
                  <a:lnTo>
                    <a:pt x="11064" y="16333"/>
                  </a:lnTo>
                  <a:cubicBezTo>
                    <a:pt x="11686" y="16163"/>
                    <a:pt x="12276" y="15914"/>
                    <a:pt x="12821" y="15596"/>
                  </a:cubicBezTo>
                  <a:lnTo>
                    <a:pt x="13619" y="16392"/>
                  </a:lnTo>
                  <a:cubicBezTo>
                    <a:pt x="13766" y="16540"/>
                    <a:pt x="13959" y="16614"/>
                    <a:pt x="14152" y="16614"/>
                  </a:cubicBezTo>
                  <a:cubicBezTo>
                    <a:pt x="14345" y="16614"/>
                    <a:pt x="14539" y="16540"/>
                    <a:pt x="14687" y="16392"/>
                  </a:cubicBezTo>
                  <a:lnTo>
                    <a:pt x="16392" y="14687"/>
                  </a:lnTo>
                  <a:cubicBezTo>
                    <a:pt x="16688" y="14391"/>
                    <a:pt x="16688" y="13914"/>
                    <a:pt x="16392" y="13619"/>
                  </a:cubicBezTo>
                  <a:lnTo>
                    <a:pt x="15573" y="12800"/>
                  </a:lnTo>
                  <a:cubicBezTo>
                    <a:pt x="15876" y="12260"/>
                    <a:pt x="16115" y="11679"/>
                    <a:pt x="16275" y="11065"/>
                  </a:cubicBezTo>
                  <a:lnTo>
                    <a:pt x="17448" y="11065"/>
                  </a:lnTo>
                  <a:cubicBezTo>
                    <a:pt x="17866" y="11065"/>
                    <a:pt x="18204" y="10727"/>
                    <a:pt x="18204" y="10310"/>
                  </a:cubicBezTo>
                  <a:lnTo>
                    <a:pt x="18204" y="7897"/>
                  </a:lnTo>
                  <a:cubicBezTo>
                    <a:pt x="18204" y="7479"/>
                    <a:pt x="17867" y="7141"/>
                    <a:pt x="17450" y="7141"/>
                  </a:cubicBezTo>
                  <a:lnTo>
                    <a:pt x="16231" y="7141"/>
                  </a:lnTo>
                  <a:cubicBezTo>
                    <a:pt x="16061" y="6547"/>
                    <a:pt x="15821" y="5985"/>
                    <a:pt x="15517" y="5464"/>
                  </a:cubicBezTo>
                  <a:lnTo>
                    <a:pt x="16392" y="4588"/>
                  </a:lnTo>
                  <a:cubicBezTo>
                    <a:pt x="16688" y="4293"/>
                    <a:pt x="16688" y="3816"/>
                    <a:pt x="16392" y="3521"/>
                  </a:cubicBezTo>
                  <a:lnTo>
                    <a:pt x="14687" y="1815"/>
                  </a:lnTo>
                  <a:cubicBezTo>
                    <a:pt x="14539" y="1667"/>
                    <a:pt x="14346" y="1593"/>
                    <a:pt x="14153" y="1593"/>
                  </a:cubicBezTo>
                  <a:cubicBezTo>
                    <a:pt x="13960" y="1593"/>
                    <a:pt x="13767" y="1667"/>
                    <a:pt x="13619" y="1815"/>
                  </a:cubicBezTo>
                  <a:lnTo>
                    <a:pt x="12722" y="2712"/>
                  </a:lnTo>
                  <a:cubicBezTo>
                    <a:pt x="12205" y="2422"/>
                    <a:pt x="11649" y="2191"/>
                    <a:pt x="11066" y="2033"/>
                  </a:cubicBezTo>
                  <a:lnTo>
                    <a:pt x="11066" y="424"/>
                  </a:lnTo>
                  <a:cubicBezTo>
                    <a:pt x="11066" y="190"/>
                    <a:pt x="10877" y="1"/>
                    <a:pt x="10644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3112845" y="4036030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3165917" y="4227257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985428" y="4251327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9"/>
          <p:cNvGrpSpPr/>
          <p:nvPr/>
        </p:nvGrpSpPr>
        <p:grpSpPr>
          <a:xfrm>
            <a:off x="715203" y="3219607"/>
            <a:ext cx="1187077" cy="1037524"/>
            <a:chOff x="791403" y="3295807"/>
            <a:chExt cx="1187077" cy="1037524"/>
          </a:xfrm>
        </p:grpSpPr>
        <p:sp>
          <p:nvSpPr>
            <p:cNvPr id="504" name="Google Shape;504;p39"/>
            <p:cNvSpPr/>
            <p:nvPr/>
          </p:nvSpPr>
          <p:spPr>
            <a:xfrm>
              <a:off x="1018395" y="3390805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891642" y="3295807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791403" y="3526502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7" name="Google Shape;507;p39"/>
            <p:cNvGrpSpPr/>
            <p:nvPr/>
          </p:nvGrpSpPr>
          <p:grpSpPr>
            <a:xfrm>
              <a:off x="891647" y="3623780"/>
              <a:ext cx="889265" cy="294134"/>
              <a:chOff x="1868693" y="4307295"/>
              <a:chExt cx="690959" cy="228542"/>
            </a:xfrm>
          </p:grpSpPr>
          <p:sp>
            <p:nvSpPr>
              <p:cNvPr id="508" name="Google Shape;508;p39"/>
              <p:cNvSpPr/>
              <p:nvPr/>
            </p:nvSpPr>
            <p:spPr>
              <a:xfrm>
                <a:off x="1868693" y="4307295"/>
                <a:ext cx="690959" cy="228542"/>
              </a:xfrm>
              <a:custGeom>
                <a:avLst/>
                <a:gdLst/>
                <a:ahLst/>
                <a:cxnLst/>
                <a:rect l="l" t="t" r="r" b="b"/>
                <a:pathLst>
                  <a:path w="15806" h="5228" extrusionOk="0">
                    <a:moveTo>
                      <a:pt x="1" y="1"/>
                    </a:moveTo>
                    <a:lnTo>
                      <a:pt x="1" y="5228"/>
                    </a:lnTo>
                    <a:lnTo>
                      <a:pt x="15805" y="5228"/>
                    </a:lnTo>
                    <a:lnTo>
                      <a:pt x="15805" y="1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9"/>
              <p:cNvSpPr/>
              <p:nvPr/>
            </p:nvSpPr>
            <p:spPr>
              <a:xfrm>
                <a:off x="1918397" y="4363949"/>
                <a:ext cx="581410" cy="9180"/>
              </a:xfrm>
              <a:custGeom>
                <a:avLst/>
                <a:gdLst/>
                <a:ahLst/>
                <a:cxnLst/>
                <a:rect l="l" t="t" r="r" b="b"/>
                <a:pathLst>
                  <a:path w="13300" h="210" extrusionOk="0">
                    <a:moveTo>
                      <a:pt x="1" y="0"/>
                    </a:moveTo>
                    <a:lnTo>
                      <a:pt x="1" y="210"/>
                    </a:lnTo>
                    <a:lnTo>
                      <a:pt x="13299" y="210"/>
                    </a:lnTo>
                    <a:lnTo>
                      <a:pt x="13299" y="0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9"/>
              <p:cNvSpPr/>
              <p:nvPr/>
            </p:nvSpPr>
            <p:spPr>
              <a:xfrm>
                <a:off x="1918397" y="4410987"/>
                <a:ext cx="581410" cy="9180"/>
              </a:xfrm>
              <a:custGeom>
                <a:avLst/>
                <a:gdLst/>
                <a:ahLst/>
                <a:cxnLst/>
                <a:rect l="l" t="t" r="r" b="b"/>
                <a:pathLst>
                  <a:path w="13300" h="210" extrusionOk="0">
                    <a:moveTo>
                      <a:pt x="1" y="0"/>
                    </a:moveTo>
                    <a:lnTo>
                      <a:pt x="1" y="210"/>
                    </a:lnTo>
                    <a:lnTo>
                      <a:pt x="13299" y="210"/>
                    </a:lnTo>
                    <a:lnTo>
                      <a:pt x="13299" y="0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9"/>
              <p:cNvSpPr/>
              <p:nvPr/>
            </p:nvSpPr>
            <p:spPr>
              <a:xfrm>
                <a:off x="1918397" y="4458068"/>
                <a:ext cx="326026" cy="9136"/>
              </a:xfrm>
              <a:custGeom>
                <a:avLst/>
                <a:gdLst/>
                <a:ahLst/>
                <a:cxnLst/>
                <a:rect l="l" t="t" r="r" b="b"/>
                <a:pathLst>
                  <a:path w="7458" h="209" extrusionOk="0">
                    <a:moveTo>
                      <a:pt x="1" y="1"/>
                    </a:moveTo>
                    <a:lnTo>
                      <a:pt x="1" y="209"/>
                    </a:lnTo>
                    <a:lnTo>
                      <a:pt x="7458" y="209"/>
                    </a:lnTo>
                    <a:lnTo>
                      <a:pt x="7458" y="1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39"/>
            <p:cNvGrpSpPr/>
            <p:nvPr/>
          </p:nvGrpSpPr>
          <p:grpSpPr>
            <a:xfrm>
              <a:off x="891654" y="3986225"/>
              <a:ext cx="549391" cy="294077"/>
              <a:chOff x="1812651" y="3300236"/>
              <a:chExt cx="426877" cy="228498"/>
            </a:xfrm>
          </p:grpSpPr>
          <p:sp>
            <p:nvSpPr>
              <p:cNvPr id="513" name="Google Shape;513;p39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avLst/>
                <a:gdLst/>
                <a:ahLst/>
                <a:cxnLst/>
                <a:rect l="l" t="t" r="r" b="b"/>
                <a:pathLst>
                  <a:path w="9765" h="5227" extrusionOk="0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9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210" extrusionOk="0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9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211" extrusionOk="0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9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209" extrusionOk="0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7" name="Google Shape;517;p39"/>
            <p:cNvSpPr/>
            <p:nvPr/>
          </p:nvSpPr>
          <p:spPr>
            <a:xfrm>
              <a:off x="1780895" y="4280305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1654445" y="4089055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901367" y="3917932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2907667" y="1217457"/>
            <a:ext cx="248932" cy="370426"/>
            <a:chOff x="2831467" y="1293657"/>
            <a:chExt cx="248932" cy="370426"/>
          </a:xfrm>
        </p:grpSpPr>
        <p:sp>
          <p:nvSpPr>
            <p:cNvPr id="521" name="Google Shape;521;p39"/>
            <p:cNvSpPr/>
            <p:nvPr/>
          </p:nvSpPr>
          <p:spPr>
            <a:xfrm>
              <a:off x="2865167" y="1586970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3051503" y="1436602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2831467" y="1293657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9"/>
          <p:cNvGrpSpPr/>
          <p:nvPr/>
        </p:nvGrpSpPr>
        <p:grpSpPr>
          <a:xfrm>
            <a:off x="1580503" y="1241527"/>
            <a:ext cx="397061" cy="347758"/>
            <a:chOff x="1504303" y="1317727"/>
            <a:chExt cx="397061" cy="347758"/>
          </a:xfrm>
        </p:grpSpPr>
        <p:sp>
          <p:nvSpPr>
            <p:cNvPr id="525" name="Google Shape;525;p39"/>
            <p:cNvSpPr/>
            <p:nvPr/>
          </p:nvSpPr>
          <p:spPr>
            <a:xfrm>
              <a:off x="1581073" y="1436594"/>
              <a:ext cx="199821" cy="199909"/>
            </a:xfrm>
            <a:custGeom>
              <a:avLst/>
              <a:gdLst/>
              <a:ahLst/>
              <a:cxnLst/>
              <a:rect l="l" t="t" r="r" b="b"/>
              <a:pathLst>
                <a:path w="4571" h="4573" extrusionOk="0">
                  <a:moveTo>
                    <a:pt x="2212" y="1"/>
                  </a:moveTo>
                  <a:lnTo>
                    <a:pt x="1892" y="1712"/>
                  </a:lnTo>
                  <a:lnTo>
                    <a:pt x="180" y="1394"/>
                  </a:lnTo>
                  <a:lnTo>
                    <a:pt x="0" y="2359"/>
                  </a:lnTo>
                  <a:lnTo>
                    <a:pt x="1713" y="2679"/>
                  </a:lnTo>
                  <a:lnTo>
                    <a:pt x="1395" y="4392"/>
                  </a:lnTo>
                  <a:lnTo>
                    <a:pt x="2359" y="4573"/>
                  </a:lnTo>
                  <a:lnTo>
                    <a:pt x="2680" y="2860"/>
                  </a:lnTo>
                  <a:lnTo>
                    <a:pt x="4393" y="3180"/>
                  </a:lnTo>
                  <a:lnTo>
                    <a:pt x="4571" y="2212"/>
                  </a:lnTo>
                  <a:lnTo>
                    <a:pt x="2860" y="1893"/>
                  </a:lnTo>
                  <a:lnTo>
                    <a:pt x="3178" y="18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504303" y="1636502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848295" y="1583480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610303" y="1317727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1326164" y="1804082"/>
            <a:ext cx="2524431" cy="1675192"/>
            <a:chOff x="4042766" y="2961871"/>
            <a:chExt cx="711869" cy="472391"/>
          </a:xfrm>
        </p:grpSpPr>
        <p:sp>
          <p:nvSpPr>
            <p:cNvPr id="530" name="Google Shape;530;p39"/>
            <p:cNvSpPr/>
            <p:nvPr/>
          </p:nvSpPr>
          <p:spPr>
            <a:xfrm>
              <a:off x="4060441" y="2979582"/>
              <a:ext cx="694194" cy="454680"/>
            </a:xfrm>
            <a:custGeom>
              <a:avLst/>
              <a:gdLst/>
              <a:ahLst/>
              <a:cxnLst/>
              <a:rect l="l" t="t" r="r" b="b"/>
              <a:pathLst>
                <a:path w="15880" h="10401" extrusionOk="0">
                  <a:moveTo>
                    <a:pt x="0" y="1"/>
                  </a:moveTo>
                  <a:lnTo>
                    <a:pt x="0" y="10400"/>
                  </a:lnTo>
                  <a:lnTo>
                    <a:pt x="15879" y="10400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4042766" y="2961883"/>
              <a:ext cx="694194" cy="454680"/>
            </a:xfrm>
            <a:custGeom>
              <a:avLst/>
              <a:gdLst/>
              <a:ahLst/>
              <a:cxnLst/>
              <a:rect l="l" t="t" r="r" b="b"/>
              <a:pathLst>
                <a:path w="15880" h="10401" extrusionOk="0">
                  <a:moveTo>
                    <a:pt x="0" y="1"/>
                  </a:moveTo>
                  <a:lnTo>
                    <a:pt x="0" y="10400"/>
                  </a:lnTo>
                  <a:lnTo>
                    <a:pt x="15879" y="10400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042766" y="2961883"/>
              <a:ext cx="694194" cy="454680"/>
            </a:xfrm>
            <a:custGeom>
              <a:avLst/>
              <a:gdLst/>
              <a:ahLst/>
              <a:cxnLst/>
              <a:rect l="l" t="t" r="r" b="b"/>
              <a:pathLst>
                <a:path w="15880" h="10401" extrusionOk="0">
                  <a:moveTo>
                    <a:pt x="0" y="1"/>
                  </a:moveTo>
                  <a:lnTo>
                    <a:pt x="0" y="10400"/>
                  </a:lnTo>
                  <a:lnTo>
                    <a:pt x="15879" y="10400"/>
                  </a:lnTo>
                  <a:lnTo>
                    <a:pt x="15879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4A77FF">
                    <a:alpha val="2313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042766" y="2961883"/>
              <a:ext cx="694194" cy="67627"/>
            </a:xfrm>
            <a:custGeom>
              <a:avLst/>
              <a:gdLst/>
              <a:ahLst/>
              <a:cxnLst/>
              <a:rect l="l" t="t" r="r" b="b"/>
              <a:pathLst>
                <a:path w="15880" h="1547" extrusionOk="0">
                  <a:moveTo>
                    <a:pt x="0" y="1"/>
                  </a:moveTo>
                  <a:lnTo>
                    <a:pt x="0" y="1546"/>
                  </a:lnTo>
                  <a:lnTo>
                    <a:pt x="15879" y="1546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4111922" y="3090274"/>
              <a:ext cx="143341" cy="38994"/>
            </a:xfrm>
            <a:custGeom>
              <a:avLst/>
              <a:gdLst/>
              <a:ahLst/>
              <a:cxnLst/>
              <a:rect l="l" t="t" r="r" b="b"/>
              <a:pathLst>
                <a:path w="3279" h="892" extrusionOk="0">
                  <a:moveTo>
                    <a:pt x="446" y="1"/>
                  </a:moveTo>
                  <a:cubicBezTo>
                    <a:pt x="200" y="1"/>
                    <a:pt x="1" y="200"/>
                    <a:pt x="1" y="446"/>
                  </a:cubicBezTo>
                  <a:cubicBezTo>
                    <a:pt x="1" y="691"/>
                    <a:pt x="200" y="892"/>
                    <a:pt x="446" y="892"/>
                  </a:cubicBezTo>
                  <a:lnTo>
                    <a:pt x="2833" y="892"/>
                  </a:lnTo>
                  <a:cubicBezTo>
                    <a:pt x="3078" y="892"/>
                    <a:pt x="3279" y="694"/>
                    <a:pt x="3279" y="446"/>
                  </a:cubicBezTo>
                  <a:cubicBezTo>
                    <a:pt x="3279" y="200"/>
                    <a:pt x="3078" y="1"/>
                    <a:pt x="28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4111922" y="3153966"/>
              <a:ext cx="143341" cy="38994"/>
            </a:xfrm>
            <a:custGeom>
              <a:avLst/>
              <a:gdLst/>
              <a:ahLst/>
              <a:cxnLst/>
              <a:rect l="l" t="t" r="r" b="b"/>
              <a:pathLst>
                <a:path w="3279" h="892" extrusionOk="0">
                  <a:moveTo>
                    <a:pt x="446" y="1"/>
                  </a:moveTo>
                  <a:cubicBezTo>
                    <a:pt x="200" y="1"/>
                    <a:pt x="1" y="200"/>
                    <a:pt x="1" y="446"/>
                  </a:cubicBezTo>
                  <a:cubicBezTo>
                    <a:pt x="1" y="691"/>
                    <a:pt x="200" y="891"/>
                    <a:pt x="446" y="891"/>
                  </a:cubicBezTo>
                  <a:lnTo>
                    <a:pt x="2833" y="891"/>
                  </a:lnTo>
                  <a:cubicBezTo>
                    <a:pt x="3078" y="891"/>
                    <a:pt x="3279" y="691"/>
                    <a:pt x="3279" y="446"/>
                  </a:cubicBezTo>
                  <a:cubicBezTo>
                    <a:pt x="3279" y="200"/>
                    <a:pt x="3078" y="1"/>
                    <a:pt x="28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4111922" y="3217659"/>
              <a:ext cx="143341" cy="38950"/>
            </a:xfrm>
            <a:custGeom>
              <a:avLst/>
              <a:gdLst/>
              <a:ahLst/>
              <a:cxnLst/>
              <a:rect l="l" t="t" r="r" b="b"/>
              <a:pathLst>
                <a:path w="3279" h="891" extrusionOk="0">
                  <a:moveTo>
                    <a:pt x="446" y="0"/>
                  </a:moveTo>
                  <a:cubicBezTo>
                    <a:pt x="200" y="0"/>
                    <a:pt x="1" y="199"/>
                    <a:pt x="1" y="446"/>
                  </a:cubicBezTo>
                  <a:cubicBezTo>
                    <a:pt x="1" y="690"/>
                    <a:pt x="200" y="891"/>
                    <a:pt x="446" y="891"/>
                  </a:cubicBezTo>
                  <a:lnTo>
                    <a:pt x="2833" y="891"/>
                  </a:lnTo>
                  <a:cubicBezTo>
                    <a:pt x="3078" y="891"/>
                    <a:pt x="3279" y="690"/>
                    <a:pt x="3279" y="446"/>
                  </a:cubicBezTo>
                  <a:cubicBezTo>
                    <a:pt x="3279" y="199"/>
                    <a:pt x="3078" y="0"/>
                    <a:pt x="2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111922" y="3281308"/>
              <a:ext cx="143341" cy="38994"/>
            </a:xfrm>
            <a:custGeom>
              <a:avLst/>
              <a:gdLst/>
              <a:ahLst/>
              <a:cxnLst/>
              <a:rect l="l" t="t" r="r" b="b"/>
              <a:pathLst>
                <a:path w="3279" h="892" extrusionOk="0">
                  <a:moveTo>
                    <a:pt x="446" y="1"/>
                  </a:moveTo>
                  <a:cubicBezTo>
                    <a:pt x="200" y="1"/>
                    <a:pt x="1" y="200"/>
                    <a:pt x="1" y="446"/>
                  </a:cubicBezTo>
                  <a:cubicBezTo>
                    <a:pt x="1" y="691"/>
                    <a:pt x="200" y="892"/>
                    <a:pt x="446" y="892"/>
                  </a:cubicBezTo>
                  <a:lnTo>
                    <a:pt x="2833" y="892"/>
                  </a:lnTo>
                  <a:cubicBezTo>
                    <a:pt x="3078" y="892"/>
                    <a:pt x="3279" y="691"/>
                    <a:pt x="3279" y="446"/>
                  </a:cubicBezTo>
                  <a:cubicBezTo>
                    <a:pt x="3279" y="200"/>
                    <a:pt x="3078" y="1"/>
                    <a:pt x="28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294170" y="3100853"/>
              <a:ext cx="371752" cy="15519"/>
            </a:xfrm>
            <a:custGeom>
              <a:avLst/>
              <a:gdLst/>
              <a:ahLst/>
              <a:cxnLst/>
              <a:rect l="l" t="t" r="r" b="b"/>
              <a:pathLst>
                <a:path w="8504" h="355" extrusionOk="0">
                  <a:moveTo>
                    <a:pt x="99" y="1"/>
                  </a:moveTo>
                  <a:cubicBezTo>
                    <a:pt x="46" y="1"/>
                    <a:pt x="2" y="80"/>
                    <a:pt x="2" y="178"/>
                  </a:cubicBezTo>
                  <a:cubicBezTo>
                    <a:pt x="0" y="277"/>
                    <a:pt x="44" y="354"/>
                    <a:pt x="99" y="354"/>
                  </a:cubicBezTo>
                  <a:lnTo>
                    <a:pt x="8407" y="354"/>
                  </a:lnTo>
                  <a:cubicBezTo>
                    <a:pt x="8460" y="354"/>
                    <a:pt x="8504" y="275"/>
                    <a:pt x="8504" y="178"/>
                  </a:cubicBezTo>
                  <a:cubicBezTo>
                    <a:pt x="8504" y="80"/>
                    <a:pt x="8460" y="1"/>
                    <a:pt x="8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432571" y="3175605"/>
              <a:ext cx="233307" cy="15519"/>
            </a:xfrm>
            <a:custGeom>
              <a:avLst/>
              <a:gdLst/>
              <a:ahLst/>
              <a:cxnLst/>
              <a:rect l="l" t="t" r="r" b="b"/>
              <a:pathLst>
                <a:path w="5337" h="355" extrusionOk="0">
                  <a:moveTo>
                    <a:pt x="98" y="0"/>
                  </a:moveTo>
                  <a:cubicBezTo>
                    <a:pt x="46" y="0"/>
                    <a:pt x="1" y="80"/>
                    <a:pt x="1" y="177"/>
                  </a:cubicBezTo>
                  <a:cubicBezTo>
                    <a:pt x="2" y="273"/>
                    <a:pt x="46" y="354"/>
                    <a:pt x="98" y="354"/>
                  </a:cubicBezTo>
                  <a:lnTo>
                    <a:pt x="5239" y="354"/>
                  </a:lnTo>
                  <a:cubicBezTo>
                    <a:pt x="5292" y="354"/>
                    <a:pt x="5336" y="273"/>
                    <a:pt x="5336" y="177"/>
                  </a:cubicBezTo>
                  <a:cubicBezTo>
                    <a:pt x="5336" y="80"/>
                    <a:pt x="5292" y="0"/>
                    <a:pt x="5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570011" y="3137704"/>
              <a:ext cx="95911" cy="15519"/>
            </a:xfrm>
            <a:custGeom>
              <a:avLst/>
              <a:gdLst/>
              <a:ahLst/>
              <a:cxnLst/>
              <a:rect l="l" t="t" r="r" b="b"/>
              <a:pathLst>
                <a:path w="2194" h="355" extrusionOk="0">
                  <a:moveTo>
                    <a:pt x="99" y="1"/>
                  </a:moveTo>
                  <a:cubicBezTo>
                    <a:pt x="47" y="1"/>
                    <a:pt x="2" y="80"/>
                    <a:pt x="2" y="177"/>
                  </a:cubicBezTo>
                  <a:cubicBezTo>
                    <a:pt x="0" y="276"/>
                    <a:pt x="44" y="354"/>
                    <a:pt x="99" y="354"/>
                  </a:cubicBezTo>
                  <a:lnTo>
                    <a:pt x="2097" y="354"/>
                  </a:lnTo>
                  <a:cubicBezTo>
                    <a:pt x="2150" y="354"/>
                    <a:pt x="2194" y="275"/>
                    <a:pt x="2194" y="177"/>
                  </a:cubicBezTo>
                  <a:cubicBezTo>
                    <a:pt x="2194" y="80"/>
                    <a:pt x="2150" y="1"/>
                    <a:pt x="2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4390867" y="3137704"/>
              <a:ext cx="166073" cy="15519"/>
            </a:xfrm>
            <a:custGeom>
              <a:avLst/>
              <a:gdLst/>
              <a:ahLst/>
              <a:cxnLst/>
              <a:rect l="l" t="t" r="r" b="b"/>
              <a:pathLst>
                <a:path w="3799" h="355" extrusionOk="0">
                  <a:moveTo>
                    <a:pt x="98" y="1"/>
                  </a:moveTo>
                  <a:cubicBezTo>
                    <a:pt x="45" y="1"/>
                    <a:pt x="0" y="80"/>
                    <a:pt x="0" y="177"/>
                  </a:cubicBezTo>
                  <a:cubicBezTo>
                    <a:pt x="2" y="276"/>
                    <a:pt x="44" y="354"/>
                    <a:pt x="98" y="354"/>
                  </a:cubicBezTo>
                  <a:lnTo>
                    <a:pt x="3701" y="354"/>
                  </a:lnTo>
                  <a:cubicBezTo>
                    <a:pt x="3753" y="354"/>
                    <a:pt x="3799" y="275"/>
                    <a:pt x="3799" y="177"/>
                  </a:cubicBezTo>
                  <a:cubicBezTo>
                    <a:pt x="3799" y="80"/>
                    <a:pt x="3753" y="1"/>
                    <a:pt x="3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4293427" y="3137704"/>
              <a:ext cx="84982" cy="15519"/>
            </a:xfrm>
            <a:custGeom>
              <a:avLst/>
              <a:gdLst/>
              <a:ahLst/>
              <a:cxnLst/>
              <a:rect l="l" t="t" r="r" b="b"/>
              <a:pathLst>
                <a:path w="1944" h="355" extrusionOk="0">
                  <a:moveTo>
                    <a:pt x="98" y="1"/>
                  </a:moveTo>
                  <a:cubicBezTo>
                    <a:pt x="46" y="1"/>
                    <a:pt x="0" y="80"/>
                    <a:pt x="0" y="177"/>
                  </a:cubicBezTo>
                  <a:cubicBezTo>
                    <a:pt x="0" y="276"/>
                    <a:pt x="46" y="354"/>
                    <a:pt x="98" y="354"/>
                  </a:cubicBezTo>
                  <a:lnTo>
                    <a:pt x="1846" y="354"/>
                  </a:lnTo>
                  <a:cubicBezTo>
                    <a:pt x="1900" y="354"/>
                    <a:pt x="1943" y="275"/>
                    <a:pt x="1943" y="177"/>
                  </a:cubicBezTo>
                  <a:cubicBezTo>
                    <a:pt x="1943" y="80"/>
                    <a:pt x="1900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432746" y="3224697"/>
              <a:ext cx="123320" cy="112085"/>
            </a:xfrm>
            <a:custGeom>
              <a:avLst/>
              <a:gdLst/>
              <a:ahLst/>
              <a:cxnLst/>
              <a:rect l="l" t="t" r="r" b="b"/>
              <a:pathLst>
                <a:path w="2821" h="2564" extrusionOk="0">
                  <a:moveTo>
                    <a:pt x="1410" y="0"/>
                  </a:moveTo>
                  <a:cubicBezTo>
                    <a:pt x="1319" y="0"/>
                    <a:pt x="1229" y="47"/>
                    <a:pt x="1183" y="140"/>
                  </a:cubicBezTo>
                  <a:lnTo>
                    <a:pt x="967" y="579"/>
                  </a:lnTo>
                  <a:cubicBezTo>
                    <a:pt x="929" y="654"/>
                    <a:pt x="858" y="705"/>
                    <a:pt x="774" y="717"/>
                  </a:cubicBezTo>
                  <a:lnTo>
                    <a:pt x="291" y="788"/>
                  </a:lnTo>
                  <a:cubicBezTo>
                    <a:pt x="84" y="818"/>
                    <a:pt x="1" y="1072"/>
                    <a:pt x="151" y="1219"/>
                  </a:cubicBezTo>
                  <a:lnTo>
                    <a:pt x="502" y="1560"/>
                  </a:lnTo>
                  <a:cubicBezTo>
                    <a:pt x="561" y="1618"/>
                    <a:pt x="588" y="1703"/>
                    <a:pt x="574" y="1785"/>
                  </a:cubicBezTo>
                  <a:lnTo>
                    <a:pt x="490" y="2267"/>
                  </a:lnTo>
                  <a:cubicBezTo>
                    <a:pt x="462" y="2431"/>
                    <a:pt x="593" y="2564"/>
                    <a:pt x="741" y="2564"/>
                  </a:cubicBezTo>
                  <a:cubicBezTo>
                    <a:pt x="779" y="2564"/>
                    <a:pt x="819" y="2555"/>
                    <a:pt x="858" y="2534"/>
                  </a:cubicBezTo>
                  <a:lnTo>
                    <a:pt x="1292" y="2307"/>
                  </a:lnTo>
                  <a:cubicBezTo>
                    <a:pt x="1328" y="2287"/>
                    <a:pt x="1368" y="2277"/>
                    <a:pt x="1409" y="2277"/>
                  </a:cubicBezTo>
                  <a:cubicBezTo>
                    <a:pt x="1449" y="2277"/>
                    <a:pt x="1491" y="2287"/>
                    <a:pt x="1530" y="2307"/>
                  </a:cubicBezTo>
                  <a:lnTo>
                    <a:pt x="1962" y="2534"/>
                  </a:lnTo>
                  <a:cubicBezTo>
                    <a:pt x="2001" y="2555"/>
                    <a:pt x="2041" y="2564"/>
                    <a:pt x="2080" y="2564"/>
                  </a:cubicBezTo>
                  <a:cubicBezTo>
                    <a:pt x="2228" y="2564"/>
                    <a:pt x="2358" y="2431"/>
                    <a:pt x="2330" y="2267"/>
                  </a:cubicBezTo>
                  <a:lnTo>
                    <a:pt x="2248" y="1785"/>
                  </a:lnTo>
                  <a:cubicBezTo>
                    <a:pt x="2234" y="1701"/>
                    <a:pt x="2259" y="1618"/>
                    <a:pt x="2320" y="1560"/>
                  </a:cubicBezTo>
                  <a:lnTo>
                    <a:pt x="2669" y="1219"/>
                  </a:lnTo>
                  <a:cubicBezTo>
                    <a:pt x="2821" y="1072"/>
                    <a:pt x="2737" y="818"/>
                    <a:pt x="2531" y="788"/>
                  </a:cubicBezTo>
                  <a:lnTo>
                    <a:pt x="2046" y="717"/>
                  </a:lnTo>
                  <a:cubicBezTo>
                    <a:pt x="1964" y="706"/>
                    <a:pt x="1893" y="654"/>
                    <a:pt x="1855" y="579"/>
                  </a:cubicBezTo>
                  <a:lnTo>
                    <a:pt x="1638" y="140"/>
                  </a:lnTo>
                  <a:cubicBezTo>
                    <a:pt x="1591" y="47"/>
                    <a:pt x="150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042766" y="2961871"/>
              <a:ext cx="694194" cy="67627"/>
            </a:xfrm>
            <a:custGeom>
              <a:avLst/>
              <a:gdLst/>
              <a:ahLst/>
              <a:cxnLst/>
              <a:rect l="l" t="t" r="r" b="b"/>
              <a:pathLst>
                <a:path w="15880" h="1547" extrusionOk="0">
                  <a:moveTo>
                    <a:pt x="0" y="1"/>
                  </a:moveTo>
                  <a:lnTo>
                    <a:pt x="0" y="1546"/>
                  </a:lnTo>
                  <a:lnTo>
                    <a:pt x="15879" y="1546"/>
                  </a:lnTo>
                  <a:lnTo>
                    <a:pt x="15879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64600"/>
                  </a:srgbClr>
                </a:gs>
                <a:gs pos="100000">
                  <a:srgbClr val="F48CE6">
                    <a:alpha val="32941"/>
                    <a:alpha val="646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9"/>
          <p:cNvGrpSpPr/>
          <p:nvPr/>
        </p:nvGrpSpPr>
        <p:grpSpPr>
          <a:xfrm>
            <a:off x="2269104" y="1360392"/>
            <a:ext cx="638573" cy="577156"/>
            <a:chOff x="4822289" y="4210685"/>
            <a:chExt cx="411293" cy="371711"/>
          </a:xfrm>
        </p:grpSpPr>
        <p:sp>
          <p:nvSpPr>
            <p:cNvPr id="546" name="Google Shape;546;p39"/>
            <p:cNvSpPr/>
            <p:nvPr/>
          </p:nvSpPr>
          <p:spPr>
            <a:xfrm>
              <a:off x="4843207" y="4226775"/>
              <a:ext cx="390375" cy="355622"/>
            </a:xfrm>
            <a:custGeom>
              <a:avLst/>
              <a:gdLst/>
              <a:ahLst/>
              <a:cxnLst/>
              <a:rect l="l" t="t" r="r" b="b"/>
              <a:pathLst>
                <a:path w="8930" h="8135" extrusionOk="0">
                  <a:moveTo>
                    <a:pt x="4465" y="0"/>
                  </a:moveTo>
                  <a:cubicBezTo>
                    <a:pt x="3424" y="0"/>
                    <a:pt x="2383" y="397"/>
                    <a:pt x="1588" y="1191"/>
                  </a:cubicBezTo>
                  <a:cubicBezTo>
                    <a:pt x="0" y="2779"/>
                    <a:pt x="0" y="5355"/>
                    <a:pt x="1588" y="6943"/>
                  </a:cubicBezTo>
                  <a:cubicBezTo>
                    <a:pt x="2383" y="7737"/>
                    <a:pt x="3424" y="8135"/>
                    <a:pt x="4465" y="8135"/>
                  </a:cubicBezTo>
                  <a:cubicBezTo>
                    <a:pt x="5506" y="8135"/>
                    <a:pt x="6547" y="7737"/>
                    <a:pt x="7341" y="6943"/>
                  </a:cubicBezTo>
                  <a:cubicBezTo>
                    <a:pt x="8929" y="5355"/>
                    <a:pt x="8929" y="2779"/>
                    <a:pt x="7341" y="1191"/>
                  </a:cubicBezTo>
                  <a:cubicBezTo>
                    <a:pt x="6547" y="397"/>
                    <a:pt x="5506" y="0"/>
                    <a:pt x="4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4822289" y="4210685"/>
              <a:ext cx="390375" cy="355622"/>
            </a:xfrm>
            <a:custGeom>
              <a:avLst/>
              <a:gdLst/>
              <a:ahLst/>
              <a:cxnLst/>
              <a:rect l="l" t="t" r="r" b="b"/>
              <a:pathLst>
                <a:path w="8930" h="8135" extrusionOk="0">
                  <a:moveTo>
                    <a:pt x="4465" y="0"/>
                  </a:moveTo>
                  <a:cubicBezTo>
                    <a:pt x="3424" y="0"/>
                    <a:pt x="2383" y="397"/>
                    <a:pt x="1588" y="1191"/>
                  </a:cubicBezTo>
                  <a:cubicBezTo>
                    <a:pt x="0" y="2779"/>
                    <a:pt x="0" y="5355"/>
                    <a:pt x="1588" y="6943"/>
                  </a:cubicBezTo>
                  <a:cubicBezTo>
                    <a:pt x="2383" y="7737"/>
                    <a:pt x="3424" y="8135"/>
                    <a:pt x="4465" y="8135"/>
                  </a:cubicBezTo>
                  <a:cubicBezTo>
                    <a:pt x="5506" y="8135"/>
                    <a:pt x="6547" y="7737"/>
                    <a:pt x="7341" y="6943"/>
                  </a:cubicBezTo>
                  <a:cubicBezTo>
                    <a:pt x="8929" y="5355"/>
                    <a:pt x="8929" y="2779"/>
                    <a:pt x="7341" y="1191"/>
                  </a:cubicBezTo>
                  <a:cubicBezTo>
                    <a:pt x="6547" y="397"/>
                    <a:pt x="5506" y="0"/>
                    <a:pt x="4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4955445" y="4272017"/>
              <a:ext cx="132019" cy="132019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1511" y="0"/>
                  </a:moveTo>
                  <a:cubicBezTo>
                    <a:pt x="678" y="0"/>
                    <a:pt x="0" y="675"/>
                    <a:pt x="0" y="1509"/>
                  </a:cubicBezTo>
                  <a:cubicBezTo>
                    <a:pt x="0" y="2342"/>
                    <a:pt x="678" y="3020"/>
                    <a:pt x="1511" y="3020"/>
                  </a:cubicBezTo>
                  <a:cubicBezTo>
                    <a:pt x="2342" y="3020"/>
                    <a:pt x="3020" y="2344"/>
                    <a:pt x="3020" y="1509"/>
                  </a:cubicBezTo>
                  <a:cubicBezTo>
                    <a:pt x="3020" y="675"/>
                    <a:pt x="2342" y="0"/>
                    <a:pt x="1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4910681" y="4421566"/>
              <a:ext cx="216608" cy="151560"/>
            </a:xfrm>
            <a:custGeom>
              <a:avLst/>
              <a:gdLst/>
              <a:ahLst/>
              <a:cxnLst/>
              <a:rect l="l" t="t" r="r" b="b"/>
              <a:pathLst>
                <a:path w="4955" h="3467" extrusionOk="0">
                  <a:moveTo>
                    <a:pt x="2478" y="0"/>
                  </a:moveTo>
                  <a:cubicBezTo>
                    <a:pt x="1109" y="0"/>
                    <a:pt x="1" y="1107"/>
                    <a:pt x="1" y="2476"/>
                  </a:cubicBezTo>
                  <a:cubicBezTo>
                    <a:pt x="1" y="2476"/>
                    <a:pt x="1046" y="3467"/>
                    <a:pt x="2396" y="3467"/>
                  </a:cubicBezTo>
                  <a:cubicBezTo>
                    <a:pt x="2412" y="3467"/>
                    <a:pt x="2428" y="3467"/>
                    <a:pt x="2444" y="3466"/>
                  </a:cubicBezTo>
                  <a:cubicBezTo>
                    <a:pt x="3817" y="3441"/>
                    <a:pt x="4954" y="2476"/>
                    <a:pt x="4954" y="2476"/>
                  </a:cubicBezTo>
                  <a:cubicBezTo>
                    <a:pt x="4954" y="1107"/>
                    <a:pt x="3846" y="0"/>
                    <a:pt x="2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63"/>
          <p:cNvSpPr txBox="1">
            <a:spLocks noGrp="1"/>
          </p:cNvSpPr>
          <p:nvPr>
            <p:ph type="title"/>
          </p:nvPr>
        </p:nvSpPr>
        <p:spPr>
          <a:xfrm rot="-366">
            <a:off x="1496167" y="1251200"/>
            <a:ext cx="2818500" cy="11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$500</a:t>
            </a:r>
            <a:endParaRPr dirty="0"/>
          </a:p>
        </p:txBody>
      </p:sp>
      <p:sp>
        <p:nvSpPr>
          <p:cNvPr id="1318" name="Google Shape;1318;p63"/>
          <p:cNvSpPr txBox="1">
            <a:spLocks noGrp="1"/>
          </p:cNvSpPr>
          <p:nvPr>
            <p:ph type="subTitle" idx="1"/>
          </p:nvPr>
        </p:nvSpPr>
        <p:spPr>
          <a:xfrm>
            <a:off x="1496161" y="2323243"/>
            <a:ext cx="28185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Anual</a:t>
            </a:r>
            <a:endParaRPr dirty="0"/>
          </a:p>
        </p:txBody>
      </p:sp>
      <p:sp>
        <p:nvSpPr>
          <p:cNvPr id="1319" name="Google Shape;1319;p63"/>
          <p:cNvSpPr txBox="1">
            <a:spLocks noGrp="1"/>
          </p:cNvSpPr>
          <p:nvPr>
            <p:ph type="title" idx="2"/>
          </p:nvPr>
        </p:nvSpPr>
        <p:spPr>
          <a:xfrm>
            <a:off x="655974" y="3082132"/>
            <a:ext cx="3815542" cy="11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$50’000</a:t>
            </a:r>
            <a:endParaRPr dirty="0"/>
          </a:p>
        </p:txBody>
      </p:sp>
      <p:sp>
        <p:nvSpPr>
          <p:cNvPr id="1320" name="Google Shape;1320;p63"/>
          <p:cNvSpPr txBox="1">
            <a:spLocks noGrp="1"/>
          </p:cNvSpPr>
          <p:nvPr>
            <p:ph type="subTitle" idx="3"/>
          </p:nvPr>
        </p:nvSpPr>
        <p:spPr>
          <a:xfrm>
            <a:off x="1246779" y="4129669"/>
            <a:ext cx="28185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</a:t>
            </a:r>
            <a:r>
              <a:rPr lang="es-MX" dirty="0"/>
              <a:t>n</a:t>
            </a:r>
            <a:r>
              <a:rPr lang="en" dirty="0"/>
              <a:t>ual para empresas</a:t>
            </a:r>
            <a:endParaRPr dirty="0"/>
          </a:p>
        </p:txBody>
      </p:sp>
      <p:sp>
        <p:nvSpPr>
          <p:cNvPr id="1321" name="Google Shape;1321;p63"/>
          <p:cNvSpPr txBox="1">
            <a:spLocks noGrp="1"/>
          </p:cNvSpPr>
          <p:nvPr>
            <p:ph type="title" idx="8"/>
          </p:nvPr>
        </p:nvSpPr>
        <p:spPr>
          <a:xfrm>
            <a:off x="720000" y="418963"/>
            <a:ext cx="7704000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Costo de licencias</a:t>
            </a:r>
            <a:endParaRPr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22" name="Google Shape;1322;p63"/>
          <p:cNvSpPr txBox="1">
            <a:spLocks noGrp="1"/>
          </p:cNvSpPr>
          <p:nvPr>
            <p:ph type="title" idx="4"/>
          </p:nvPr>
        </p:nvSpPr>
        <p:spPr>
          <a:xfrm rot="-366">
            <a:off x="4829092" y="1251200"/>
            <a:ext cx="2818500" cy="11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$50</a:t>
            </a:r>
            <a:endParaRPr dirty="0"/>
          </a:p>
        </p:txBody>
      </p:sp>
      <p:sp>
        <p:nvSpPr>
          <p:cNvPr id="1323" name="Google Shape;1323;p63"/>
          <p:cNvSpPr txBox="1">
            <a:spLocks noGrp="1"/>
          </p:cNvSpPr>
          <p:nvPr>
            <p:ph type="subTitle" idx="5"/>
          </p:nvPr>
        </p:nvSpPr>
        <p:spPr>
          <a:xfrm>
            <a:off x="4829086" y="2323243"/>
            <a:ext cx="28185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Mensual</a:t>
            </a:r>
            <a:endParaRPr dirty="0"/>
          </a:p>
        </p:txBody>
      </p:sp>
      <p:sp>
        <p:nvSpPr>
          <p:cNvPr id="1324" name="Google Shape;1324;p63"/>
          <p:cNvSpPr txBox="1">
            <a:spLocks noGrp="1"/>
          </p:cNvSpPr>
          <p:nvPr>
            <p:ph type="title" idx="6"/>
          </p:nvPr>
        </p:nvSpPr>
        <p:spPr>
          <a:xfrm>
            <a:off x="4987034" y="3080242"/>
            <a:ext cx="3176064" cy="11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$5’000</a:t>
            </a:r>
            <a:endParaRPr dirty="0"/>
          </a:p>
        </p:txBody>
      </p:sp>
      <p:sp>
        <p:nvSpPr>
          <p:cNvPr id="1325" name="Google Shape;1325;p63"/>
          <p:cNvSpPr txBox="1">
            <a:spLocks noGrp="1"/>
          </p:cNvSpPr>
          <p:nvPr>
            <p:ph type="subTitle" idx="7"/>
          </p:nvPr>
        </p:nvSpPr>
        <p:spPr>
          <a:xfrm>
            <a:off x="5078723" y="4129669"/>
            <a:ext cx="28185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Linkedin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>
          <a:extLst>
            <a:ext uri="{FF2B5EF4-FFF2-40B4-BE49-F238E27FC236}">
              <a16:creationId xmlns:a16="http://schemas.microsoft.com/office/drawing/2014/main" id="{8FBAEC4C-8043-81E5-4057-33AD87479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4;p44">
            <a:extLst>
              <a:ext uri="{FF2B5EF4-FFF2-40B4-BE49-F238E27FC236}">
                <a16:creationId xmlns:a16="http://schemas.microsoft.com/office/drawing/2014/main" id="{44CD0A72-CAFC-D456-E9AA-C45480A50B9F}"/>
              </a:ext>
            </a:extLst>
          </p:cNvPr>
          <p:cNvSpPr txBox="1">
            <a:spLocks/>
          </p:cNvSpPr>
          <p:nvPr/>
        </p:nvSpPr>
        <p:spPr>
          <a:xfrm>
            <a:off x="610986" y="1889283"/>
            <a:ext cx="8088284" cy="19088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7200" dirty="0"/>
              <a:t>SECCIÓN DE PREGUNTAS</a:t>
            </a:r>
          </a:p>
        </p:txBody>
      </p:sp>
    </p:spTree>
    <p:extLst>
      <p:ext uri="{BB962C8B-B14F-4D97-AF65-F5344CB8AC3E}">
        <p14:creationId xmlns:p14="http://schemas.microsoft.com/office/powerpoint/2010/main" val="1005920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>
          <a:extLst>
            <a:ext uri="{FF2B5EF4-FFF2-40B4-BE49-F238E27FC236}">
              <a16:creationId xmlns:a16="http://schemas.microsoft.com/office/drawing/2014/main" id="{2F8D002B-8DE7-E0F3-134F-0CB42DDD1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3">
            <a:extLst>
              <a:ext uri="{FF2B5EF4-FFF2-40B4-BE49-F238E27FC236}">
                <a16:creationId xmlns:a16="http://schemas.microsoft.com/office/drawing/2014/main" id="{EFDF3228-6AAB-D9D1-DA83-7EECBA2ECA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5327" y="1916606"/>
            <a:ext cx="4871258" cy="1463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¡GRACIAS POR SU ATENCIÓN!</a:t>
            </a:r>
            <a:endParaRPr sz="6000" dirty="0">
              <a:solidFill>
                <a:srgbClr val="FF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48992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4"/>
          <p:cNvSpPr txBox="1">
            <a:spLocks noGrp="1"/>
          </p:cNvSpPr>
          <p:nvPr>
            <p:ph type="title"/>
          </p:nvPr>
        </p:nvSpPr>
        <p:spPr>
          <a:xfrm rot="-834">
            <a:off x="414496" y="242572"/>
            <a:ext cx="37077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Viernes 7 de Febrero</a:t>
            </a:r>
            <a:endParaRPr dirty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64" name="Google Shape;664;p44"/>
          <p:cNvSpPr txBox="1">
            <a:spLocks noGrp="1"/>
          </p:cNvSpPr>
          <p:nvPr>
            <p:ph type="subTitle" idx="1"/>
          </p:nvPr>
        </p:nvSpPr>
        <p:spPr>
          <a:xfrm>
            <a:off x="414438" y="2441063"/>
            <a:ext cx="4053280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-Definiendo tecnologías y librerías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-Desarrollando Visuales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-Creando métodos de funcionamiento</a:t>
            </a:r>
            <a:endParaRPr dirty="0"/>
          </a:p>
        </p:txBody>
      </p:sp>
      <p:grpSp>
        <p:nvGrpSpPr>
          <p:cNvPr id="665" name="Google Shape;665;p44"/>
          <p:cNvGrpSpPr/>
          <p:nvPr/>
        </p:nvGrpSpPr>
        <p:grpSpPr>
          <a:xfrm>
            <a:off x="8077240" y="351774"/>
            <a:ext cx="1049620" cy="793115"/>
            <a:chOff x="8077240" y="351774"/>
            <a:chExt cx="1049620" cy="793115"/>
          </a:xfrm>
        </p:grpSpPr>
        <p:grpSp>
          <p:nvGrpSpPr>
            <p:cNvPr id="666" name="Google Shape;666;p44"/>
            <p:cNvGrpSpPr/>
            <p:nvPr/>
          </p:nvGrpSpPr>
          <p:grpSpPr>
            <a:xfrm>
              <a:off x="8077240" y="351774"/>
              <a:ext cx="981845" cy="793115"/>
              <a:chOff x="7968015" y="158999"/>
              <a:chExt cx="981845" cy="793115"/>
            </a:xfrm>
          </p:grpSpPr>
          <p:sp>
            <p:nvSpPr>
              <p:cNvPr id="667" name="Google Shape;667;p44"/>
              <p:cNvSpPr/>
              <p:nvPr/>
            </p:nvSpPr>
            <p:spPr>
              <a:xfrm>
                <a:off x="7995367" y="502006"/>
                <a:ext cx="685199" cy="450107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4"/>
              <p:cNvSpPr/>
              <p:nvPr/>
            </p:nvSpPr>
            <p:spPr>
              <a:xfrm>
                <a:off x="7968015" y="473449"/>
                <a:ext cx="685199" cy="450107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4"/>
              <p:cNvSpPr/>
              <p:nvPr/>
            </p:nvSpPr>
            <p:spPr>
              <a:xfrm>
                <a:off x="7968015" y="473449"/>
                <a:ext cx="685199" cy="450107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48CE6">
                      <a:alpha val="3294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4"/>
              <p:cNvSpPr/>
              <p:nvPr/>
            </p:nvSpPr>
            <p:spPr>
              <a:xfrm>
                <a:off x="8430505" y="187556"/>
                <a:ext cx="519355" cy="473287"/>
              </a:xfrm>
              <a:custGeom>
                <a:avLst/>
                <a:gdLst/>
                <a:ahLst/>
                <a:cxnLst/>
                <a:rect l="l" t="t" r="r" b="b"/>
                <a:pathLst>
                  <a:path w="5355" h="4880" extrusionOk="0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4"/>
              <p:cNvSpPr/>
              <p:nvPr/>
            </p:nvSpPr>
            <p:spPr>
              <a:xfrm>
                <a:off x="8001087" y="510207"/>
                <a:ext cx="619249" cy="187472"/>
              </a:xfrm>
              <a:custGeom>
                <a:avLst/>
                <a:gdLst/>
                <a:ahLst/>
                <a:cxnLst/>
                <a:rect l="l" t="t" r="r" b="b"/>
                <a:pathLst>
                  <a:path w="6385" h="1933" extrusionOk="0">
                    <a:moveTo>
                      <a:pt x="137" y="0"/>
                    </a:moveTo>
                    <a:cubicBezTo>
                      <a:pt x="95" y="0"/>
                      <a:pt x="56" y="22"/>
                      <a:pt x="35" y="62"/>
                    </a:cubicBezTo>
                    <a:cubicBezTo>
                      <a:pt x="1" y="121"/>
                      <a:pt x="22" y="193"/>
                      <a:pt x="80" y="224"/>
                    </a:cubicBezTo>
                    <a:lnTo>
                      <a:pt x="3126" y="1917"/>
                    </a:lnTo>
                    <a:cubicBezTo>
                      <a:pt x="3144" y="1927"/>
                      <a:pt x="3163" y="1932"/>
                      <a:pt x="3184" y="1932"/>
                    </a:cubicBezTo>
                    <a:lnTo>
                      <a:pt x="3201" y="1932"/>
                    </a:lnTo>
                    <a:cubicBezTo>
                      <a:pt x="3219" y="1932"/>
                      <a:pt x="3241" y="1927"/>
                      <a:pt x="3260" y="1917"/>
                    </a:cubicBezTo>
                    <a:lnTo>
                      <a:pt x="6306" y="224"/>
                    </a:lnTo>
                    <a:cubicBezTo>
                      <a:pt x="6363" y="193"/>
                      <a:pt x="6384" y="121"/>
                      <a:pt x="6352" y="62"/>
                    </a:cubicBezTo>
                    <a:cubicBezTo>
                      <a:pt x="6330" y="23"/>
                      <a:pt x="6290" y="1"/>
                      <a:pt x="6248" y="1"/>
                    </a:cubicBezTo>
                    <a:cubicBezTo>
                      <a:pt x="6228" y="1"/>
                      <a:pt x="6208" y="6"/>
                      <a:pt x="6189" y="16"/>
                    </a:cubicBezTo>
                    <a:lnTo>
                      <a:pt x="3192" y="1681"/>
                    </a:lnTo>
                    <a:lnTo>
                      <a:pt x="197" y="16"/>
                    </a:lnTo>
                    <a:cubicBezTo>
                      <a:pt x="178" y="5"/>
                      <a:pt x="157" y="0"/>
                      <a:pt x="13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  <a:alpha val="64600"/>
                    </a:srgbClr>
                  </a:gs>
                  <a:gs pos="100000">
                    <a:srgbClr val="4A77FF">
                      <a:alpha val="23137"/>
                      <a:alpha val="646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4"/>
              <p:cNvSpPr/>
              <p:nvPr/>
            </p:nvSpPr>
            <p:spPr>
              <a:xfrm>
                <a:off x="8403153" y="158999"/>
                <a:ext cx="519355" cy="473287"/>
              </a:xfrm>
              <a:custGeom>
                <a:avLst/>
                <a:gdLst/>
                <a:ahLst/>
                <a:cxnLst/>
                <a:rect l="l" t="t" r="r" b="b"/>
                <a:pathLst>
                  <a:path w="5355" h="4880" extrusionOk="0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4"/>
              <p:cNvSpPr/>
              <p:nvPr/>
            </p:nvSpPr>
            <p:spPr>
              <a:xfrm>
                <a:off x="8537770" y="270823"/>
                <a:ext cx="250124" cy="250124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379" y="886"/>
                    </a:moveTo>
                    <a:cubicBezTo>
                      <a:pt x="1447" y="886"/>
                      <a:pt x="1509" y="890"/>
                      <a:pt x="1561" y="903"/>
                    </a:cubicBezTo>
                    <a:lnTo>
                      <a:pt x="1540" y="1251"/>
                    </a:lnTo>
                    <a:cubicBezTo>
                      <a:pt x="1530" y="1402"/>
                      <a:pt x="1499" y="1510"/>
                      <a:pt x="1450" y="1576"/>
                    </a:cubicBezTo>
                    <a:cubicBezTo>
                      <a:pt x="1400" y="1644"/>
                      <a:pt x="1330" y="1678"/>
                      <a:pt x="1235" y="1678"/>
                    </a:cubicBezTo>
                    <a:cubicBezTo>
                      <a:pt x="1054" y="1678"/>
                      <a:pt x="965" y="1566"/>
                      <a:pt x="965" y="1344"/>
                    </a:cubicBezTo>
                    <a:cubicBezTo>
                      <a:pt x="965" y="1202"/>
                      <a:pt x="1000" y="1091"/>
                      <a:pt x="1072" y="1009"/>
                    </a:cubicBezTo>
                    <a:cubicBezTo>
                      <a:pt x="1146" y="926"/>
                      <a:pt x="1249" y="886"/>
                      <a:pt x="1379" y="886"/>
                    </a:cubicBezTo>
                    <a:close/>
                    <a:moveTo>
                      <a:pt x="1388" y="1"/>
                    </a:moveTo>
                    <a:cubicBezTo>
                      <a:pt x="1113" y="1"/>
                      <a:pt x="870" y="62"/>
                      <a:pt x="659" y="182"/>
                    </a:cubicBezTo>
                    <a:cubicBezTo>
                      <a:pt x="447" y="302"/>
                      <a:pt x="287" y="468"/>
                      <a:pt x="171" y="680"/>
                    </a:cubicBezTo>
                    <a:cubicBezTo>
                      <a:pt x="57" y="892"/>
                      <a:pt x="0" y="1128"/>
                      <a:pt x="0" y="1387"/>
                    </a:cubicBezTo>
                    <a:cubicBezTo>
                      <a:pt x="0" y="1762"/>
                      <a:pt x="113" y="2054"/>
                      <a:pt x="337" y="2264"/>
                    </a:cubicBezTo>
                    <a:cubicBezTo>
                      <a:pt x="560" y="2474"/>
                      <a:pt x="871" y="2579"/>
                      <a:pt x="1272" y="2579"/>
                    </a:cubicBezTo>
                    <a:cubicBezTo>
                      <a:pt x="1547" y="2579"/>
                      <a:pt x="1796" y="2531"/>
                      <a:pt x="2021" y="2436"/>
                    </a:cubicBezTo>
                    <a:lnTo>
                      <a:pt x="2021" y="2133"/>
                    </a:lnTo>
                    <a:cubicBezTo>
                      <a:pt x="1892" y="2182"/>
                      <a:pt x="1761" y="2217"/>
                      <a:pt x="1627" y="2241"/>
                    </a:cubicBezTo>
                    <a:cubicBezTo>
                      <a:pt x="1492" y="2266"/>
                      <a:pt x="1371" y="2278"/>
                      <a:pt x="1259" y="2278"/>
                    </a:cubicBezTo>
                    <a:cubicBezTo>
                      <a:pt x="966" y="2278"/>
                      <a:pt x="741" y="2200"/>
                      <a:pt x="586" y="2044"/>
                    </a:cubicBezTo>
                    <a:cubicBezTo>
                      <a:pt x="430" y="1889"/>
                      <a:pt x="352" y="1667"/>
                      <a:pt x="352" y="1377"/>
                    </a:cubicBezTo>
                    <a:cubicBezTo>
                      <a:pt x="352" y="1161"/>
                      <a:pt x="395" y="970"/>
                      <a:pt x="478" y="806"/>
                    </a:cubicBezTo>
                    <a:cubicBezTo>
                      <a:pt x="560" y="642"/>
                      <a:pt x="680" y="514"/>
                      <a:pt x="839" y="428"/>
                    </a:cubicBezTo>
                    <a:cubicBezTo>
                      <a:pt x="996" y="340"/>
                      <a:pt x="1180" y="297"/>
                      <a:pt x="1392" y="297"/>
                    </a:cubicBezTo>
                    <a:cubicBezTo>
                      <a:pt x="1556" y="297"/>
                      <a:pt x="1703" y="330"/>
                      <a:pt x="1830" y="400"/>
                    </a:cubicBezTo>
                    <a:cubicBezTo>
                      <a:pt x="1957" y="468"/>
                      <a:pt x="2056" y="567"/>
                      <a:pt x="2127" y="697"/>
                    </a:cubicBezTo>
                    <a:cubicBezTo>
                      <a:pt x="2198" y="827"/>
                      <a:pt x="2233" y="975"/>
                      <a:pt x="2233" y="1145"/>
                    </a:cubicBezTo>
                    <a:cubicBezTo>
                      <a:pt x="2233" y="1305"/>
                      <a:pt x="2213" y="1432"/>
                      <a:pt x="2172" y="1531"/>
                    </a:cubicBezTo>
                    <a:cubicBezTo>
                      <a:pt x="2133" y="1627"/>
                      <a:pt x="2079" y="1677"/>
                      <a:pt x="2013" y="1677"/>
                    </a:cubicBezTo>
                    <a:cubicBezTo>
                      <a:pt x="1932" y="1677"/>
                      <a:pt x="1892" y="1605"/>
                      <a:pt x="1892" y="1458"/>
                    </a:cubicBezTo>
                    <a:lnTo>
                      <a:pt x="1929" y="687"/>
                    </a:lnTo>
                    <a:cubicBezTo>
                      <a:pt x="1858" y="664"/>
                      <a:pt x="1769" y="643"/>
                      <a:pt x="1660" y="626"/>
                    </a:cubicBezTo>
                    <a:cubicBezTo>
                      <a:pt x="1550" y="608"/>
                      <a:pt x="1453" y="599"/>
                      <a:pt x="1362" y="599"/>
                    </a:cubicBezTo>
                    <a:cubicBezTo>
                      <a:pt x="1136" y="599"/>
                      <a:pt x="952" y="666"/>
                      <a:pt x="811" y="803"/>
                    </a:cubicBezTo>
                    <a:cubicBezTo>
                      <a:pt x="669" y="937"/>
                      <a:pt x="598" y="1115"/>
                      <a:pt x="598" y="1337"/>
                    </a:cubicBezTo>
                    <a:cubicBezTo>
                      <a:pt x="598" y="1532"/>
                      <a:pt x="651" y="1687"/>
                      <a:pt x="760" y="1797"/>
                    </a:cubicBezTo>
                    <a:cubicBezTo>
                      <a:pt x="867" y="1909"/>
                      <a:pt x="1013" y="1965"/>
                      <a:pt x="1199" y="1965"/>
                    </a:cubicBezTo>
                    <a:cubicBezTo>
                      <a:pt x="1373" y="1965"/>
                      <a:pt x="1519" y="1899"/>
                      <a:pt x="1632" y="1762"/>
                    </a:cubicBezTo>
                    <a:lnTo>
                      <a:pt x="1656" y="1762"/>
                    </a:lnTo>
                    <a:cubicBezTo>
                      <a:pt x="1683" y="1822"/>
                      <a:pt x="1726" y="1872"/>
                      <a:pt x="1786" y="1909"/>
                    </a:cubicBezTo>
                    <a:cubicBezTo>
                      <a:pt x="1846" y="1945"/>
                      <a:pt x="1915" y="1965"/>
                      <a:pt x="1993" y="1965"/>
                    </a:cubicBezTo>
                    <a:cubicBezTo>
                      <a:pt x="2109" y="1965"/>
                      <a:pt x="2212" y="1928"/>
                      <a:pt x="2300" y="1858"/>
                    </a:cubicBezTo>
                    <a:cubicBezTo>
                      <a:pt x="2389" y="1787"/>
                      <a:pt x="2458" y="1688"/>
                      <a:pt x="2505" y="1562"/>
                    </a:cubicBezTo>
                    <a:cubicBezTo>
                      <a:pt x="2553" y="1438"/>
                      <a:pt x="2578" y="1299"/>
                      <a:pt x="2578" y="1148"/>
                    </a:cubicBezTo>
                    <a:cubicBezTo>
                      <a:pt x="2578" y="919"/>
                      <a:pt x="2529" y="718"/>
                      <a:pt x="2430" y="545"/>
                    </a:cubicBezTo>
                    <a:cubicBezTo>
                      <a:pt x="2331" y="373"/>
                      <a:pt x="2191" y="239"/>
                      <a:pt x="2008" y="142"/>
                    </a:cubicBezTo>
                    <a:cubicBezTo>
                      <a:pt x="1826" y="49"/>
                      <a:pt x="1619" y="1"/>
                      <a:pt x="13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4" name="Google Shape;674;p44"/>
            <p:cNvSpPr/>
            <p:nvPr/>
          </p:nvSpPr>
          <p:spPr>
            <a:xfrm>
              <a:off x="8868635" y="650077"/>
              <a:ext cx="258225" cy="294464"/>
            </a:xfrm>
            <a:custGeom>
              <a:avLst/>
              <a:gdLst/>
              <a:ahLst/>
              <a:cxnLst/>
              <a:rect l="l" t="t" r="r" b="b"/>
              <a:pathLst>
                <a:path w="5907" h="6736" extrusionOk="0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36B0E809-CD2E-8320-7DC9-8433C1631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253" y="1344563"/>
            <a:ext cx="3886742" cy="33723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>
          <a:extLst>
            <a:ext uri="{FF2B5EF4-FFF2-40B4-BE49-F238E27FC236}">
              <a16:creationId xmlns:a16="http://schemas.microsoft.com/office/drawing/2014/main" id="{8463870B-15D8-EF3B-D9AD-CFCDF1672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4">
            <a:extLst>
              <a:ext uri="{FF2B5EF4-FFF2-40B4-BE49-F238E27FC236}">
                <a16:creationId xmlns:a16="http://schemas.microsoft.com/office/drawing/2014/main" id="{0C7C0935-E199-4763-91C9-95E9938807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-834">
            <a:off x="414496" y="242572"/>
            <a:ext cx="37077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Sábado 8 de Febrero</a:t>
            </a:r>
            <a:endParaRPr dirty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64" name="Google Shape;664;p44">
            <a:extLst>
              <a:ext uri="{FF2B5EF4-FFF2-40B4-BE49-F238E27FC236}">
                <a16:creationId xmlns:a16="http://schemas.microsoft.com/office/drawing/2014/main" id="{9BFFA3A6-01B9-799D-80FF-F8743B0B91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85868" y="3122302"/>
            <a:ext cx="5382767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-Incorporando backend al frontend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-Funcionamiento real de la interfaz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-Mejoramiento de interfaz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-Referenciamiento de variables entre frames</a:t>
            </a:r>
            <a:endParaRPr dirty="0"/>
          </a:p>
        </p:txBody>
      </p:sp>
      <p:grpSp>
        <p:nvGrpSpPr>
          <p:cNvPr id="665" name="Google Shape;665;p44">
            <a:extLst>
              <a:ext uri="{FF2B5EF4-FFF2-40B4-BE49-F238E27FC236}">
                <a16:creationId xmlns:a16="http://schemas.microsoft.com/office/drawing/2014/main" id="{C1C6286F-6832-B0A6-992C-617345A3FFB3}"/>
              </a:ext>
            </a:extLst>
          </p:cNvPr>
          <p:cNvGrpSpPr/>
          <p:nvPr/>
        </p:nvGrpSpPr>
        <p:grpSpPr>
          <a:xfrm>
            <a:off x="8077240" y="351774"/>
            <a:ext cx="1049620" cy="793115"/>
            <a:chOff x="8077240" y="351774"/>
            <a:chExt cx="1049620" cy="793115"/>
          </a:xfrm>
        </p:grpSpPr>
        <p:grpSp>
          <p:nvGrpSpPr>
            <p:cNvPr id="666" name="Google Shape;666;p44">
              <a:extLst>
                <a:ext uri="{FF2B5EF4-FFF2-40B4-BE49-F238E27FC236}">
                  <a16:creationId xmlns:a16="http://schemas.microsoft.com/office/drawing/2014/main" id="{F2DA8CCB-A946-45A8-3FDA-57448C9B70D2}"/>
                </a:ext>
              </a:extLst>
            </p:cNvPr>
            <p:cNvGrpSpPr/>
            <p:nvPr/>
          </p:nvGrpSpPr>
          <p:grpSpPr>
            <a:xfrm>
              <a:off x="8077240" y="351774"/>
              <a:ext cx="981845" cy="793115"/>
              <a:chOff x="7968015" y="158999"/>
              <a:chExt cx="981845" cy="793115"/>
            </a:xfrm>
          </p:grpSpPr>
          <p:sp>
            <p:nvSpPr>
              <p:cNvPr id="667" name="Google Shape;667;p44">
                <a:extLst>
                  <a:ext uri="{FF2B5EF4-FFF2-40B4-BE49-F238E27FC236}">
                    <a16:creationId xmlns:a16="http://schemas.microsoft.com/office/drawing/2014/main" id="{CB5666FE-1C12-7473-F0EE-CDE3FBC9C3FA}"/>
                  </a:ext>
                </a:extLst>
              </p:cNvPr>
              <p:cNvSpPr/>
              <p:nvPr/>
            </p:nvSpPr>
            <p:spPr>
              <a:xfrm>
                <a:off x="7995367" y="502006"/>
                <a:ext cx="685199" cy="450107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4">
                <a:extLst>
                  <a:ext uri="{FF2B5EF4-FFF2-40B4-BE49-F238E27FC236}">
                    <a16:creationId xmlns:a16="http://schemas.microsoft.com/office/drawing/2014/main" id="{FE1083BC-C74D-C00A-D858-04D6B58D06B3}"/>
                  </a:ext>
                </a:extLst>
              </p:cNvPr>
              <p:cNvSpPr/>
              <p:nvPr/>
            </p:nvSpPr>
            <p:spPr>
              <a:xfrm>
                <a:off x="7968015" y="473449"/>
                <a:ext cx="685199" cy="450107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4">
                <a:extLst>
                  <a:ext uri="{FF2B5EF4-FFF2-40B4-BE49-F238E27FC236}">
                    <a16:creationId xmlns:a16="http://schemas.microsoft.com/office/drawing/2014/main" id="{B3359483-D15A-7E8F-0977-4B008577ADBD}"/>
                  </a:ext>
                </a:extLst>
              </p:cNvPr>
              <p:cNvSpPr/>
              <p:nvPr/>
            </p:nvSpPr>
            <p:spPr>
              <a:xfrm>
                <a:off x="7968015" y="473449"/>
                <a:ext cx="685199" cy="450107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48CE6">
                      <a:alpha val="3294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4">
                <a:extLst>
                  <a:ext uri="{FF2B5EF4-FFF2-40B4-BE49-F238E27FC236}">
                    <a16:creationId xmlns:a16="http://schemas.microsoft.com/office/drawing/2014/main" id="{638869AA-06B7-9403-B552-01FEFFC95A6C}"/>
                  </a:ext>
                </a:extLst>
              </p:cNvPr>
              <p:cNvSpPr/>
              <p:nvPr/>
            </p:nvSpPr>
            <p:spPr>
              <a:xfrm>
                <a:off x="8430505" y="187556"/>
                <a:ext cx="519355" cy="473287"/>
              </a:xfrm>
              <a:custGeom>
                <a:avLst/>
                <a:gdLst/>
                <a:ahLst/>
                <a:cxnLst/>
                <a:rect l="l" t="t" r="r" b="b"/>
                <a:pathLst>
                  <a:path w="5355" h="4880" extrusionOk="0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4">
                <a:extLst>
                  <a:ext uri="{FF2B5EF4-FFF2-40B4-BE49-F238E27FC236}">
                    <a16:creationId xmlns:a16="http://schemas.microsoft.com/office/drawing/2014/main" id="{20C0EBC5-34C3-35A1-9B06-4D31EC5A47E9}"/>
                  </a:ext>
                </a:extLst>
              </p:cNvPr>
              <p:cNvSpPr/>
              <p:nvPr/>
            </p:nvSpPr>
            <p:spPr>
              <a:xfrm>
                <a:off x="8001087" y="510207"/>
                <a:ext cx="619249" cy="187472"/>
              </a:xfrm>
              <a:custGeom>
                <a:avLst/>
                <a:gdLst/>
                <a:ahLst/>
                <a:cxnLst/>
                <a:rect l="l" t="t" r="r" b="b"/>
                <a:pathLst>
                  <a:path w="6385" h="1933" extrusionOk="0">
                    <a:moveTo>
                      <a:pt x="137" y="0"/>
                    </a:moveTo>
                    <a:cubicBezTo>
                      <a:pt x="95" y="0"/>
                      <a:pt x="56" y="22"/>
                      <a:pt x="35" y="62"/>
                    </a:cubicBezTo>
                    <a:cubicBezTo>
                      <a:pt x="1" y="121"/>
                      <a:pt x="22" y="193"/>
                      <a:pt x="80" y="224"/>
                    </a:cubicBezTo>
                    <a:lnTo>
                      <a:pt x="3126" y="1917"/>
                    </a:lnTo>
                    <a:cubicBezTo>
                      <a:pt x="3144" y="1927"/>
                      <a:pt x="3163" y="1932"/>
                      <a:pt x="3184" y="1932"/>
                    </a:cubicBezTo>
                    <a:lnTo>
                      <a:pt x="3201" y="1932"/>
                    </a:lnTo>
                    <a:cubicBezTo>
                      <a:pt x="3219" y="1932"/>
                      <a:pt x="3241" y="1927"/>
                      <a:pt x="3260" y="1917"/>
                    </a:cubicBezTo>
                    <a:lnTo>
                      <a:pt x="6306" y="224"/>
                    </a:lnTo>
                    <a:cubicBezTo>
                      <a:pt x="6363" y="193"/>
                      <a:pt x="6384" y="121"/>
                      <a:pt x="6352" y="62"/>
                    </a:cubicBezTo>
                    <a:cubicBezTo>
                      <a:pt x="6330" y="23"/>
                      <a:pt x="6290" y="1"/>
                      <a:pt x="6248" y="1"/>
                    </a:cubicBezTo>
                    <a:cubicBezTo>
                      <a:pt x="6228" y="1"/>
                      <a:pt x="6208" y="6"/>
                      <a:pt x="6189" y="16"/>
                    </a:cubicBezTo>
                    <a:lnTo>
                      <a:pt x="3192" y="1681"/>
                    </a:lnTo>
                    <a:lnTo>
                      <a:pt x="197" y="16"/>
                    </a:lnTo>
                    <a:cubicBezTo>
                      <a:pt x="178" y="5"/>
                      <a:pt x="157" y="0"/>
                      <a:pt x="13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  <a:alpha val="64600"/>
                    </a:srgbClr>
                  </a:gs>
                  <a:gs pos="100000">
                    <a:srgbClr val="4A77FF">
                      <a:alpha val="23137"/>
                      <a:alpha val="646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4">
                <a:extLst>
                  <a:ext uri="{FF2B5EF4-FFF2-40B4-BE49-F238E27FC236}">
                    <a16:creationId xmlns:a16="http://schemas.microsoft.com/office/drawing/2014/main" id="{BFB53A79-51D6-180A-EA9B-4C5FE30C8292}"/>
                  </a:ext>
                </a:extLst>
              </p:cNvPr>
              <p:cNvSpPr/>
              <p:nvPr/>
            </p:nvSpPr>
            <p:spPr>
              <a:xfrm>
                <a:off x="8403153" y="158999"/>
                <a:ext cx="519355" cy="473287"/>
              </a:xfrm>
              <a:custGeom>
                <a:avLst/>
                <a:gdLst/>
                <a:ahLst/>
                <a:cxnLst/>
                <a:rect l="l" t="t" r="r" b="b"/>
                <a:pathLst>
                  <a:path w="5355" h="4880" extrusionOk="0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4">
                <a:extLst>
                  <a:ext uri="{FF2B5EF4-FFF2-40B4-BE49-F238E27FC236}">
                    <a16:creationId xmlns:a16="http://schemas.microsoft.com/office/drawing/2014/main" id="{F1D982FD-3302-06EC-C6F3-B4FF2C6B4373}"/>
                  </a:ext>
                </a:extLst>
              </p:cNvPr>
              <p:cNvSpPr/>
              <p:nvPr/>
            </p:nvSpPr>
            <p:spPr>
              <a:xfrm>
                <a:off x="8537770" y="270823"/>
                <a:ext cx="250124" cy="250124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379" y="886"/>
                    </a:moveTo>
                    <a:cubicBezTo>
                      <a:pt x="1447" y="886"/>
                      <a:pt x="1509" y="890"/>
                      <a:pt x="1561" y="903"/>
                    </a:cubicBezTo>
                    <a:lnTo>
                      <a:pt x="1540" y="1251"/>
                    </a:lnTo>
                    <a:cubicBezTo>
                      <a:pt x="1530" y="1402"/>
                      <a:pt x="1499" y="1510"/>
                      <a:pt x="1450" y="1576"/>
                    </a:cubicBezTo>
                    <a:cubicBezTo>
                      <a:pt x="1400" y="1644"/>
                      <a:pt x="1330" y="1678"/>
                      <a:pt x="1235" y="1678"/>
                    </a:cubicBezTo>
                    <a:cubicBezTo>
                      <a:pt x="1054" y="1678"/>
                      <a:pt x="965" y="1566"/>
                      <a:pt x="965" y="1344"/>
                    </a:cubicBezTo>
                    <a:cubicBezTo>
                      <a:pt x="965" y="1202"/>
                      <a:pt x="1000" y="1091"/>
                      <a:pt x="1072" y="1009"/>
                    </a:cubicBezTo>
                    <a:cubicBezTo>
                      <a:pt x="1146" y="926"/>
                      <a:pt x="1249" y="886"/>
                      <a:pt x="1379" y="886"/>
                    </a:cubicBezTo>
                    <a:close/>
                    <a:moveTo>
                      <a:pt x="1388" y="1"/>
                    </a:moveTo>
                    <a:cubicBezTo>
                      <a:pt x="1113" y="1"/>
                      <a:pt x="870" y="62"/>
                      <a:pt x="659" y="182"/>
                    </a:cubicBezTo>
                    <a:cubicBezTo>
                      <a:pt x="447" y="302"/>
                      <a:pt x="287" y="468"/>
                      <a:pt x="171" y="680"/>
                    </a:cubicBezTo>
                    <a:cubicBezTo>
                      <a:pt x="57" y="892"/>
                      <a:pt x="0" y="1128"/>
                      <a:pt x="0" y="1387"/>
                    </a:cubicBezTo>
                    <a:cubicBezTo>
                      <a:pt x="0" y="1762"/>
                      <a:pt x="113" y="2054"/>
                      <a:pt x="337" y="2264"/>
                    </a:cubicBezTo>
                    <a:cubicBezTo>
                      <a:pt x="560" y="2474"/>
                      <a:pt x="871" y="2579"/>
                      <a:pt x="1272" y="2579"/>
                    </a:cubicBezTo>
                    <a:cubicBezTo>
                      <a:pt x="1547" y="2579"/>
                      <a:pt x="1796" y="2531"/>
                      <a:pt x="2021" y="2436"/>
                    </a:cubicBezTo>
                    <a:lnTo>
                      <a:pt x="2021" y="2133"/>
                    </a:lnTo>
                    <a:cubicBezTo>
                      <a:pt x="1892" y="2182"/>
                      <a:pt x="1761" y="2217"/>
                      <a:pt x="1627" y="2241"/>
                    </a:cubicBezTo>
                    <a:cubicBezTo>
                      <a:pt x="1492" y="2266"/>
                      <a:pt x="1371" y="2278"/>
                      <a:pt x="1259" y="2278"/>
                    </a:cubicBezTo>
                    <a:cubicBezTo>
                      <a:pt x="966" y="2278"/>
                      <a:pt x="741" y="2200"/>
                      <a:pt x="586" y="2044"/>
                    </a:cubicBezTo>
                    <a:cubicBezTo>
                      <a:pt x="430" y="1889"/>
                      <a:pt x="352" y="1667"/>
                      <a:pt x="352" y="1377"/>
                    </a:cubicBezTo>
                    <a:cubicBezTo>
                      <a:pt x="352" y="1161"/>
                      <a:pt x="395" y="970"/>
                      <a:pt x="478" y="806"/>
                    </a:cubicBezTo>
                    <a:cubicBezTo>
                      <a:pt x="560" y="642"/>
                      <a:pt x="680" y="514"/>
                      <a:pt x="839" y="428"/>
                    </a:cubicBezTo>
                    <a:cubicBezTo>
                      <a:pt x="996" y="340"/>
                      <a:pt x="1180" y="297"/>
                      <a:pt x="1392" y="297"/>
                    </a:cubicBezTo>
                    <a:cubicBezTo>
                      <a:pt x="1556" y="297"/>
                      <a:pt x="1703" y="330"/>
                      <a:pt x="1830" y="400"/>
                    </a:cubicBezTo>
                    <a:cubicBezTo>
                      <a:pt x="1957" y="468"/>
                      <a:pt x="2056" y="567"/>
                      <a:pt x="2127" y="697"/>
                    </a:cubicBezTo>
                    <a:cubicBezTo>
                      <a:pt x="2198" y="827"/>
                      <a:pt x="2233" y="975"/>
                      <a:pt x="2233" y="1145"/>
                    </a:cubicBezTo>
                    <a:cubicBezTo>
                      <a:pt x="2233" y="1305"/>
                      <a:pt x="2213" y="1432"/>
                      <a:pt x="2172" y="1531"/>
                    </a:cubicBezTo>
                    <a:cubicBezTo>
                      <a:pt x="2133" y="1627"/>
                      <a:pt x="2079" y="1677"/>
                      <a:pt x="2013" y="1677"/>
                    </a:cubicBezTo>
                    <a:cubicBezTo>
                      <a:pt x="1932" y="1677"/>
                      <a:pt x="1892" y="1605"/>
                      <a:pt x="1892" y="1458"/>
                    </a:cubicBezTo>
                    <a:lnTo>
                      <a:pt x="1929" y="687"/>
                    </a:lnTo>
                    <a:cubicBezTo>
                      <a:pt x="1858" y="664"/>
                      <a:pt x="1769" y="643"/>
                      <a:pt x="1660" y="626"/>
                    </a:cubicBezTo>
                    <a:cubicBezTo>
                      <a:pt x="1550" y="608"/>
                      <a:pt x="1453" y="599"/>
                      <a:pt x="1362" y="599"/>
                    </a:cubicBezTo>
                    <a:cubicBezTo>
                      <a:pt x="1136" y="599"/>
                      <a:pt x="952" y="666"/>
                      <a:pt x="811" y="803"/>
                    </a:cubicBezTo>
                    <a:cubicBezTo>
                      <a:pt x="669" y="937"/>
                      <a:pt x="598" y="1115"/>
                      <a:pt x="598" y="1337"/>
                    </a:cubicBezTo>
                    <a:cubicBezTo>
                      <a:pt x="598" y="1532"/>
                      <a:pt x="651" y="1687"/>
                      <a:pt x="760" y="1797"/>
                    </a:cubicBezTo>
                    <a:cubicBezTo>
                      <a:pt x="867" y="1909"/>
                      <a:pt x="1013" y="1965"/>
                      <a:pt x="1199" y="1965"/>
                    </a:cubicBezTo>
                    <a:cubicBezTo>
                      <a:pt x="1373" y="1965"/>
                      <a:pt x="1519" y="1899"/>
                      <a:pt x="1632" y="1762"/>
                    </a:cubicBezTo>
                    <a:lnTo>
                      <a:pt x="1656" y="1762"/>
                    </a:lnTo>
                    <a:cubicBezTo>
                      <a:pt x="1683" y="1822"/>
                      <a:pt x="1726" y="1872"/>
                      <a:pt x="1786" y="1909"/>
                    </a:cubicBezTo>
                    <a:cubicBezTo>
                      <a:pt x="1846" y="1945"/>
                      <a:pt x="1915" y="1965"/>
                      <a:pt x="1993" y="1965"/>
                    </a:cubicBezTo>
                    <a:cubicBezTo>
                      <a:pt x="2109" y="1965"/>
                      <a:pt x="2212" y="1928"/>
                      <a:pt x="2300" y="1858"/>
                    </a:cubicBezTo>
                    <a:cubicBezTo>
                      <a:pt x="2389" y="1787"/>
                      <a:pt x="2458" y="1688"/>
                      <a:pt x="2505" y="1562"/>
                    </a:cubicBezTo>
                    <a:cubicBezTo>
                      <a:pt x="2553" y="1438"/>
                      <a:pt x="2578" y="1299"/>
                      <a:pt x="2578" y="1148"/>
                    </a:cubicBezTo>
                    <a:cubicBezTo>
                      <a:pt x="2578" y="919"/>
                      <a:pt x="2529" y="718"/>
                      <a:pt x="2430" y="545"/>
                    </a:cubicBezTo>
                    <a:cubicBezTo>
                      <a:pt x="2331" y="373"/>
                      <a:pt x="2191" y="239"/>
                      <a:pt x="2008" y="142"/>
                    </a:cubicBezTo>
                    <a:cubicBezTo>
                      <a:pt x="1826" y="49"/>
                      <a:pt x="1619" y="1"/>
                      <a:pt x="13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4" name="Google Shape;674;p44">
              <a:extLst>
                <a:ext uri="{FF2B5EF4-FFF2-40B4-BE49-F238E27FC236}">
                  <a16:creationId xmlns:a16="http://schemas.microsoft.com/office/drawing/2014/main" id="{7F7FD05C-EF5F-5F7C-FAA5-BFF53D792EB4}"/>
                </a:ext>
              </a:extLst>
            </p:cNvPr>
            <p:cNvSpPr/>
            <p:nvPr/>
          </p:nvSpPr>
          <p:spPr>
            <a:xfrm>
              <a:off x="8868635" y="650077"/>
              <a:ext cx="258225" cy="294464"/>
            </a:xfrm>
            <a:custGeom>
              <a:avLst/>
              <a:gdLst/>
              <a:ahLst/>
              <a:cxnLst/>
              <a:rect l="l" t="t" r="r" b="b"/>
              <a:pathLst>
                <a:path w="5907" h="6736" extrusionOk="0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54465A5F-02F8-959E-34AF-05E3E7A3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18" y="940514"/>
            <a:ext cx="2911463" cy="40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1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>
          <a:extLst>
            <a:ext uri="{FF2B5EF4-FFF2-40B4-BE49-F238E27FC236}">
              <a16:creationId xmlns:a16="http://schemas.microsoft.com/office/drawing/2014/main" id="{161A6E94-C24B-2D68-2E2D-8D3A5E78A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4">
            <a:extLst>
              <a:ext uri="{FF2B5EF4-FFF2-40B4-BE49-F238E27FC236}">
                <a16:creationId xmlns:a16="http://schemas.microsoft.com/office/drawing/2014/main" id="{AF8860D5-2469-1661-58DF-41F8DA41FD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-834">
            <a:off x="414496" y="242572"/>
            <a:ext cx="37077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Sábado 8 de Febrero</a:t>
            </a:r>
            <a:endParaRPr dirty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64" name="Google Shape;664;p44">
            <a:extLst>
              <a:ext uri="{FF2B5EF4-FFF2-40B4-BE49-F238E27FC236}">
                <a16:creationId xmlns:a16="http://schemas.microsoft.com/office/drawing/2014/main" id="{97B79C36-BD78-4DFA-CC0F-1934A7620F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374" y="946629"/>
            <a:ext cx="5382767" cy="673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-Método para adjuntar archivos</a:t>
            </a:r>
          </a:p>
        </p:txBody>
      </p:sp>
      <p:grpSp>
        <p:nvGrpSpPr>
          <p:cNvPr id="665" name="Google Shape;665;p44">
            <a:extLst>
              <a:ext uri="{FF2B5EF4-FFF2-40B4-BE49-F238E27FC236}">
                <a16:creationId xmlns:a16="http://schemas.microsoft.com/office/drawing/2014/main" id="{FC805284-CA3D-5513-E523-E21B5C94ECFC}"/>
              </a:ext>
            </a:extLst>
          </p:cNvPr>
          <p:cNvGrpSpPr/>
          <p:nvPr/>
        </p:nvGrpSpPr>
        <p:grpSpPr>
          <a:xfrm>
            <a:off x="8077240" y="351774"/>
            <a:ext cx="1049620" cy="793115"/>
            <a:chOff x="8077240" y="351774"/>
            <a:chExt cx="1049620" cy="793115"/>
          </a:xfrm>
        </p:grpSpPr>
        <p:grpSp>
          <p:nvGrpSpPr>
            <p:cNvPr id="666" name="Google Shape;666;p44">
              <a:extLst>
                <a:ext uri="{FF2B5EF4-FFF2-40B4-BE49-F238E27FC236}">
                  <a16:creationId xmlns:a16="http://schemas.microsoft.com/office/drawing/2014/main" id="{3E8BDA87-8274-68B3-DEDA-5B229875A898}"/>
                </a:ext>
              </a:extLst>
            </p:cNvPr>
            <p:cNvGrpSpPr/>
            <p:nvPr/>
          </p:nvGrpSpPr>
          <p:grpSpPr>
            <a:xfrm>
              <a:off x="8077240" y="351774"/>
              <a:ext cx="981845" cy="793115"/>
              <a:chOff x="7968015" y="158999"/>
              <a:chExt cx="981845" cy="793115"/>
            </a:xfrm>
          </p:grpSpPr>
          <p:sp>
            <p:nvSpPr>
              <p:cNvPr id="667" name="Google Shape;667;p44">
                <a:extLst>
                  <a:ext uri="{FF2B5EF4-FFF2-40B4-BE49-F238E27FC236}">
                    <a16:creationId xmlns:a16="http://schemas.microsoft.com/office/drawing/2014/main" id="{71C6C238-293E-13D2-B68D-D02BEB191209}"/>
                  </a:ext>
                </a:extLst>
              </p:cNvPr>
              <p:cNvSpPr/>
              <p:nvPr/>
            </p:nvSpPr>
            <p:spPr>
              <a:xfrm>
                <a:off x="7995367" y="502006"/>
                <a:ext cx="685199" cy="450107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4">
                <a:extLst>
                  <a:ext uri="{FF2B5EF4-FFF2-40B4-BE49-F238E27FC236}">
                    <a16:creationId xmlns:a16="http://schemas.microsoft.com/office/drawing/2014/main" id="{0698866B-4AD4-FFB8-5349-808F17D69195}"/>
                  </a:ext>
                </a:extLst>
              </p:cNvPr>
              <p:cNvSpPr/>
              <p:nvPr/>
            </p:nvSpPr>
            <p:spPr>
              <a:xfrm>
                <a:off x="7968015" y="473449"/>
                <a:ext cx="685199" cy="450107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4">
                <a:extLst>
                  <a:ext uri="{FF2B5EF4-FFF2-40B4-BE49-F238E27FC236}">
                    <a16:creationId xmlns:a16="http://schemas.microsoft.com/office/drawing/2014/main" id="{5C9E0A9E-2BEB-93F6-7EF4-0181E6C604DD}"/>
                  </a:ext>
                </a:extLst>
              </p:cNvPr>
              <p:cNvSpPr/>
              <p:nvPr/>
            </p:nvSpPr>
            <p:spPr>
              <a:xfrm>
                <a:off x="7968015" y="473449"/>
                <a:ext cx="685199" cy="450107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48CE6">
                      <a:alpha val="3294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4">
                <a:extLst>
                  <a:ext uri="{FF2B5EF4-FFF2-40B4-BE49-F238E27FC236}">
                    <a16:creationId xmlns:a16="http://schemas.microsoft.com/office/drawing/2014/main" id="{E943393E-645E-D68E-3300-6FF85D87F1DD}"/>
                  </a:ext>
                </a:extLst>
              </p:cNvPr>
              <p:cNvSpPr/>
              <p:nvPr/>
            </p:nvSpPr>
            <p:spPr>
              <a:xfrm>
                <a:off x="8430505" y="187556"/>
                <a:ext cx="519355" cy="473287"/>
              </a:xfrm>
              <a:custGeom>
                <a:avLst/>
                <a:gdLst/>
                <a:ahLst/>
                <a:cxnLst/>
                <a:rect l="l" t="t" r="r" b="b"/>
                <a:pathLst>
                  <a:path w="5355" h="4880" extrusionOk="0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4">
                <a:extLst>
                  <a:ext uri="{FF2B5EF4-FFF2-40B4-BE49-F238E27FC236}">
                    <a16:creationId xmlns:a16="http://schemas.microsoft.com/office/drawing/2014/main" id="{86C23D6F-1E4F-C9A0-1D31-82FA02BCCAA7}"/>
                  </a:ext>
                </a:extLst>
              </p:cNvPr>
              <p:cNvSpPr/>
              <p:nvPr/>
            </p:nvSpPr>
            <p:spPr>
              <a:xfrm>
                <a:off x="8001087" y="510207"/>
                <a:ext cx="619249" cy="187472"/>
              </a:xfrm>
              <a:custGeom>
                <a:avLst/>
                <a:gdLst/>
                <a:ahLst/>
                <a:cxnLst/>
                <a:rect l="l" t="t" r="r" b="b"/>
                <a:pathLst>
                  <a:path w="6385" h="1933" extrusionOk="0">
                    <a:moveTo>
                      <a:pt x="137" y="0"/>
                    </a:moveTo>
                    <a:cubicBezTo>
                      <a:pt x="95" y="0"/>
                      <a:pt x="56" y="22"/>
                      <a:pt x="35" y="62"/>
                    </a:cubicBezTo>
                    <a:cubicBezTo>
                      <a:pt x="1" y="121"/>
                      <a:pt x="22" y="193"/>
                      <a:pt x="80" y="224"/>
                    </a:cubicBezTo>
                    <a:lnTo>
                      <a:pt x="3126" y="1917"/>
                    </a:lnTo>
                    <a:cubicBezTo>
                      <a:pt x="3144" y="1927"/>
                      <a:pt x="3163" y="1932"/>
                      <a:pt x="3184" y="1932"/>
                    </a:cubicBezTo>
                    <a:lnTo>
                      <a:pt x="3201" y="1932"/>
                    </a:lnTo>
                    <a:cubicBezTo>
                      <a:pt x="3219" y="1932"/>
                      <a:pt x="3241" y="1927"/>
                      <a:pt x="3260" y="1917"/>
                    </a:cubicBezTo>
                    <a:lnTo>
                      <a:pt x="6306" y="224"/>
                    </a:lnTo>
                    <a:cubicBezTo>
                      <a:pt x="6363" y="193"/>
                      <a:pt x="6384" y="121"/>
                      <a:pt x="6352" y="62"/>
                    </a:cubicBezTo>
                    <a:cubicBezTo>
                      <a:pt x="6330" y="23"/>
                      <a:pt x="6290" y="1"/>
                      <a:pt x="6248" y="1"/>
                    </a:cubicBezTo>
                    <a:cubicBezTo>
                      <a:pt x="6228" y="1"/>
                      <a:pt x="6208" y="6"/>
                      <a:pt x="6189" y="16"/>
                    </a:cubicBezTo>
                    <a:lnTo>
                      <a:pt x="3192" y="1681"/>
                    </a:lnTo>
                    <a:lnTo>
                      <a:pt x="197" y="16"/>
                    </a:lnTo>
                    <a:cubicBezTo>
                      <a:pt x="178" y="5"/>
                      <a:pt x="157" y="0"/>
                      <a:pt x="13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  <a:alpha val="64600"/>
                    </a:srgbClr>
                  </a:gs>
                  <a:gs pos="100000">
                    <a:srgbClr val="4A77FF">
                      <a:alpha val="23137"/>
                      <a:alpha val="646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4">
                <a:extLst>
                  <a:ext uri="{FF2B5EF4-FFF2-40B4-BE49-F238E27FC236}">
                    <a16:creationId xmlns:a16="http://schemas.microsoft.com/office/drawing/2014/main" id="{66192941-FDE8-2124-0A2C-68027EB4011F}"/>
                  </a:ext>
                </a:extLst>
              </p:cNvPr>
              <p:cNvSpPr/>
              <p:nvPr/>
            </p:nvSpPr>
            <p:spPr>
              <a:xfrm>
                <a:off x="8403153" y="158999"/>
                <a:ext cx="519355" cy="473287"/>
              </a:xfrm>
              <a:custGeom>
                <a:avLst/>
                <a:gdLst/>
                <a:ahLst/>
                <a:cxnLst/>
                <a:rect l="l" t="t" r="r" b="b"/>
                <a:pathLst>
                  <a:path w="5355" h="4880" extrusionOk="0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4">
                <a:extLst>
                  <a:ext uri="{FF2B5EF4-FFF2-40B4-BE49-F238E27FC236}">
                    <a16:creationId xmlns:a16="http://schemas.microsoft.com/office/drawing/2014/main" id="{5A7EE3DF-4A21-6B37-8E5A-89C9FB033485}"/>
                  </a:ext>
                </a:extLst>
              </p:cNvPr>
              <p:cNvSpPr/>
              <p:nvPr/>
            </p:nvSpPr>
            <p:spPr>
              <a:xfrm>
                <a:off x="8537770" y="270823"/>
                <a:ext cx="250124" cy="250124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379" y="886"/>
                    </a:moveTo>
                    <a:cubicBezTo>
                      <a:pt x="1447" y="886"/>
                      <a:pt x="1509" y="890"/>
                      <a:pt x="1561" y="903"/>
                    </a:cubicBezTo>
                    <a:lnTo>
                      <a:pt x="1540" y="1251"/>
                    </a:lnTo>
                    <a:cubicBezTo>
                      <a:pt x="1530" y="1402"/>
                      <a:pt x="1499" y="1510"/>
                      <a:pt x="1450" y="1576"/>
                    </a:cubicBezTo>
                    <a:cubicBezTo>
                      <a:pt x="1400" y="1644"/>
                      <a:pt x="1330" y="1678"/>
                      <a:pt x="1235" y="1678"/>
                    </a:cubicBezTo>
                    <a:cubicBezTo>
                      <a:pt x="1054" y="1678"/>
                      <a:pt x="965" y="1566"/>
                      <a:pt x="965" y="1344"/>
                    </a:cubicBezTo>
                    <a:cubicBezTo>
                      <a:pt x="965" y="1202"/>
                      <a:pt x="1000" y="1091"/>
                      <a:pt x="1072" y="1009"/>
                    </a:cubicBezTo>
                    <a:cubicBezTo>
                      <a:pt x="1146" y="926"/>
                      <a:pt x="1249" y="886"/>
                      <a:pt x="1379" y="886"/>
                    </a:cubicBezTo>
                    <a:close/>
                    <a:moveTo>
                      <a:pt x="1388" y="1"/>
                    </a:moveTo>
                    <a:cubicBezTo>
                      <a:pt x="1113" y="1"/>
                      <a:pt x="870" y="62"/>
                      <a:pt x="659" y="182"/>
                    </a:cubicBezTo>
                    <a:cubicBezTo>
                      <a:pt x="447" y="302"/>
                      <a:pt x="287" y="468"/>
                      <a:pt x="171" y="680"/>
                    </a:cubicBezTo>
                    <a:cubicBezTo>
                      <a:pt x="57" y="892"/>
                      <a:pt x="0" y="1128"/>
                      <a:pt x="0" y="1387"/>
                    </a:cubicBezTo>
                    <a:cubicBezTo>
                      <a:pt x="0" y="1762"/>
                      <a:pt x="113" y="2054"/>
                      <a:pt x="337" y="2264"/>
                    </a:cubicBezTo>
                    <a:cubicBezTo>
                      <a:pt x="560" y="2474"/>
                      <a:pt x="871" y="2579"/>
                      <a:pt x="1272" y="2579"/>
                    </a:cubicBezTo>
                    <a:cubicBezTo>
                      <a:pt x="1547" y="2579"/>
                      <a:pt x="1796" y="2531"/>
                      <a:pt x="2021" y="2436"/>
                    </a:cubicBezTo>
                    <a:lnTo>
                      <a:pt x="2021" y="2133"/>
                    </a:lnTo>
                    <a:cubicBezTo>
                      <a:pt x="1892" y="2182"/>
                      <a:pt x="1761" y="2217"/>
                      <a:pt x="1627" y="2241"/>
                    </a:cubicBezTo>
                    <a:cubicBezTo>
                      <a:pt x="1492" y="2266"/>
                      <a:pt x="1371" y="2278"/>
                      <a:pt x="1259" y="2278"/>
                    </a:cubicBezTo>
                    <a:cubicBezTo>
                      <a:pt x="966" y="2278"/>
                      <a:pt x="741" y="2200"/>
                      <a:pt x="586" y="2044"/>
                    </a:cubicBezTo>
                    <a:cubicBezTo>
                      <a:pt x="430" y="1889"/>
                      <a:pt x="352" y="1667"/>
                      <a:pt x="352" y="1377"/>
                    </a:cubicBezTo>
                    <a:cubicBezTo>
                      <a:pt x="352" y="1161"/>
                      <a:pt x="395" y="970"/>
                      <a:pt x="478" y="806"/>
                    </a:cubicBezTo>
                    <a:cubicBezTo>
                      <a:pt x="560" y="642"/>
                      <a:pt x="680" y="514"/>
                      <a:pt x="839" y="428"/>
                    </a:cubicBezTo>
                    <a:cubicBezTo>
                      <a:pt x="996" y="340"/>
                      <a:pt x="1180" y="297"/>
                      <a:pt x="1392" y="297"/>
                    </a:cubicBezTo>
                    <a:cubicBezTo>
                      <a:pt x="1556" y="297"/>
                      <a:pt x="1703" y="330"/>
                      <a:pt x="1830" y="400"/>
                    </a:cubicBezTo>
                    <a:cubicBezTo>
                      <a:pt x="1957" y="468"/>
                      <a:pt x="2056" y="567"/>
                      <a:pt x="2127" y="697"/>
                    </a:cubicBezTo>
                    <a:cubicBezTo>
                      <a:pt x="2198" y="827"/>
                      <a:pt x="2233" y="975"/>
                      <a:pt x="2233" y="1145"/>
                    </a:cubicBezTo>
                    <a:cubicBezTo>
                      <a:pt x="2233" y="1305"/>
                      <a:pt x="2213" y="1432"/>
                      <a:pt x="2172" y="1531"/>
                    </a:cubicBezTo>
                    <a:cubicBezTo>
                      <a:pt x="2133" y="1627"/>
                      <a:pt x="2079" y="1677"/>
                      <a:pt x="2013" y="1677"/>
                    </a:cubicBezTo>
                    <a:cubicBezTo>
                      <a:pt x="1932" y="1677"/>
                      <a:pt x="1892" y="1605"/>
                      <a:pt x="1892" y="1458"/>
                    </a:cubicBezTo>
                    <a:lnTo>
                      <a:pt x="1929" y="687"/>
                    </a:lnTo>
                    <a:cubicBezTo>
                      <a:pt x="1858" y="664"/>
                      <a:pt x="1769" y="643"/>
                      <a:pt x="1660" y="626"/>
                    </a:cubicBezTo>
                    <a:cubicBezTo>
                      <a:pt x="1550" y="608"/>
                      <a:pt x="1453" y="599"/>
                      <a:pt x="1362" y="599"/>
                    </a:cubicBezTo>
                    <a:cubicBezTo>
                      <a:pt x="1136" y="599"/>
                      <a:pt x="952" y="666"/>
                      <a:pt x="811" y="803"/>
                    </a:cubicBezTo>
                    <a:cubicBezTo>
                      <a:pt x="669" y="937"/>
                      <a:pt x="598" y="1115"/>
                      <a:pt x="598" y="1337"/>
                    </a:cubicBezTo>
                    <a:cubicBezTo>
                      <a:pt x="598" y="1532"/>
                      <a:pt x="651" y="1687"/>
                      <a:pt x="760" y="1797"/>
                    </a:cubicBezTo>
                    <a:cubicBezTo>
                      <a:pt x="867" y="1909"/>
                      <a:pt x="1013" y="1965"/>
                      <a:pt x="1199" y="1965"/>
                    </a:cubicBezTo>
                    <a:cubicBezTo>
                      <a:pt x="1373" y="1965"/>
                      <a:pt x="1519" y="1899"/>
                      <a:pt x="1632" y="1762"/>
                    </a:cubicBezTo>
                    <a:lnTo>
                      <a:pt x="1656" y="1762"/>
                    </a:lnTo>
                    <a:cubicBezTo>
                      <a:pt x="1683" y="1822"/>
                      <a:pt x="1726" y="1872"/>
                      <a:pt x="1786" y="1909"/>
                    </a:cubicBezTo>
                    <a:cubicBezTo>
                      <a:pt x="1846" y="1945"/>
                      <a:pt x="1915" y="1965"/>
                      <a:pt x="1993" y="1965"/>
                    </a:cubicBezTo>
                    <a:cubicBezTo>
                      <a:pt x="2109" y="1965"/>
                      <a:pt x="2212" y="1928"/>
                      <a:pt x="2300" y="1858"/>
                    </a:cubicBezTo>
                    <a:cubicBezTo>
                      <a:pt x="2389" y="1787"/>
                      <a:pt x="2458" y="1688"/>
                      <a:pt x="2505" y="1562"/>
                    </a:cubicBezTo>
                    <a:cubicBezTo>
                      <a:pt x="2553" y="1438"/>
                      <a:pt x="2578" y="1299"/>
                      <a:pt x="2578" y="1148"/>
                    </a:cubicBezTo>
                    <a:cubicBezTo>
                      <a:pt x="2578" y="919"/>
                      <a:pt x="2529" y="718"/>
                      <a:pt x="2430" y="545"/>
                    </a:cubicBezTo>
                    <a:cubicBezTo>
                      <a:pt x="2331" y="373"/>
                      <a:pt x="2191" y="239"/>
                      <a:pt x="2008" y="142"/>
                    </a:cubicBezTo>
                    <a:cubicBezTo>
                      <a:pt x="1826" y="49"/>
                      <a:pt x="1619" y="1"/>
                      <a:pt x="13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4" name="Google Shape;674;p44">
              <a:extLst>
                <a:ext uri="{FF2B5EF4-FFF2-40B4-BE49-F238E27FC236}">
                  <a16:creationId xmlns:a16="http://schemas.microsoft.com/office/drawing/2014/main" id="{69A9265E-2482-856F-C3BE-92AF9D83279C}"/>
                </a:ext>
              </a:extLst>
            </p:cNvPr>
            <p:cNvSpPr/>
            <p:nvPr/>
          </p:nvSpPr>
          <p:spPr>
            <a:xfrm>
              <a:off x="8868635" y="650077"/>
              <a:ext cx="258225" cy="294464"/>
            </a:xfrm>
            <a:custGeom>
              <a:avLst/>
              <a:gdLst/>
              <a:ahLst/>
              <a:cxnLst/>
              <a:rect l="l" t="t" r="r" b="b"/>
              <a:pathLst>
                <a:path w="5907" h="6736" extrusionOk="0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F98BDD00-FFDD-1129-DCEE-B26EE4583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630" y="1852905"/>
            <a:ext cx="4626256" cy="286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0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>
          <a:extLst>
            <a:ext uri="{FF2B5EF4-FFF2-40B4-BE49-F238E27FC236}">
              <a16:creationId xmlns:a16="http://schemas.microsoft.com/office/drawing/2014/main" id="{16C5000E-ED8A-FCE0-94BD-42700B60B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4">
            <a:extLst>
              <a:ext uri="{FF2B5EF4-FFF2-40B4-BE49-F238E27FC236}">
                <a16:creationId xmlns:a16="http://schemas.microsoft.com/office/drawing/2014/main" id="{716DB540-B458-AB70-2896-1E1B44DD40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-834">
            <a:off x="414496" y="242572"/>
            <a:ext cx="37077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Domingo 9 de Febrero</a:t>
            </a:r>
            <a:endParaRPr dirty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64" name="Google Shape;664;p44">
            <a:extLst>
              <a:ext uri="{FF2B5EF4-FFF2-40B4-BE49-F238E27FC236}">
                <a16:creationId xmlns:a16="http://schemas.microsoft.com/office/drawing/2014/main" id="{1449BBE2-836D-D7B9-DC2A-C215522BC0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91591" y="2010566"/>
            <a:ext cx="3707816" cy="6440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Métodos para validación de los archivos</a:t>
            </a:r>
            <a:endParaRPr dirty="0"/>
          </a:p>
        </p:txBody>
      </p:sp>
      <p:grpSp>
        <p:nvGrpSpPr>
          <p:cNvPr id="665" name="Google Shape;665;p44">
            <a:extLst>
              <a:ext uri="{FF2B5EF4-FFF2-40B4-BE49-F238E27FC236}">
                <a16:creationId xmlns:a16="http://schemas.microsoft.com/office/drawing/2014/main" id="{CBC03A05-A70B-D6C6-2241-EF86FB4D8CA7}"/>
              </a:ext>
            </a:extLst>
          </p:cNvPr>
          <p:cNvGrpSpPr/>
          <p:nvPr/>
        </p:nvGrpSpPr>
        <p:grpSpPr>
          <a:xfrm>
            <a:off x="8035676" y="152269"/>
            <a:ext cx="1049620" cy="793115"/>
            <a:chOff x="8077240" y="351774"/>
            <a:chExt cx="1049620" cy="793115"/>
          </a:xfrm>
        </p:grpSpPr>
        <p:grpSp>
          <p:nvGrpSpPr>
            <p:cNvPr id="666" name="Google Shape;666;p44">
              <a:extLst>
                <a:ext uri="{FF2B5EF4-FFF2-40B4-BE49-F238E27FC236}">
                  <a16:creationId xmlns:a16="http://schemas.microsoft.com/office/drawing/2014/main" id="{2B8BCEDA-9C38-278C-0728-A3EFFA3F9B20}"/>
                </a:ext>
              </a:extLst>
            </p:cNvPr>
            <p:cNvGrpSpPr/>
            <p:nvPr/>
          </p:nvGrpSpPr>
          <p:grpSpPr>
            <a:xfrm>
              <a:off x="8077240" y="351774"/>
              <a:ext cx="981845" cy="793115"/>
              <a:chOff x="7968015" y="158999"/>
              <a:chExt cx="981845" cy="793115"/>
            </a:xfrm>
          </p:grpSpPr>
          <p:sp>
            <p:nvSpPr>
              <p:cNvPr id="667" name="Google Shape;667;p44">
                <a:extLst>
                  <a:ext uri="{FF2B5EF4-FFF2-40B4-BE49-F238E27FC236}">
                    <a16:creationId xmlns:a16="http://schemas.microsoft.com/office/drawing/2014/main" id="{1E27CCBF-58D7-D6D1-7A77-9E081973E950}"/>
                  </a:ext>
                </a:extLst>
              </p:cNvPr>
              <p:cNvSpPr/>
              <p:nvPr/>
            </p:nvSpPr>
            <p:spPr>
              <a:xfrm>
                <a:off x="7995367" y="502006"/>
                <a:ext cx="685199" cy="450107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4">
                <a:extLst>
                  <a:ext uri="{FF2B5EF4-FFF2-40B4-BE49-F238E27FC236}">
                    <a16:creationId xmlns:a16="http://schemas.microsoft.com/office/drawing/2014/main" id="{B70EF1D5-7AAA-B9FE-7CAF-78BB43A72D4D}"/>
                  </a:ext>
                </a:extLst>
              </p:cNvPr>
              <p:cNvSpPr/>
              <p:nvPr/>
            </p:nvSpPr>
            <p:spPr>
              <a:xfrm>
                <a:off x="7968015" y="473449"/>
                <a:ext cx="685199" cy="450107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4">
                <a:extLst>
                  <a:ext uri="{FF2B5EF4-FFF2-40B4-BE49-F238E27FC236}">
                    <a16:creationId xmlns:a16="http://schemas.microsoft.com/office/drawing/2014/main" id="{3C36A69A-D98F-E08C-0C64-748D8F2FD95E}"/>
                  </a:ext>
                </a:extLst>
              </p:cNvPr>
              <p:cNvSpPr/>
              <p:nvPr/>
            </p:nvSpPr>
            <p:spPr>
              <a:xfrm>
                <a:off x="7968015" y="473449"/>
                <a:ext cx="685199" cy="450107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48CE6">
                      <a:alpha val="3294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4">
                <a:extLst>
                  <a:ext uri="{FF2B5EF4-FFF2-40B4-BE49-F238E27FC236}">
                    <a16:creationId xmlns:a16="http://schemas.microsoft.com/office/drawing/2014/main" id="{4BA02DC2-4044-1261-AE01-83DB20224A3F}"/>
                  </a:ext>
                </a:extLst>
              </p:cNvPr>
              <p:cNvSpPr/>
              <p:nvPr/>
            </p:nvSpPr>
            <p:spPr>
              <a:xfrm>
                <a:off x="8430505" y="187556"/>
                <a:ext cx="519355" cy="473287"/>
              </a:xfrm>
              <a:custGeom>
                <a:avLst/>
                <a:gdLst/>
                <a:ahLst/>
                <a:cxnLst/>
                <a:rect l="l" t="t" r="r" b="b"/>
                <a:pathLst>
                  <a:path w="5355" h="4880" extrusionOk="0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4">
                <a:extLst>
                  <a:ext uri="{FF2B5EF4-FFF2-40B4-BE49-F238E27FC236}">
                    <a16:creationId xmlns:a16="http://schemas.microsoft.com/office/drawing/2014/main" id="{7517E09B-3BC0-9F9D-4685-45E27DF0D90F}"/>
                  </a:ext>
                </a:extLst>
              </p:cNvPr>
              <p:cNvSpPr/>
              <p:nvPr/>
            </p:nvSpPr>
            <p:spPr>
              <a:xfrm>
                <a:off x="8001087" y="510207"/>
                <a:ext cx="619249" cy="187472"/>
              </a:xfrm>
              <a:custGeom>
                <a:avLst/>
                <a:gdLst/>
                <a:ahLst/>
                <a:cxnLst/>
                <a:rect l="l" t="t" r="r" b="b"/>
                <a:pathLst>
                  <a:path w="6385" h="1933" extrusionOk="0">
                    <a:moveTo>
                      <a:pt x="137" y="0"/>
                    </a:moveTo>
                    <a:cubicBezTo>
                      <a:pt x="95" y="0"/>
                      <a:pt x="56" y="22"/>
                      <a:pt x="35" y="62"/>
                    </a:cubicBezTo>
                    <a:cubicBezTo>
                      <a:pt x="1" y="121"/>
                      <a:pt x="22" y="193"/>
                      <a:pt x="80" y="224"/>
                    </a:cubicBezTo>
                    <a:lnTo>
                      <a:pt x="3126" y="1917"/>
                    </a:lnTo>
                    <a:cubicBezTo>
                      <a:pt x="3144" y="1927"/>
                      <a:pt x="3163" y="1932"/>
                      <a:pt x="3184" y="1932"/>
                    </a:cubicBezTo>
                    <a:lnTo>
                      <a:pt x="3201" y="1932"/>
                    </a:lnTo>
                    <a:cubicBezTo>
                      <a:pt x="3219" y="1932"/>
                      <a:pt x="3241" y="1927"/>
                      <a:pt x="3260" y="1917"/>
                    </a:cubicBezTo>
                    <a:lnTo>
                      <a:pt x="6306" y="224"/>
                    </a:lnTo>
                    <a:cubicBezTo>
                      <a:pt x="6363" y="193"/>
                      <a:pt x="6384" y="121"/>
                      <a:pt x="6352" y="62"/>
                    </a:cubicBezTo>
                    <a:cubicBezTo>
                      <a:pt x="6330" y="23"/>
                      <a:pt x="6290" y="1"/>
                      <a:pt x="6248" y="1"/>
                    </a:cubicBezTo>
                    <a:cubicBezTo>
                      <a:pt x="6228" y="1"/>
                      <a:pt x="6208" y="6"/>
                      <a:pt x="6189" y="16"/>
                    </a:cubicBezTo>
                    <a:lnTo>
                      <a:pt x="3192" y="1681"/>
                    </a:lnTo>
                    <a:lnTo>
                      <a:pt x="197" y="16"/>
                    </a:lnTo>
                    <a:cubicBezTo>
                      <a:pt x="178" y="5"/>
                      <a:pt x="157" y="0"/>
                      <a:pt x="13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  <a:alpha val="64600"/>
                    </a:srgbClr>
                  </a:gs>
                  <a:gs pos="100000">
                    <a:srgbClr val="4A77FF">
                      <a:alpha val="23137"/>
                      <a:alpha val="646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4">
                <a:extLst>
                  <a:ext uri="{FF2B5EF4-FFF2-40B4-BE49-F238E27FC236}">
                    <a16:creationId xmlns:a16="http://schemas.microsoft.com/office/drawing/2014/main" id="{27CE51EE-888B-1972-0965-566B3D0CEA5B}"/>
                  </a:ext>
                </a:extLst>
              </p:cNvPr>
              <p:cNvSpPr/>
              <p:nvPr/>
            </p:nvSpPr>
            <p:spPr>
              <a:xfrm>
                <a:off x="8403153" y="158999"/>
                <a:ext cx="519355" cy="473287"/>
              </a:xfrm>
              <a:custGeom>
                <a:avLst/>
                <a:gdLst/>
                <a:ahLst/>
                <a:cxnLst/>
                <a:rect l="l" t="t" r="r" b="b"/>
                <a:pathLst>
                  <a:path w="5355" h="4880" extrusionOk="0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4">
                <a:extLst>
                  <a:ext uri="{FF2B5EF4-FFF2-40B4-BE49-F238E27FC236}">
                    <a16:creationId xmlns:a16="http://schemas.microsoft.com/office/drawing/2014/main" id="{CDB71E28-F865-0F5F-2F62-D10C1B478458}"/>
                  </a:ext>
                </a:extLst>
              </p:cNvPr>
              <p:cNvSpPr/>
              <p:nvPr/>
            </p:nvSpPr>
            <p:spPr>
              <a:xfrm>
                <a:off x="8537770" y="270823"/>
                <a:ext cx="250124" cy="250124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379" y="886"/>
                    </a:moveTo>
                    <a:cubicBezTo>
                      <a:pt x="1447" y="886"/>
                      <a:pt x="1509" y="890"/>
                      <a:pt x="1561" y="903"/>
                    </a:cubicBezTo>
                    <a:lnTo>
                      <a:pt x="1540" y="1251"/>
                    </a:lnTo>
                    <a:cubicBezTo>
                      <a:pt x="1530" y="1402"/>
                      <a:pt x="1499" y="1510"/>
                      <a:pt x="1450" y="1576"/>
                    </a:cubicBezTo>
                    <a:cubicBezTo>
                      <a:pt x="1400" y="1644"/>
                      <a:pt x="1330" y="1678"/>
                      <a:pt x="1235" y="1678"/>
                    </a:cubicBezTo>
                    <a:cubicBezTo>
                      <a:pt x="1054" y="1678"/>
                      <a:pt x="965" y="1566"/>
                      <a:pt x="965" y="1344"/>
                    </a:cubicBezTo>
                    <a:cubicBezTo>
                      <a:pt x="965" y="1202"/>
                      <a:pt x="1000" y="1091"/>
                      <a:pt x="1072" y="1009"/>
                    </a:cubicBezTo>
                    <a:cubicBezTo>
                      <a:pt x="1146" y="926"/>
                      <a:pt x="1249" y="886"/>
                      <a:pt x="1379" y="886"/>
                    </a:cubicBezTo>
                    <a:close/>
                    <a:moveTo>
                      <a:pt x="1388" y="1"/>
                    </a:moveTo>
                    <a:cubicBezTo>
                      <a:pt x="1113" y="1"/>
                      <a:pt x="870" y="62"/>
                      <a:pt x="659" y="182"/>
                    </a:cubicBezTo>
                    <a:cubicBezTo>
                      <a:pt x="447" y="302"/>
                      <a:pt x="287" y="468"/>
                      <a:pt x="171" y="680"/>
                    </a:cubicBezTo>
                    <a:cubicBezTo>
                      <a:pt x="57" y="892"/>
                      <a:pt x="0" y="1128"/>
                      <a:pt x="0" y="1387"/>
                    </a:cubicBezTo>
                    <a:cubicBezTo>
                      <a:pt x="0" y="1762"/>
                      <a:pt x="113" y="2054"/>
                      <a:pt x="337" y="2264"/>
                    </a:cubicBezTo>
                    <a:cubicBezTo>
                      <a:pt x="560" y="2474"/>
                      <a:pt x="871" y="2579"/>
                      <a:pt x="1272" y="2579"/>
                    </a:cubicBezTo>
                    <a:cubicBezTo>
                      <a:pt x="1547" y="2579"/>
                      <a:pt x="1796" y="2531"/>
                      <a:pt x="2021" y="2436"/>
                    </a:cubicBezTo>
                    <a:lnTo>
                      <a:pt x="2021" y="2133"/>
                    </a:lnTo>
                    <a:cubicBezTo>
                      <a:pt x="1892" y="2182"/>
                      <a:pt x="1761" y="2217"/>
                      <a:pt x="1627" y="2241"/>
                    </a:cubicBezTo>
                    <a:cubicBezTo>
                      <a:pt x="1492" y="2266"/>
                      <a:pt x="1371" y="2278"/>
                      <a:pt x="1259" y="2278"/>
                    </a:cubicBezTo>
                    <a:cubicBezTo>
                      <a:pt x="966" y="2278"/>
                      <a:pt x="741" y="2200"/>
                      <a:pt x="586" y="2044"/>
                    </a:cubicBezTo>
                    <a:cubicBezTo>
                      <a:pt x="430" y="1889"/>
                      <a:pt x="352" y="1667"/>
                      <a:pt x="352" y="1377"/>
                    </a:cubicBezTo>
                    <a:cubicBezTo>
                      <a:pt x="352" y="1161"/>
                      <a:pt x="395" y="970"/>
                      <a:pt x="478" y="806"/>
                    </a:cubicBezTo>
                    <a:cubicBezTo>
                      <a:pt x="560" y="642"/>
                      <a:pt x="680" y="514"/>
                      <a:pt x="839" y="428"/>
                    </a:cubicBezTo>
                    <a:cubicBezTo>
                      <a:pt x="996" y="340"/>
                      <a:pt x="1180" y="297"/>
                      <a:pt x="1392" y="297"/>
                    </a:cubicBezTo>
                    <a:cubicBezTo>
                      <a:pt x="1556" y="297"/>
                      <a:pt x="1703" y="330"/>
                      <a:pt x="1830" y="400"/>
                    </a:cubicBezTo>
                    <a:cubicBezTo>
                      <a:pt x="1957" y="468"/>
                      <a:pt x="2056" y="567"/>
                      <a:pt x="2127" y="697"/>
                    </a:cubicBezTo>
                    <a:cubicBezTo>
                      <a:pt x="2198" y="827"/>
                      <a:pt x="2233" y="975"/>
                      <a:pt x="2233" y="1145"/>
                    </a:cubicBezTo>
                    <a:cubicBezTo>
                      <a:pt x="2233" y="1305"/>
                      <a:pt x="2213" y="1432"/>
                      <a:pt x="2172" y="1531"/>
                    </a:cubicBezTo>
                    <a:cubicBezTo>
                      <a:pt x="2133" y="1627"/>
                      <a:pt x="2079" y="1677"/>
                      <a:pt x="2013" y="1677"/>
                    </a:cubicBezTo>
                    <a:cubicBezTo>
                      <a:pt x="1932" y="1677"/>
                      <a:pt x="1892" y="1605"/>
                      <a:pt x="1892" y="1458"/>
                    </a:cubicBezTo>
                    <a:lnTo>
                      <a:pt x="1929" y="687"/>
                    </a:lnTo>
                    <a:cubicBezTo>
                      <a:pt x="1858" y="664"/>
                      <a:pt x="1769" y="643"/>
                      <a:pt x="1660" y="626"/>
                    </a:cubicBezTo>
                    <a:cubicBezTo>
                      <a:pt x="1550" y="608"/>
                      <a:pt x="1453" y="599"/>
                      <a:pt x="1362" y="599"/>
                    </a:cubicBezTo>
                    <a:cubicBezTo>
                      <a:pt x="1136" y="599"/>
                      <a:pt x="952" y="666"/>
                      <a:pt x="811" y="803"/>
                    </a:cubicBezTo>
                    <a:cubicBezTo>
                      <a:pt x="669" y="937"/>
                      <a:pt x="598" y="1115"/>
                      <a:pt x="598" y="1337"/>
                    </a:cubicBezTo>
                    <a:cubicBezTo>
                      <a:pt x="598" y="1532"/>
                      <a:pt x="651" y="1687"/>
                      <a:pt x="760" y="1797"/>
                    </a:cubicBezTo>
                    <a:cubicBezTo>
                      <a:pt x="867" y="1909"/>
                      <a:pt x="1013" y="1965"/>
                      <a:pt x="1199" y="1965"/>
                    </a:cubicBezTo>
                    <a:cubicBezTo>
                      <a:pt x="1373" y="1965"/>
                      <a:pt x="1519" y="1899"/>
                      <a:pt x="1632" y="1762"/>
                    </a:cubicBezTo>
                    <a:lnTo>
                      <a:pt x="1656" y="1762"/>
                    </a:lnTo>
                    <a:cubicBezTo>
                      <a:pt x="1683" y="1822"/>
                      <a:pt x="1726" y="1872"/>
                      <a:pt x="1786" y="1909"/>
                    </a:cubicBezTo>
                    <a:cubicBezTo>
                      <a:pt x="1846" y="1945"/>
                      <a:pt x="1915" y="1965"/>
                      <a:pt x="1993" y="1965"/>
                    </a:cubicBezTo>
                    <a:cubicBezTo>
                      <a:pt x="2109" y="1965"/>
                      <a:pt x="2212" y="1928"/>
                      <a:pt x="2300" y="1858"/>
                    </a:cubicBezTo>
                    <a:cubicBezTo>
                      <a:pt x="2389" y="1787"/>
                      <a:pt x="2458" y="1688"/>
                      <a:pt x="2505" y="1562"/>
                    </a:cubicBezTo>
                    <a:cubicBezTo>
                      <a:pt x="2553" y="1438"/>
                      <a:pt x="2578" y="1299"/>
                      <a:pt x="2578" y="1148"/>
                    </a:cubicBezTo>
                    <a:cubicBezTo>
                      <a:pt x="2578" y="919"/>
                      <a:pt x="2529" y="718"/>
                      <a:pt x="2430" y="545"/>
                    </a:cubicBezTo>
                    <a:cubicBezTo>
                      <a:pt x="2331" y="373"/>
                      <a:pt x="2191" y="239"/>
                      <a:pt x="2008" y="142"/>
                    </a:cubicBezTo>
                    <a:cubicBezTo>
                      <a:pt x="1826" y="49"/>
                      <a:pt x="1619" y="1"/>
                      <a:pt x="13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4" name="Google Shape;674;p44">
              <a:extLst>
                <a:ext uri="{FF2B5EF4-FFF2-40B4-BE49-F238E27FC236}">
                  <a16:creationId xmlns:a16="http://schemas.microsoft.com/office/drawing/2014/main" id="{BBD58F54-5B2A-A982-C494-9AAE6E136386}"/>
                </a:ext>
              </a:extLst>
            </p:cNvPr>
            <p:cNvSpPr/>
            <p:nvPr/>
          </p:nvSpPr>
          <p:spPr>
            <a:xfrm>
              <a:off x="8868635" y="650077"/>
              <a:ext cx="258225" cy="294464"/>
            </a:xfrm>
            <a:custGeom>
              <a:avLst/>
              <a:gdLst/>
              <a:ahLst/>
              <a:cxnLst/>
              <a:rect l="l" t="t" r="r" b="b"/>
              <a:pathLst>
                <a:path w="5907" h="6736" extrusionOk="0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F8638E2D-5A91-0556-C6D4-ECDAE146B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32" y="1117653"/>
            <a:ext cx="4134427" cy="16575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734C826-C08F-B1BC-EE0E-ABFD66645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82" y="2195796"/>
            <a:ext cx="4763165" cy="16861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F14A46-8DA4-42A5-606D-D63A95D4A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018" y="3178003"/>
            <a:ext cx="4258269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0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>
          <a:extLst>
            <a:ext uri="{FF2B5EF4-FFF2-40B4-BE49-F238E27FC236}">
              <a16:creationId xmlns:a16="http://schemas.microsoft.com/office/drawing/2014/main" id="{BA553174-62C9-31CA-7610-A62F22B76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4">
            <a:extLst>
              <a:ext uri="{FF2B5EF4-FFF2-40B4-BE49-F238E27FC236}">
                <a16:creationId xmlns:a16="http://schemas.microsoft.com/office/drawing/2014/main" id="{E26CBE34-6109-8815-A117-3C9AFFFFA4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-834">
            <a:off x="414496" y="242572"/>
            <a:ext cx="37077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Lúnes 10 de Febrero</a:t>
            </a:r>
            <a:endParaRPr dirty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64" name="Google Shape;664;p44">
            <a:extLst>
              <a:ext uri="{FF2B5EF4-FFF2-40B4-BE49-F238E27FC236}">
                <a16:creationId xmlns:a16="http://schemas.microsoft.com/office/drawing/2014/main" id="{C53E9F6F-8BDA-8642-1377-BE46A61950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438" y="2571750"/>
            <a:ext cx="3707816" cy="10929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-Creación de frame para gestión de múltiples destinatarios</a:t>
            </a:r>
            <a:endParaRPr dirty="0"/>
          </a:p>
        </p:txBody>
      </p:sp>
      <p:grpSp>
        <p:nvGrpSpPr>
          <p:cNvPr id="665" name="Google Shape;665;p44">
            <a:extLst>
              <a:ext uri="{FF2B5EF4-FFF2-40B4-BE49-F238E27FC236}">
                <a16:creationId xmlns:a16="http://schemas.microsoft.com/office/drawing/2014/main" id="{BDE79BDC-A4C9-99E9-A9D7-23D88E9C8D58}"/>
              </a:ext>
            </a:extLst>
          </p:cNvPr>
          <p:cNvGrpSpPr/>
          <p:nvPr/>
        </p:nvGrpSpPr>
        <p:grpSpPr>
          <a:xfrm>
            <a:off x="8077240" y="351774"/>
            <a:ext cx="1049620" cy="793115"/>
            <a:chOff x="8077240" y="351774"/>
            <a:chExt cx="1049620" cy="793115"/>
          </a:xfrm>
        </p:grpSpPr>
        <p:grpSp>
          <p:nvGrpSpPr>
            <p:cNvPr id="666" name="Google Shape;666;p44">
              <a:extLst>
                <a:ext uri="{FF2B5EF4-FFF2-40B4-BE49-F238E27FC236}">
                  <a16:creationId xmlns:a16="http://schemas.microsoft.com/office/drawing/2014/main" id="{C0E58123-622E-97DB-B62E-DFEC8B36359E}"/>
                </a:ext>
              </a:extLst>
            </p:cNvPr>
            <p:cNvGrpSpPr/>
            <p:nvPr/>
          </p:nvGrpSpPr>
          <p:grpSpPr>
            <a:xfrm>
              <a:off x="8077240" y="351774"/>
              <a:ext cx="981845" cy="793115"/>
              <a:chOff x="7968015" y="158999"/>
              <a:chExt cx="981845" cy="793115"/>
            </a:xfrm>
          </p:grpSpPr>
          <p:sp>
            <p:nvSpPr>
              <p:cNvPr id="667" name="Google Shape;667;p44">
                <a:extLst>
                  <a:ext uri="{FF2B5EF4-FFF2-40B4-BE49-F238E27FC236}">
                    <a16:creationId xmlns:a16="http://schemas.microsoft.com/office/drawing/2014/main" id="{CF183C5C-B64D-8F50-CF9D-28C166E0C803}"/>
                  </a:ext>
                </a:extLst>
              </p:cNvPr>
              <p:cNvSpPr/>
              <p:nvPr/>
            </p:nvSpPr>
            <p:spPr>
              <a:xfrm>
                <a:off x="7995367" y="502006"/>
                <a:ext cx="685199" cy="450107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4">
                <a:extLst>
                  <a:ext uri="{FF2B5EF4-FFF2-40B4-BE49-F238E27FC236}">
                    <a16:creationId xmlns:a16="http://schemas.microsoft.com/office/drawing/2014/main" id="{6CE6FF55-6BCF-778B-6D71-B4DF82113AA1}"/>
                  </a:ext>
                </a:extLst>
              </p:cNvPr>
              <p:cNvSpPr/>
              <p:nvPr/>
            </p:nvSpPr>
            <p:spPr>
              <a:xfrm>
                <a:off x="7968015" y="473449"/>
                <a:ext cx="685199" cy="450107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4">
                <a:extLst>
                  <a:ext uri="{FF2B5EF4-FFF2-40B4-BE49-F238E27FC236}">
                    <a16:creationId xmlns:a16="http://schemas.microsoft.com/office/drawing/2014/main" id="{BEC99CE8-D018-45C1-27B9-928A1F15099F}"/>
                  </a:ext>
                </a:extLst>
              </p:cNvPr>
              <p:cNvSpPr/>
              <p:nvPr/>
            </p:nvSpPr>
            <p:spPr>
              <a:xfrm>
                <a:off x="7968015" y="473449"/>
                <a:ext cx="685199" cy="450107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48CE6">
                      <a:alpha val="3294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4">
                <a:extLst>
                  <a:ext uri="{FF2B5EF4-FFF2-40B4-BE49-F238E27FC236}">
                    <a16:creationId xmlns:a16="http://schemas.microsoft.com/office/drawing/2014/main" id="{226CC8AD-F6FC-0BE0-95C7-A6C9FD8C5F93}"/>
                  </a:ext>
                </a:extLst>
              </p:cNvPr>
              <p:cNvSpPr/>
              <p:nvPr/>
            </p:nvSpPr>
            <p:spPr>
              <a:xfrm>
                <a:off x="8430505" y="187556"/>
                <a:ext cx="519355" cy="473287"/>
              </a:xfrm>
              <a:custGeom>
                <a:avLst/>
                <a:gdLst/>
                <a:ahLst/>
                <a:cxnLst/>
                <a:rect l="l" t="t" r="r" b="b"/>
                <a:pathLst>
                  <a:path w="5355" h="4880" extrusionOk="0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4">
                <a:extLst>
                  <a:ext uri="{FF2B5EF4-FFF2-40B4-BE49-F238E27FC236}">
                    <a16:creationId xmlns:a16="http://schemas.microsoft.com/office/drawing/2014/main" id="{62E86443-C0B3-029B-9ECB-48E3CF2F588E}"/>
                  </a:ext>
                </a:extLst>
              </p:cNvPr>
              <p:cNvSpPr/>
              <p:nvPr/>
            </p:nvSpPr>
            <p:spPr>
              <a:xfrm>
                <a:off x="8001087" y="510207"/>
                <a:ext cx="619249" cy="187472"/>
              </a:xfrm>
              <a:custGeom>
                <a:avLst/>
                <a:gdLst/>
                <a:ahLst/>
                <a:cxnLst/>
                <a:rect l="l" t="t" r="r" b="b"/>
                <a:pathLst>
                  <a:path w="6385" h="1933" extrusionOk="0">
                    <a:moveTo>
                      <a:pt x="137" y="0"/>
                    </a:moveTo>
                    <a:cubicBezTo>
                      <a:pt x="95" y="0"/>
                      <a:pt x="56" y="22"/>
                      <a:pt x="35" y="62"/>
                    </a:cubicBezTo>
                    <a:cubicBezTo>
                      <a:pt x="1" y="121"/>
                      <a:pt x="22" y="193"/>
                      <a:pt x="80" y="224"/>
                    </a:cubicBezTo>
                    <a:lnTo>
                      <a:pt x="3126" y="1917"/>
                    </a:lnTo>
                    <a:cubicBezTo>
                      <a:pt x="3144" y="1927"/>
                      <a:pt x="3163" y="1932"/>
                      <a:pt x="3184" y="1932"/>
                    </a:cubicBezTo>
                    <a:lnTo>
                      <a:pt x="3201" y="1932"/>
                    </a:lnTo>
                    <a:cubicBezTo>
                      <a:pt x="3219" y="1932"/>
                      <a:pt x="3241" y="1927"/>
                      <a:pt x="3260" y="1917"/>
                    </a:cubicBezTo>
                    <a:lnTo>
                      <a:pt x="6306" y="224"/>
                    </a:lnTo>
                    <a:cubicBezTo>
                      <a:pt x="6363" y="193"/>
                      <a:pt x="6384" y="121"/>
                      <a:pt x="6352" y="62"/>
                    </a:cubicBezTo>
                    <a:cubicBezTo>
                      <a:pt x="6330" y="23"/>
                      <a:pt x="6290" y="1"/>
                      <a:pt x="6248" y="1"/>
                    </a:cubicBezTo>
                    <a:cubicBezTo>
                      <a:pt x="6228" y="1"/>
                      <a:pt x="6208" y="6"/>
                      <a:pt x="6189" y="16"/>
                    </a:cubicBezTo>
                    <a:lnTo>
                      <a:pt x="3192" y="1681"/>
                    </a:lnTo>
                    <a:lnTo>
                      <a:pt x="197" y="16"/>
                    </a:lnTo>
                    <a:cubicBezTo>
                      <a:pt x="178" y="5"/>
                      <a:pt x="157" y="0"/>
                      <a:pt x="13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  <a:alpha val="64600"/>
                    </a:srgbClr>
                  </a:gs>
                  <a:gs pos="100000">
                    <a:srgbClr val="4A77FF">
                      <a:alpha val="23137"/>
                      <a:alpha val="646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4">
                <a:extLst>
                  <a:ext uri="{FF2B5EF4-FFF2-40B4-BE49-F238E27FC236}">
                    <a16:creationId xmlns:a16="http://schemas.microsoft.com/office/drawing/2014/main" id="{A4E9F02A-CE6A-55AC-F538-8CAADE5A117F}"/>
                  </a:ext>
                </a:extLst>
              </p:cNvPr>
              <p:cNvSpPr/>
              <p:nvPr/>
            </p:nvSpPr>
            <p:spPr>
              <a:xfrm>
                <a:off x="8403153" y="158999"/>
                <a:ext cx="519355" cy="473287"/>
              </a:xfrm>
              <a:custGeom>
                <a:avLst/>
                <a:gdLst/>
                <a:ahLst/>
                <a:cxnLst/>
                <a:rect l="l" t="t" r="r" b="b"/>
                <a:pathLst>
                  <a:path w="5355" h="4880" extrusionOk="0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4">
                <a:extLst>
                  <a:ext uri="{FF2B5EF4-FFF2-40B4-BE49-F238E27FC236}">
                    <a16:creationId xmlns:a16="http://schemas.microsoft.com/office/drawing/2014/main" id="{82A448C1-2383-0F20-F6FF-DDB017516F1E}"/>
                  </a:ext>
                </a:extLst>
              </p:cNvPr>
              <p:cNvSpPr/>
              <p:nvPr/>
            </p:nvSpPr>
            <p:spPr>
              <a:xfrm>
                <a:off x="8537770" y="270823"/>
                <a:ext cx="250124" cy="250124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379" y="886"/>
                    </a:moveTo>
                    <a:cubicBezTo>
                      <a:pt x="1447" y="886"/>
                      <a:pt x="1509" y="890"/>
                      <a:pt x="1561" y="903"/>
                    </a:cubicBezTo>
                    <a:lnTo>
                      <a:pt x="1540" y="1251"/>
                    </a:lnTo>
                    <a:cubicBezTo>
                      <a:pt x="1530" y="1402"/>
                      <a:pt x="1499" y="1510"/>
                      <a:pt x="1450" y="1576"/>
                    </a:cubicBezTo>
                    <a:cubicBezTo>
                      <a:pt x="1400" y="1644"/>
                      <a:pt x="1330" y="1678"/>
                      <a:pt x="1235" y="1678"/>
                    </a:cubicBezTo>
                    <a:cubicBezTo>
                      <a:pt x="1054" y="1678"/>
                      <a:pt x="965" y="1566"/>
                      <a:pt x="965" y="1344"/>
                    </a:cubicBezTo>
                    <a:cubicBezTo>
                      <a:pt x="965" y="1202"/>
                      <a:pt x="1000" y="1091"/>
                      <a:pt x="1072" y="1009"/>
                    </a:cubicBezTo>
                    <a:cubicBezTo>
                      <a:pt x="1146" y="926"/>
                      <a:pt x="1249" y="886"/>
                      <a:pt x="1379" y="886"/>
                    </a:cubicBezTo>
                    <a:close/>
                    <a:moveTo>
                      <a:pt x="1388" y="1"/>
                    </a:moveTo>
                    <a:cubicBezTo>
                      <a:pt x="1113" y="1"/>
                      <a:pt x="870" y="62"/>
                      <a:pt x="659" y="182"/>
                    </a:cubicBezTo>
                    <a:cubicBezTo>
                      <a:pt x="447" y="302"/>
                      <a:pt x="287" y="468"/>
                      <a:pt x="171" y="680"/>
                    </a:cubicBezTo>
                    <a:cubicBezTo>
                      <a:pt x="57" y="892"/>
                      <a:pt x="0" y="1128"/>
                      <a:pt x="0" y="1387"/>
                    </a:cubicBezTo>
                    <a:cubicBezTo>
                      <a:pt x="0" y="1762"/>
                      <a:pt x="113" y="2054"/>
                      <a:pt x="337" y="2264"/>
                    </a:cubicBezTo>
                    <a:cubicBezTo>
                      <a:pt x="560" y="2474"/>
                      <a:pt x="871" y="2579"/>
                      <a:pt x="1272" y="2579"/>
                    </a:cubicBezTo>
                    <a:cubicBezTo>
                      <a:pt x="1547" y="2579"/>
                      <a:pt x="1796" y="2531"/>
                      <a:pt x="2021" y="2436"/>
                    </a:cubicBezTo>
                    <a:lnTo>
                      <a:pt x="2021" y="2133"/>
                    </a:lnTo>
                    <a:cubicBezTo>
                      <a:pt x="1892" y="2182"/>
                      <a:pt x="1761" y="2217"/>
                      <a:pt x="1627" y="2241"/>
                    </a:cubicBezTo>
                    <a:cubicBezTo>
                      <a:pt x="1492" y="2266"/>
                      <a:pt x="1371" y="2278"/>
                      <a:pt x="1259" y="2278"/>
                    </a:cubicBezTo>
                    <a:cubicBezTo>
                      <a:pt x="966" y="2278"/>
                      <a:pt x="741" y="2200"/>
                      <a:pt x="586" y="2044"/>
                    </a:cubicBezTo>
                    <a:cubicBezTo>
                      <a:pt x="430" y="1889"/>
                      <a:pt x="352" y="1667"/>
                      <a:pt x="352" y="1377"/>
                    </a:cubicBezTo>
                    <a:cubicBezTo>
                      <a:pt x="352" y="1161"/>
                      <a:pt x="395" y="970"/>
                      <a:pt x="478" y="806"/>
                    </a:cubicBezTo>
                    <a:cubicBezTo>
                      <a:pt x="560" y="642"/>
                      <a:pt x="680" y="514"/>
                      <a:pt x="839" y="428"/>
                    </a:cubicBezTo>
                    <a:cubicBezTo>
                      <a:pt x="996" y="340"/>
                      <a:pt x="1180" y="297"/>
                      <a:pt x="1392" y="297"/>
                    </a:cubicBezTo>
                    <a:cubicBezTo>
                      <a:pt x="1556" y="297"/>
                      <a:pt x="1703" y="330"/>
                      <a:pt x="1830" y="400"/>
                    </a:cubicBezTo>
                    <a:cubicBezTo>
                      <a:pt x="1957" y="468"/>
                      <a:pt x="2056" y="567"/>
                      <a:pt x="2127" y="697"/>
                    </a:cubicBezTo>
                    <a:cubicBezTo>
                      <a:pt x="2198" y="827"/>
                      <a:pt x="2233" y="975"/>
                      <a:pt x="2233" y="1145"/>
                    </a:cubicBezTo>
                    <a:cubicBezTo>
                      <a:pt x="2233" y="1305"/>
                      <a:pt x="2213" y="1432"/>
                      <a:pt x="2172" y="1531"/>
                    </a:cubicBezTo>
                    <a:cubicBezTo>
                      <a:pt x="2133" y="1627"/>
                      <a:pt x="2079" y="1677"/>
                      <a:pt x="2013" y="1677"/>
                    </a:cubicBezTo>
                    <a:cubicBezTo>
                      <a:pt x="1932" y="1677"/>
                      <a:pt x="1892" y="1605"/>
                      <a:pt x="1892" y="1458"/>
                    </a:cubicBezTo>
                    <a:lnTo>
                      <a:pt x="1929" y="687"/>
                    </a:lnTo>
                    <a:cubicBezTo>
                      <a:pt x="1858" y="664"/>
                      <a:pt x="1769" y="643"/>
                      <a:pt x="1660" y="626"/>
                    </a:cubicBezTo>
                    <a:cubicBezTo>
                      <a:pt x="1550" y="608"/>
                      <a:pt x="1453" y="599"/>
                      <a:pt x="1362" y="599"/>
                    </a:cubicBezTo>
                    <a:cubicBezTo>
                      <a:pt x="1136" y="599"/>
                      <a:pt x="952" y="666"/>
                      <a:pt x="811" y="803"/>
                    </a:cubicBezTo>
                    <a:cubicBezTo>
                      <a:pt x="669" y="937"/>
                      <a:pt x="598" y="1115"/>
                      <a:pt x="598" y="1337"/>
                    </a:cubicBezTo>
                    <a:cubicBezTo>
                      <a:pt x="598" y="1532"/>
                      <a:pt x="651" y="1687"/>
                      <a:pt x="760" y="1797"/>
                    </a:cubicBezTo>
                    <a:cubicBezTo>
                      <a:pt x="867" y="1909"/>
                      <a:pt x="1013" y="1965"/>
                      <a:pt x="1199" y="1965"/>
                    </a:cubicBezTo>
                    <a:cubicBezTo>
                      <a:pt x="1373" y="1965"/>
                      <a:pt x="1519" y="1899"/>
                      <a:pt x="1632" y="1762"/>
                    </a:cubicBezTo>
                    <a:lnTo>
                      <a:pt x="1656" y="1762"/>
                    </a:lnTo>
                    <a:cubicBezTo>
                      <a:pt x="1683" y="1822"/>
                      <a:pt x="1726" y="1872"/>
                      <a:pt x="1786" y="1909"/>
                    </a:cubicBezTo>
                    <a:cubicBezTo>
                      <a:pt x="1846" y="1945"/>
                      <a:pt x="1915" y="1965"/>
                      <a:pt x="1993" y="1965"/>
                    </a:cubicBezTo>
                    <a:cubicBezTo>
                      <a:pt x="2109" y="1965"/>
                      <a:pt x="2212" y="1928"/>
                      <a:pt x="2300" y="1858"/>
                    </a:cubicBezTo>
                    <a:cubicBezTo>
                      <a:pt x="2389" y="1787"/>
                      <a:pt x="2458" y="1688"/>
                      <a:pt x="2505" y="1562"/>
                    </a:cubicBezTo>
                    <a:cubicBezTo>
                      <a:pt x="2553" y="1438"/>
                      <a:pt x="2578" y="1299"/>
                      <a:pt x="2578" y="1148"/>
                    </a:cubicBezTo>
                    <a:cubicBezTo>
                      <a:pt x="2578" y="919"/>
                      <a:pt x="2529" y="718"/>
                      <a:pt x="2430" y="545"/>
                    </a:cubicBezTo>
                    <a:cubicBezTo>
                      <a:pt x="2331" y="373"/>
                      <a:pt x="2191" y="239"/>
                      <a:pt x="2008" y="142"/>
                    </a:cubicBezTo>
                    <a:cubicBezTo>
                      <a:pt x="1826" y="49"/>
                      <a:pt x="1619" y="1"/>
                      <a:pt x="13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4" name="Google Shape;674;p44">
              <a:extLst>
                <a:ext uri="{FF2B5EF4-FFF2-40B4-BE49-F238E27FC236}">
                  <a16:creationId xmlns:a16="http://schemas.microsoft.com/office/drawing/2014/main" id="{1821749E-0C4C-76BF-5F72-47EED939D759}"/>
                </a:ext>
              </a:extLst>
            </p:cNvPr>
            <p:cNvSpPr/>
            <p:nvPr/>
          </p:nvSpPr>
          <p:spPr>
            <a:xfrm>
              <a:off x="8868635" y="650077"/>
              <a:ext cx="258225" cy="294464"/>
            </a:xfrm>
            <a:custGeom>
              <a:avLst/>
              <a:gdLst/>
              <a:ahLst/>
              <a:cxnLst/>
              <a:rect l="l" t="t" r="r" b="b"/>
              <a:pathLst>
                <a:path w="5907" h="6736" extrusionOk="0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D86AD1A2-9161-93EF-40A8-8744CE816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181" y="890454"/>
            <a:ext cx="4350549" cy="372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>
          <a:extLst>
            <a:ext uri="{FF2B5EF4-FFF2-40B4-BE49-F238E27FC236}">
              <a16:creationId xmlns:a16="http://schemas.microsoft.com/office/drawing/2014/main" id="{3A72FAA3-E998-E5FF-B547-3579D4FF7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4">
            <a:extLst>
              <a:ext uri="{FF2B5EF4-FFF2-40B4-BE49-F238E27FC236}">
                <a16:creationId xmlns:a16="http://schemas.microsoft.com/office/drawing/2014/main" id="{2CAA78A5-7E17-2963-DF45-8D7DCFF3B0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-834">
            <a:off x="414496" y="242572"/>
            <a:ext cx="37077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Lúnes 10 de Febrero</a:t>
            </a:r>
            <a:endParaRPr dirty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64" name="Google Shape;664;p44">
            <a:extLst>
              <a:ext uri="{FF2B5EF4-FFF2-40B4-BE49-F238E27FC236}">
                <a16:creationId xmlns:a16="http://schemas.microsoft.com/office/drawing/2014/main" id="{D14CA621-0C30-E54A-F5B2-CD1993173A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438" y="2124760"/>
            <a:ext cx="4839206" cy="19088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-Renderizado de archivos PDF en previsualización</a:t>
            </a:r>
            <a:endParaRPr sz="4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8BB277-3569-FB8C-13BF-F406C63D8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564" y="0"/>
            <a:ext cx="3219718" cy="5143500"/>
          </a:xfrm>
          <a:prstGeom prst="rect">
            <a:avLst/>
          </a:prstGeom>
        </p:spPr>
      </p:pic>
      <p:grpSp>
        <p:nvGrpSpPr>
          <p:cNvPr id="665" name="Google Shape;665;p44">
            <a:extLst>
              <a:ext uri="{FF2B5EF4-FFF2-40B4-BE49-F238E27FC236}">
                <a16:creationId xmlns:a16="http://schemas.microsoft.com/office/drawing/2014/main" id="{93399B37-6E0B-FE48-2D90-D8C021174577}"/>
              </a:ext>
            </a:extLst>
          </p:cNvPr>
          <p:cNvGrpSpPr/>
          <p:nvPr/>
        </p:nvGrpSpPr>
        <p:grpSpPr>
          <a:xfrm>
            <a:off x="5070766" y="838413"/>
            <a:ext cx="1049620" cy="793115"/>
            <a:chOff x="8077240" y="351774"/>
            <a:chExt cx="1049620" cy="793115"/>
          </a:xfrm>
        </p:grpSpPr>
        <p:grpSp>
          <p:nvGrpSpPr>
            <p:cNvPr id="666" name="Google Shape;666;p44">
              <a:extLst>
                <a:ext uri="{FF2B5EF4-FFF2-40B4-BE49-F238E27FC236}">
                  <a16:creationId xmlns:a16="http://schemas.microsoft.com/office/drawing/2014/main" id="{C22F3935-C326-B253-16A8-0F47AFA61051}"/>
                </a:ext>
              </a:extLst>
            </p:cNvPr>
            <p:cNvGrpSpPr/>
            <p:nvPr/>
          </p:nvGrpSpPr>
          <p:grpSpPr>
            <a:xfrm>
              <a:off x="8077240" y="351774"/>
              <a:ext cx="981845" cy="793115"/>
              <a:chOff x="7968015" y="158999"/>
              <a:chExt cx="981845" cy="793115"/>
            </a:xfrm>
          </p:grpSpPr>
          <p:sp>
            <p:nvSpPr>
              <p:cNvPr id="667" name="Google Shape;667;p44">
                <a:extLst>
                  <a:ext uri="{FF2B5EF4-FFF2-40B4-BE49-F238E27FC236}">
                    <a16:creationId xmlns:a16="http://schemas.microsoft.com/office/drawing/2014/main" id="{2EC1AAE2-B820-44AF-B9E6-C39FE272F36E}"/>
                  </a:ext>
                </a:extLst>
              </p:cNvPr>
              <p:cNvSpPr/>
              <p:nvPr/>
            </p:nvSpPr>
            <p:spPr>
              <a:xfrm>
                <a:off x="7995367" y="502006"/>
                <a:ext cx="685199" cy="450107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4">
                <a:extLst>
                  <a:ext uri="{FF2B5EF4-FFF2-40B4-BE49-F238E27FC236}">
                    <a16:creationId xmlns:a16="http://schemas.microsoft.com/office/drawing/2014/main" id="{EF7C0502-B846-1CDE-0AE5-D4CCC266B00C}"/>
                  </a:ext>
                </a:extLst>
              </p:cNvPr>
              <p:cNvSpPr/>
              <p:nvPr/>
            </p:nvSpPr>
            <p:spPr>
              <a:xfrm>
                <a:off x="7968015" y="473449"/>
                <a:ext cx="685199" cy="450107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4">
                <a:extLst>
                  <a:ext uri="{FF2B5EF4-FFF2-40B4-BE49-F238E27FC236}">
                    <a16:creationId xmlns:a16="http://schemas.microsoft.com/office/drawing/2014/main" id="{B2C8447C-398D-5197-86F7-75ABE857FF02}"/>
                  </a:ext>
                </a:extLst>
              </p:cNvPr>
              <p:cNvSpPr/>
              <p:nvPr/>
            </p:nvSpPr>
            <p:spPr>
              <a:xfrm>
                <a:off x="7968015" y="473449"/>
                <a:ext cx="685199" cy="450107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48CE6">
                      <a:alpha val="3294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4">
                <a:extLst>
                  <a:ext uri="{FF2B5EF4-FFF2-40B4-BE49-F238E27FC236}">
                    <a16:creationId xmlns:a16="http://schemas.microsoft.com/office/drawing/2014/main" id="{A442D6D5-9D5B-46E0-CBDC-0464607891EE}"/>
                  </a:ext>
                </a:extLst>
              </p:cNvPr>
              <p:cNvSpPr/>
              <p:nvPr/>
            </p:nvSpPr>
            <p:spPr>
              <a:xfrm>
                <a:off x="8430505" y="187556"/>
                <a:ext cx="519355" cy="473287"/>
              </a:xfrm>
              <a:custGeom>
                <a:avLst/>
                <a:gdLst/>
                <a:ahLst/>
                <a:cxnLst/>
                <a:rect l="l" t="t" r="r" b="b"/>
                <a:pathLst>
                  <a:path w="5355" h="4880" extrusionOk="0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4">
                <a:extLst>
                  <a:ext uri="{FF2B5EF4-FFF2-40B4-BE49-F238E27FC236}">
                    <a16:creationId xmlns:a16="http://schemas.microsoft.com/office/drawing/2014/main" id="{AFA22CB8-F104-C0D1-C195-25854671A434}"/>
                  </a:ext>
                </a:extLst>
              </p:cNvPr>
              <p:cNvSpPr/>
              <p:nvPr/>
            </p:nvSpPr>
            <p:spPr>
              <a:xfrm>
                <a:off x="8001087" y="510207"/>
                <a:ext cx="619249" cy="187472"/>
              </a:xfrm>
              <a:custGeom>
                <a:avLst/>
                <a:gdLst/>
                <a:ahLst/>
                <a:cxnLst/>
                <a:rect l="l" t="t" r="r" b="b"/>
                <a:pathLst>
                  <a:path w="6385" h="1933" extrusionOk="0">
                    <a:moveTo>
                      <a:pt x="137" y="0"/>
                    </a:moveTo>
                    <a:cubicBezTo>
                      <a:pt x="95" y="0"/>
                      <a:pt x="56" y="22"/>
                      <a:pt x="35" y="62"/>
                    </a:cubicBezTo>
                    <a:cubicBezTo>
                      <a:pt x="1" y="121"/>
                      <a:pt x="22" y="193"/>
                      <a:pt x="80" y="224"/>
                    </a:cubicBezTo>
                    <a:lnTo>
                      <a:pt x="3126" y="1917"/>
                    </a:lnTo>
                    <a:cubicBezTo>
                      <a:pt x="3144" y="1927"/>
                      <a:pt x="3163" y="1932"/>
                      <a:pt x="3184" y="1932"/>
                    </a:cubicBezTo>
                    <a:lnTo>
                      <a:pt x="3201" y="1932"/>
                    </a:lnTo>
                    <a:cubicBezTo>
                      <a:pt x="3219" y="1932"/>
                      <a:pt x="3241" y="1927"/>
                      <a:pt x="3260" y="1917"/>
                    </a:cubicBezTo>
                    <a:lnTo>
                      <a:pt x="6306" y="224"/>
                    </a:lnTo>
                    <a:cubicBezTo>
                      <a:pt x="6363" y="193"/>
                      <a:pt x="6384" y="121"/>
                      <a:pt x="6352" y="62"/>
                    </a:cubicBezTo>
                    <a:cubicBezTo>
                      <a:pt x="6330" y="23"/>
                      <a:pt x="6290" y="1"/>
                      <a:pt x="6248" y="1"/>
                    </a:cubicBezTo>
                    <a:cubicBezTo>
                      <a:pt x="6228" y="1"/>
                      <a:pt x="6208" y="6"/>
                      <a:pt x="6189" y="16"/>
                    </a:cubicBezTo>
                    <a:lnTo>
                      <a:pt x="3192" y="1681"/>
                    </a:lnTo>
                    <a:lnTo>
                      <a:pt x="197" y="16"/>
                    </a:lnTo>
                    <a:cubicBezTo>
                      <a:pt x="178" y="5"/>
                      <a:pt x="157" y="0"/>
                      <a:pt x="13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  <a:alpha val="64600"/>
                    </a:srgbClr>
                  </a:gs>
                  <a:gs pos="100000">
                    <a:srgbClr val="4A77FF">
                      <a:alpha val="23137"/>
                      <a:alpha val="646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4">
                <a:extLst>
                  <a:ext uri="{FF2B5EF4-FFF2-40B4-BE49-F238E27FC236}">
                    <a16:creationId xmlns:a16="http://schemas.microsoft.com/office/drawing/2014/main" id="{01C38007-FEED-7301-EF2D-B83D9723481E}"/>
                  </a:ext>
                </a:extLst>
              </p:cNvPr>
              <p:cNvSpPr/>
              <p:nvPr/>
            </p:nvSpPr>
            <p:spPr>
              <a:xfrm>
                <a:off x="8403153" y="158999"/>
                <a:ext cx="519355" cy="473287"/>
              </a:xfrm>
              <a:custGeom>
                <a:avLst/>
                <a:gdLst/>
                <a:ahLst/>
                <a:cxnLst/>
                <a:rect l="l" t="t" r="r" b="b"/>
                <a:pathLst>
                  <a:path w="5355" h="4880" extrusionOk="0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4">
                <a:extLst>
                  <a:ext uri="{FF2B5EF4-FFF2-40B4-BE49-F238E27FC236}">
                    <a16:creationId xmlns:a16="http://schemas.microsoft.com/office/drawing/2014/main" id="{E7A9A1C9-4E78-38D3-704A-9B0390FCA883}"/>
                  </a:ext>
                </a:extLst>
              </p:cNvPr>
              <p:cNvSpPr/>
              <p:nvPr/>
            </p:nvSpPr>
            <p:spPr>
              <a:xfrm>
                <a:off x="8537770" y="270823"/>
                <a:ext cx="250124" cy="250124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379" y="886"/>
                    </a:moveTo>
                    <a:cubicBezTo>
                      <a:pt x="1447" y="886"/>
                      <a:pt x="1509" y="890"/>
                      <a:pt x="1561" y="903"/>
                    </a:cubicBezTo>
                    <a:lnTo>
                      <a:pt x="1540" y="1251"/>
                    </a:lnTo>
                    <a:cubicBezTo>
                      <a:pt x="1530" y="1402"/>
                      <a:pt x="1499" y="1510"/>
                      <a:pt x="1450" y="1576"/>
                    </a:cubicBezTo>
                    <a:cubicBezTo>
                      <a:pt x="1400" y="1644"/>
                      <a:pt x="1330" y="1678"/>
                      <a:pt x="1235" y="1678"/>
                    </a:cubicBezTo>
                    <a:cubicBezTo>
                      <a:pt x="1054" y="1678"/>
                      <a:pt x="965" y="1566"/>
                      <a:pt x="965" y="1344"/>
                    </a:cubicBezTo>
                    <a:cubicBezTo>
                      <a:pt x="965" y="1202"/>
                      <a:pt x="1000" y="1091"/>
                      <a:pt x="1072" y="1009"/>
                    </a:cubicBezTo>
                    <a:cubicBezTo>
                      <a:pt x="1146" y="926"/>
                      <a:pt x="1249" y="886"/>
                      <a:pt x="1379" y="886"/>
                    </a:cubicBezTo>
                    <a:close/>
                    <a:moveTo>
                      <a:pt x="1388" y="1"/>
                    </a:moveTo>
                    <a:cubicBezTo>
                      <a:pt x="1113" y="1"/>
                      <a:pt x="870" y="62"/>
                      <a:pt x="659" y="182"/>
                    </a:cubicBezTo>
                    <a:cubicBezTo>
                      <a:pt x="447" y="302"/>
                      <a:pt x="287" y="468"/>
                      <a:pt x="171" y="680"/>
                    </a:cubicBezTo>
                    <a:cubicBezTo>
                      <a:pt x="57" y="892"/>
                      <a:pt x="0" y="1128"/>
                      <a:pt x="0" y="1387"/>
                    </a:cubicBezTo>
                    <a:cubicBezTo>
                      <a:pt x="0" y="1762"/>
                      <a:pt x="113" y="2054"/>
                      <a:pt x="337" y="2264"/>
                    </a:cubicBezTo>
                    <a:cubicBezTo>
                      <a:pt x="560" y="2474"/>
                      <a:pt x="871" y="2579"/>
                      <a:pt x="1272" y="2579"/>
                    </a:cubicBezTo>
                    <a:cubicBezTo>
                      <a:pt x="1547" y="2579"/>
                      <a:pt x="1796" y="2531"/>
                      <a:pt x="2021" y="2436"/>
                    </a:cubicBezTo>
                    <a:lnTo>
                      <a:pt x="2021" y="2133"/>
                    </a:lnTo>
                    <a:cubicBezTo>
                      <a:pt x="1892" y="2182"/>
                      <a:pt x="1761" y="2217"/>
                      <a:pt x="1627" y="2241"/>
                    </a:cubicBezTo>
                    <a:cubicBezTo>
                      <a:pt x="1492" y="2266"/>
                      <a:pt x="1371" y="2278"/>
                      <a:pt x="1259" y="2278"/>
                    </a:cubicBezTo>
                    <a:cubicBezTo>
                      <a:pt x="966" y="2278"/>
                      <a:pt x="741" y="2200"/>
                      <a:pt x="586" y="2044"/>
                    </a:cubicBezTo>
                    <a:cubicBezTo>
                      <a:pt x="430" y="1889"/>
                      <a:pt x="352" y="1667"/>
                      <a:pt x="352" y="1377"/>
                    </a:cubicBezTo>
                    <a:cubicBezTo>
                      <a:pt x="352" y="1161"/>
                      <a:pt x="395" y="970"/>
                      <a:pt x="478" y="806"/>
                    </a:cubicBezTo>
                    <a:cubicBezTo>
                      <a:pt x="560" y="642"/>
                      <a:pt x="680" y="514"/>
                      <a:pt x="839" y="428"/>
                    </a:cubicBezTo>
                    <a:cubicBezTo>
                      <a:pt x="996" y="340"/>
                      <a:pt x="1180" y="297"/>
                      <a:pt x="1392" y="297"/>
                    </a:cubicBezTo>
                    <a:cubicBezTo>
                      <a:pt x="1556" y="297"/>
                      <a:pt x="1703" y="330"/>
                      <a:pt x="1830" y="400"/>
                    </a:cubicBezTo>
                    <a:cubicBezTo>
                      <a:pt x="1957" y="468"/>
                      <a:pt x="2056" y="567"/>
                      <a:pt x="2127" y="697"/>
                    </a:cubicBezTo>
                    <a:cubicBezTo>
                      <a:pt x="2198" y="827"/>
                      <a:pt x="2233" y="975"/>
                      <a:pt x="2233" y="1145"/>
                    </a:cubicBezTo>
                    <a:cubicBezTo>
                      <a:pt x="2233" y="1305"/>
                      <a:pt x="2213" y="1432"/>
                      <a:pt x="2172" y="1531"/>
                    </a:cubicBezTo>
                    <a:cubicBezTo>
                      <a:pt x="2133" y="1627"/>
                      <a:pt x="2079" y="1677"/>
                      <a:pt x="2013" y="1677"/>
                    </a:cubicBezTo>
                    <a:cubicBezTo>
                      <a:pt x="1932" y="1677"/>
                      <a:pt x="1892" y="1605"/>
                      <a:pt x="1892" y="1458"/>
                    </a:cubicBezTo>
                    <a:lnTo>
                      <a:pt x="1929" y="687"/>
                    </a:lnTo>
                    <a:cubicBezTo>
                      <a:pt x="1858" y="664"/>
                      <a:pt x="1769" y="643"/>
                      <a:pt x="1660" y="626"/>
                    </a:cubicBezTo>
                    <a:cubicBezTo>
                      <a:pt x="1550" y="608"/>
                      <a:pt x="1453" y="599"/>
                      <a:pt x="1362" y="599"/>
                    </a:cubicBezTo>
                    <a:cubicBezTo>
                      <a:pt x="1136" y="599"/>
                      <a:pt x="952" y="666"/>
                      <a:pt x="811" y="803"/>
                    </a:cubicBezTo>
                    <a:cubicBezTo>
                      <a:pt x="669" y="937"/>
                      <a:pt x="598" y="1115"/>
                      <a:pt x="598" y="1337"/>
                    </a:cubicBezTo>
                    <a:cubicBezTo>
                      <a:pt x="598" y="1532"/>
                      <a:pt x="651" y="1687"/>
                      <a:pt x="760" y="1797"/>
                    </a:cubicBezTo>
                    <a:cubicBezTo>
                      <a:pt x="867" y="1909"/>
                      <a:pt x="1013" y="1965"/>
                      <a:pt x="1199" y="1965"/>
                    </a:cubicBezTo>
                    <a:cubicBezTo>
                      <a:pt x="1373" y="1965"/>
                      <a:pt x="1519" y="1899"/>
                      <a:pt x="1632" y="1762"/>
                    </a:cubicBezTo>
                    <a:lnTo>
                      <a:pt x="1656" y="1762"/>
                    </a:lnTo>
                    <a:cubicBezTo>
                      <a:pt x="1683" y="1822"/>
                      <a:pt x="1726" y="1872"/>
                      <a:pt x="1786" y="1909"/>
                    </a:cubicBezTo>
                    <a:cubicBezTo>
                      <a:pt x="1846" y="1945"/>
                      <a:pt x="1915" y="1965"/>
                      <a:pt x="1993" y="1965"/>
                    </a:cubicBezTo>
                    <a:cubicBezTo>
                      <a:pt x="2109" y="1965"/>
                      <a:pt x="2212" y="1928"/>
                      <a:pt x="2300" y="1858"/>
                    </a:cubicBezTo>
                    <a:cubicBezTo>
                      <a:pt x="2389" y="1787"/>
                      <a:pt x="2458" y="1688"/>
                      <a:pt x="2505" y="1562"/>
                    </a:cubicBezTo>
                    <a:cubicBezTo>
                      <a:pt x="2553" y="1438"/>
                      <a:pt x="2578" y="1299"/>
                      <a:pt x="2578" y="1148"/>
                    </a:cubicBezTo>
                    <a:cubicBezTo>
                      <a:pt x="2578" y="919"/>
                      <a:pt x="2529" y="718"/>
                      <a:pt x="2430" y="545"/>
                    </a:cubicBezTo>
                    <a:cubicBezTo>
                      <a:pt x="2331" y="373"/>
                      <a:pt x="2191" y="239"/>
                      <a:pt x="2008" y="142"/>
                    </a:cubicBezTo>
                    <a:cubicBezTo>
                      <a:pt x="1826" y="49"/>
                      <a:pt x="1619" y="1"/>
                      <a:pt x="13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4" name="Google Shape;674;p44">
              <a:extLst>
                <a:ext uri="{FF2B5EF4-FFF2-40B4-BE49-F238E27FC236}">
                  <a16:creationId xmlns:a16="http://schemas.microsoft.com/office/drawing/2014/main" id="{13335102-EA9E-1CF7-7D18-950BCEE78749}"/>
                </a:ext>
              </a:extLst>
            </p:cNvPr>
            <p:cNvSpPr/>
            <p:nvPr/>
          </p:nvSpPr>
          <p:spPr>
            <a:xfrm>
              <a:off x="8868635" y="650077"/>
              <a:ext cx="258225" cy="294464"/>
            </a:xfrm>
            <a:custGeom>
              <a:avLst/>
              <a:gdLst/>
              <a:ahLst/>
              <a:cxnLst/>
              <a:rect l="l" t="t" r="r" b="b"/>
              <a:pathLst>
                <a:path w="5907" h="6736" extrusionOk="0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425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5"/>
          <p:cNvSpPr txBox="1">
            <a:spLocks noGrp="1"/>
          </p:cNvSpPr>
          <p:nvPr>
            <p:ph type="title"/>
          </p:nvPr>
        </p:nvSpPr>
        <p:spPr>
          <a:xfrm>
            <a:off x="2438400" y="1949398"/>
            <a:ext cx="4267200" cy="18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MANUAL TÉCNICO</a:t>
            </a:r>
            <a:endParaRPr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0" name="Google Shape;680;p45"/>
          <p:cNvSpPr txBox="1">
            <a:spLocks noGrp="1"/>
          </p:cNvSpPr>
          <p:nvPr>
            <p:ph type="title" idx="2"/>
          </p:nvPr>
        </p:nvSpPr>
        <p:spPr>
          <a:xfrm>
            <a:off x="3796800" y="745812"/>
            <a:ext cx="1550100" cy="12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1" name="Google Shape;681;p45"/>
          <p:cNvSpPr txBox="1">
            <a:spLocks noGrp="1"/>
          </p:cNvSpPr>
          <p:nvPr>
            <p:ph type="subTitle" idx="1"/>
          </p:nvPr>
        </p:nvSpPr>
        <p:spPr>
          <a:xfrm rot="483">
            <a:off x="2438400" y="3958188"/>
            <a:ext cx="42672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</a:t>
            </a:r>
            <a:r>
              <a:rPr lang="en" dirty="0"/>
              <a:t>equerimientos y diccionario.</a:t>
            </a:r>
            <a:endParaRPr dirty="0"/>
          </a:p>
        </p:txBody>
      </p:sp>
      <p:sp>
        <p:nvSpPr>
          <p:cNvPr id="682" name="Google Shape;682;p45"/>
          <p:cNvSpPr/>
          <p:nvPr/>
        </p:nvSpPr>
        <p:spPr>
          <a:xfrm flipH="1">
            <a:off x="0" y="5050"/>
            <a:ext cx="2146200" cy="51435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5"/>
          <p:cNvSpPr/>
          <p:nvPr/>
        </p:nvSpPr>
        <p:spPr>
          <a:xfrm flipH="1">
            <a:off x="6997800" y="5050"/>
            <a:ext cx="2146200" cy="51435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2"/>
              </a:gs>
              <a:gs pos="5000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/>
          <p:nvPr/>
        </p:nvSpPr>
        <p:spPr>
          <a:xfrm>
            <a:off x="6709826" y="2067179"/>
            <a:ext cx="442920" cy="442789"/>
          </a:xfrm>
          <a:custGeom>
            <a:avLst/>
            <a:gdLst/>
            <a:ahLst/>
            <a:cxnLst/>
            <a:rect l="l" t="t" r="r" b="b"/>
            <a:pathLst>
              <a:path w="10132" h="10129" extrusionOk="0">
                <a:moveTo>
                  <a:pt x="5066" y="2878"/>
                </a:moveTo>
                <a:cubicBezTo>
                  <a:pt x="6295" y="2878"/>
                  <a:pt x="7292" y="3875"/>
                  <a:pt x="7292" y="5104"/>
                </a:cubicBezTo>
                <a:cubicBezTo>
                  <a:pt x="7292" y="6334"/>
                  <a:pt x="6295" y="7330"/>
                  <a:pt x="5066" y="7330"/>
                </a:cubicBezTo>
                <a:cubicBezTo>
                  <a:pt x="3839" y="7330"/>
                  <a:pt x="2842" y="6333"/>
                  <a:pt x="2842" y="5104"/>
                </a:cubicBezTo>
                <a:cubicBezTo>
                  <a:pt x="2842" y="3875"/>
                  <a:pt x="3839" y="2878"/>
                  <a:pt x="5066" y="2878"/>
                </a:cubicBezTo>
                <a:close/>
                <a:moveTo>
                  <a:pt x="4208" y="0"/>
                </a:moveTo>
                <a:cubicBezTo>
                  <a:pt x="4078" y="0"/>
                  <a:pt x="3972" y="105"/>
                  <a:pt x="3972" y="237"/>
                </a:cubicBezTo>
                <a:lnTo>
                  <a:pt x="3972" y="1130"/>
                </a:lnTo>
                <a:cubicBezTo>
                  <a:pt x="3647" y="1219"/>
                  <a:pt x="3338" y="1347"/>
                  <a:pt x="3051" y="1509"/>
                </a:cubicBezTo>
                <a:lnTo>
                  <a:pt x="2422" y="880"/>
                </a:lnTo>
                <a:cubicBezTo>
                  <a:pt x="2376" y="834"/>
                  <a:pt x="2316" y="811"/>
                  <a:pt x="2256" y="811"/>
                </a:cubicBezTo>
                <a:cubicBezTo>
                  <a:pt x="2196" y="811"/>
                  <a:pt x="2136" y="834"/>
                  <a:pt x="2090" y="880"/>
                </a:cubicBezTo>
                <a:lnTo>
                  <a:pt x="879" y="2091"/>
                </a:lnTo>
                <a:cubicBezTo>
                  <a:pt x="787" y="2182"/>
                  <a:pt x="787" y="2331"/>
                  <a:pt x="879" y="2423"/>
                </a:cubicBezTo>
                <a:lnTo>
                  <a:pt x="1496" y="3039"/>
                </a:lnTo>
                <a:cubicBezTo>
                  <a:pt x="1327" y="3329"/>
                  <a:pt x="1193" y="3642"/>
                  <a:pt x="1098" y="3973"/>
                </a:cubicBezTo>
                <a:lnTo>
                  <a:pt x="236" y="3973"/>
                </a:lnTo>
                <a:cubicBezTo>
                  <a:pt x="107" y="3973"/>
                  <a:pt x="1" y="4077"/>
                  <a:pt x="1" y="4207"/>
                </a:cubicBezTo>
                <a:lnTo>
                  <a:pt x="1" y="5921"/>
                </a:lnTo>
                <a:cubicBezTo>
                  <a:pt x="1" y="6050"/>
                  <a:pt x="104" y="6156"/>
                  <a:pt x="236" y="6156"/>
                </a:cubicBezTo>
                <a:lnTo>
                  <a:pt x="1073" y="6156"/>
                </a:lnTo>
                <a:cubicBezTo>
                  <a:pt x="1163" y="6497"/>
                  <a:pt x="1295" y="6821"/>
                  <a:pt x="1465" y="7121"/>
                </a:cubicBezTo>
                <a:lnTo>
                  <a:pt x="879" y="7706"/>
                </a:lnTo>
                <a:cubicBezTo>
                  <a:pt x="787" y="7798"/>
                  <a:pt x="787" y="7946"/>
                  <a:pt x="879" y="8038"/>
                </a:cubicBezTo>
                <a:lnTo>
                  <a:pt x="2090" y="9249"/>
                </a:lnTo>
                <a:cubicBezTo>
                  <a:pt x="2136" y="9295"/>
                  <a:pt x="2196" y="9318"/>
                  <a:pt x="2256" y="9318"/>
                </a:cubicBezTo>
                <a:cubicBezTo>
                  <a:pt x="2316" y="9318"/>
                  <a:pt x="2376" y="9295"/>
                  <a:pt x="2422" y="9249"/>
                </a:cubicBezTo>
                <a:lnTo>
                  <a:pt x="2996" y="8675"/>
                </a:lnTo>
                <a:cubicBezTo>
                  <a:pt x="3300" y="8851"/>
                  <a:pt x="3628" y="8990"/>
                  <a:pt x="3975" y="9085"/>
                </a:cubicBezTo>
                <a:lnTo>
                  <a:pt x="3975" y="9707"/>
                </a:lnTo>
                <a:cubicBezTo>
                  <a:pt x="3975" y="9939"/>
                  <a:pt x="4161" y="10128"/>
                  <a:pt x="4395" y="10128"/>
                </a:cubicBezTo>
                <a:lnTo>
                  <a:pt x="5737" y="10128"/>
                </a:lnTo>
                <a:cubicBezTo>
                  <a:pt x="5969" y="10128"/>
                  <a:pt x="6157" y="9940"/>
                  <a:pt x="6157" y="9707"/>
                </a:cubicBezTo>
                <a:lnTo>
                  <a:pt x="6157" y="9085"/>
                </a:lnTo>
                <a:cubicBezTo>
                  <a:pt x="6503" y="8990"/>
                  <a:pt x="6831" y="8851"/>
                  <a:pt x="7135" y="8675"/>
                </a:cubicBezTo>
                <a:lnTo>
                  <a:pt x="7578" y="9119"/>
                </a:lnTo>
                <a:cubicBezTo>
                  <a:pt x="7661" y="9201"/>
                  <a:pt x="7768" y="9242"/>
                  <a:pt x="7875" y="9242"/>
                </a:cubicBezTo>
                <a:cubicBezTo>
                  <a:pt x="7983" y="9242"/>
                  <a:pt x="8090" y="9201"/>
                  <a:pt x="8172" y="9119"/>
                </a:cubicBezTo>
                <a:lnTo>
                  <a:pt x="9122" y="8170"/>
                </a:lnTo>
                <a:cubicBezTo>
                  <a:pt x="9286" y="8004"/>
                  <a:pt x="9286" y="7740"/>
                  <a:pt x="9122" y="7576"/>
                </a:cubicBezTo>
                <a:lnTo>
                  <a:pt x="8667" y="7121"/>
                </a:lnTo>
                <a:cubicBezTo>
                  <a:pt x="8835" y="6821"/>
                  <a:pt x="8968" y="6497"/>
                  <a:pt x="9058" y="6156"/>
                </a:cubicBezTo>
                <a:lnTo>
                  <a:pt x="9710" y="6156"/>
                </a:lnTo>
                <a:cubicBezTo>
                  <a:pt x="9942" y="6156"/>
                  <a:pt x="10132" y="5968"/>
                  <a:pt x="10132" y="5735"/>
                </a:cubicBezTo>
                <a:lnTo>
                  <a:pt x="10132" y="4390"/>
                </a:lnTo>
                <a:cubicBezTo>
                  <a:pt x="10128" y="4158"/>
                  <a:pt x="9939" y="3971"/>
                  <a:pt x="9708" y="3971"/>
                </a:cubicBezTo>
                <a:lnTo>
                  <a:pt x="9030" y="3971"/>
                </a:lnTo>
                <a:cubicBezTo>
                  <a:pt x="8935" y="3640"/>
                  <a:pt x="8802" y="3328"/>
                  <a:pt x="8631" y="3038"/>
                </a:cubicBezTo>
                <a:lnTo>
                  <a:pt x="9118" y="2552"/>
                </a:lnTo>
                <a:cubicBezTo>
                  <a:pt x="9283" y="2387"/>
                  <a:pt x="9283" y="2122"/>
                  <a:pt x="9118" y="1958"/>
                </a:cubicBezTo>
                <a:lnTo>
                  <a:pt x="8169" y="1009"/>
                </a:lnTo>
                <a:cubicBezTo>
                  <a:pt x="8087" y="927"/>
                  <a:pt x="7979" y="886"/>
                  <a:pt x="7872" y="886"/>
                </a:cubicBezTo>
                <a:cubicBezTo>
                  <a:pt x="7764" y="886"/>
                  <a:pt x="7657" y="927"/>
                  <a:pt x="7575" y="1009"/>
                </a:cubicBezTo>
                <a:lnTo>
                  <a:pt x="7076" y="1506"/>
                </a:lnTo>
                <a:cubicBezTo>
                  <a:pt x="6789" y="1347"/>
                  <a:pt x="6480" y="1219"/>
                  <a:pt x="6155" y="1129"/>
                </a:cubicBezTo>
                <a:lnTo>
                  <a:pt x="6155" y="237"/>
                </a:lnTo>
                <a:cubicBezTo>
                  <a:pt x="6155" y="106"/>
                  <a:pt x="6051" y="0"/>
                  <a:pt x="5920" y="0"/>
                </a:cubicBezTo>
                <a:close/>
              </a:path>
            </a:pathLst>
          </a:custGeom>
          <a:solidFill>
            <a:srgbClr val="FFFFFF">
              <a:alpha val="64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45"/>
          <p:cNvGrpSpPr/>
          <p:nvPr/>
        </p:nvGrpSpPr>
        <p:grpSpPr>
          <a:xfrm>
            <a:off x="7686270" y="1218057"/>
            <a:ext cx="875718" cy="1190419"/>
            <a:chOff x="7686270" y="1218057"/>
            <a:chExt cx="875718" cy="1190419"/>
          </a:xfrm>
        </p:grpSpPr>
        <p:sp>
          <p:nvSpPr>
            <p:cNvPr id="686" name="Google Shape;686;p45"/>
            <p:cNvSpPr/>
            <p:nvPr/>
          </p:nvSpPr>
          <p:spPr>
            <a:xfrm>
              <a:off x="7766199" y="1612645"/>
              <a:ext cx="795788" cy="795832"/>
            </a:xfrm>
            <a:custGeom>
              <a:avLst/>
              <a:gdLst/>
              <a:ahLst/>
              <a:cxnLst/>
              <a:rect l="l" t="t" r="r" b="b"/>
              <a:pathLst>
                <a:path w="18204" h="18205" extrusionOk="0">
                  <a:moveTo>
                    <a:pt x="9102" y="5178"/>
                  </a:moveTo>
                  <a:cubicBezTo>
                    <a:pt x="11313" y="5178"/>
                    <a:pt x="13104" y="6971"/>
                    <a:pt x="13104" y="9180"/>
                  </a:cubicBezTo>
                  <a:cubicBezTo>
                    <a:pt x="13104" y="11390"/>
                    <a:pt x="11313" y="13183"/>
                    <a:pt x="9102" y="13183"/>
                  </a:cubicBezTo>
                  <a:cubicBezTo>
                    <a:pt x="6893" y="13183"/>
                    <a:pt x="5100" y="11390"/>
                    <a:pt x="5100" y="9180"/>
                  </a:cubicBezTo>
                  <a:cubicBezTo>
                    <a:pt x="5100" y="6971"/>
                    <a:pt x="6893" y="5178"/>
                    <a:pt x="9102" y="5178"/>
                  </a:cubicBezTo>
                  <a:close/>
                  <a:moveTo>
                    <a:pt x="7565" y="1"/>
                  </a:moveTo>
                  <a:cubicBezTo>
                    <a:pt x="7332" y="1"/>
                    <a:pt x="7142" y="190"/>
                    <a:pt x="7142" y="424"/>
                  </a:cubicBezTo>
                  <a:lnTo>
                    <a:pt x="7142" y="2033"/>
                  </a:lnTo>
                  <a:cubicBezTo>
                    <a:pt x="6557" y="2193"/>
                    <a:pt x="6002" y="2422"/>
                    <a:pt x="5486" y="2712"/>
                  </a:cubicBezTo>
                  <a:lnTo>
                    <a:pt x="4355" y="1580"/>
                  </a:lnTo>
                  <a:cubicBezTo>
                    <a:pt x="4272" y="1498"/>
                    <a:pt x="4164" y="1456"/>
                    <a:pt x="4057" y="1456"/>
                  </a:cubicBezTo>
                  <a:cubicBezTo>
                    <a:pt x="3949" y="1456"/>
                    <a:pt x="3841" y="1498"/>
                    <a:pt x="3758" y="1580"/>
                  </a:cubicBezTo>
                  <a:lnTo>
                    <a:pt x="1580" y="3758"/>
                  </a:lnTo>
                  <a:cubicBezTo>
                    <a:pt x="1416" y="3922"/>
                    <a:pt x="1416" y="4189"/>
                    <a:pt x="1580" y="4353"/>
                  </a:cubicBezTo>
                  <a:lnTo>
                    <a:pt x="2691" y="5464"/>
                  </a:lnTo>
                  <a:cubicBezTo>
                    <a:pt x="2386" y="5987"/>
                    <a:pt x="2146" y="6548"/>
                    <a:pt x="1976" y="7141"/>
                  </a:cubicBezTo>
                  <a:lnTo>
                    <a:pt x="424" y="7141"/>
                  </a:lnTo>
                  <a:cubicBezTo>
                    <a:pt x="190" y="7141"/>
                    <a:pt x="1" y="7330"/>
                    <a:pt x="1" y="7564"/>
                  </a:cubicBezTo>
                  <a:lnTo>
                    <a:pt x="1" y="10642"/>
                  </a:lnTo>
                  <a:cubicBezTo>
                    <a:pt x="1" y="10875"/>
                    <a:pt x="190" y="11065"/>
                    <a:pt x="424" y="11065"/>
                  </a:cubicBezTo>
                  <a:lnTo>
                    <a:pt x="1931" y="11065"/>
                  </a:lnTo>
                  <a:cubicBezTo>
                    <a:pt x="2092" y="11679"/>
                    <a:pt x="2329" y="12260"/>
                    <a:pt x="2633" y="12801"/>
                  </a:cubicBezTo>
                  <a:lnTo>
                    <a:pt x="1579" y="13855"/>
                  </a:lnTo>
                  <a:cubicBezTo>
                    <a:pt x="1415" y="14019"/>
                    <a:pt x="1415" y="14286"/>
                    <a:pt x="1579" y="14450"/>
                  </a:cubicBezTo>
                  <a:lnTo>
                    <a:pt x="3757" y="16628"/>
                  </a:lnTo>
                  <a:cubicBezTo>
                    <a:pt x="3839" y="16710"/>
                    <a:pt x="3947" y="16751"/>
                    <a:pt x="4054" y="16751"/>
                  </a:cubicBezTo>
                  <a:cubicBezTo>
                    <a:pt x="4162" y="16751"/>
                    <a:pt x="4270" y="16710"/>
                    <a:pt x="4352" y="16628"/>
                  </a:cubicBezTo>
                  <a:lnTo>
                    <a:pt x="5384" y="15596"/>
                  </a:lnTo>
                  <a:cubicBezTo>
                    <a:pt x="5930" y="15911"/>
                    <a:pt x="6520" y="16161"/>
                    <a:pt x="7142" y="16333"/>
                  </a:cubicBezTo>
                  <a:lnTo>
                    <a:pt x="7142" y="17450"/>
                  </a:lnTo>
                  <a:cubicBezTo>
                    <a:pt x="7142" y="17867"/>
                    <a:pt x="7479" y="18205"/>
                    <a:pt x="7896" y="18205"/>
                  </a:cubicBezTo>
                  <a:lnTo>
                    <a:pt x="10310" y="18205"/>
                  </a:lnTo>
                  <a:cubicBezTo>
                    <a:pt x="10727" y="18205"/>
                    <a:pt x="11064" y="17867"/>
                    <a:pt x="11064" y="17450"/>
                  </a:cubicBezTo>
                  <a:lnTo>
                    <a:pt x="11064" y="16333"/>
                  </a:lnTo>
                  <a:cubicBezTo>
                    <a:pt x="11686" y="16163"/>
                    <a:pt x="12276" y="15914"/>
                    <a:pt x="12821" y="15596"/>
                  </a:cubicBezTo>
                  <a:lnTo>
                    <a:pt x="13619" y="16392"/>
                  </a:lnTo>
                  <a:cubicBezTo>
                    <a:pt x="13766" y="16540"/>
                    <a:pt x="13959" y="16614"/>
                    <a:pt x="14152" y="16614"/>
                  </a:cubicBezTo>
                  <a:cubicBezTo>
                    <a:pt x="14345" y="16614"/>
                    <a:pt x="14539" y="16540"/>
                    <a:pt x="14687" y="16392"/>
                  </a:cubicBezTo>
                  <a:lnTo>
                    <a:pt x="16392" y="14687"/>
                  </a:lnTo>
                  <a:cubicBezTo>
                    <a:pt x="16688" y="14391"/>
                    <a:pt x="16688" y="13914"/>
                    <a:pt x="16392" y="13619"/>
                  </a:cubicBezTo>
                  <a:lnTo>
                    <a:pt x="15573" y="12800"/>
                  </a:lnTo>
                  <a:cubicBezTo>
                    <a:pt x="15876" y="12260"/>
                    <a:pt x="16115" y="11679"/>
                    <a:pt x="16275" y="11065"/>
                  </a:cubicBezTo>
                  <a:lnTo>
                    <a:pt x="17448" y="11065"/>
                  </a:lnTo>
                  <a:cubicBezTo>
                    <a:pt x="17866" y="11065"/>
                    <a:pt x="18204" y="10727"/>
                    <a:pt x="18204" y="10310"/>
                  </a:cubicBezTo>
                  <a:lnTo>
                    <a:pt x="18204" y="7897"/>
                  </a:lnTo>
                  <a:cubicBezTo>
                    <a:pt x="18204" y="7479"/>
                    <a:pt x="17867" y="7141"/>
                    <a:pt x="17450" y="7141"/>
                  </a:cubicBezTo>
                  <a:lnTo>
                    <a:pt x="16231" y="7141"/>
                  </a:lnTo>
                  <a:cubicBezTo>
                    <a:pt x="16061" y="6547"/>
                    <a:pt x="15821" y="5985"/>
                    <a:pt x="15517" y="5464"/>
                  </a:cubicBezTo>
                  <a:lnTo>
                    <a:pt x="16392" y="4588"/>
                  </a:lnTo>
                  <a:cubicBezTo>
                    <a:pt x="16688" y="4293"/>
                    <a:pt x="16688" y="3816"/>
                    <a:pt x="16392" y="3521"/>
                  </a:cubicBezTo>
                  <a:lnTo>
                    <a:pt x="14687" y="1815"/>
                  </a:lnTo>
                  <a:cubicBezTo>
                    <a:pt x="14539" y="1667"/>
                    <a:pt x="14346" y="1593"/>
                    <a:pt x="14153" y="1593"/>
                  </a:cubicBezTo>
                  <a:cubicBezTo>
                    <a:pt x="13960" y="1593"/>
                    <a:pt x="13767" y="1667"/>
                    <a:pt x="13619" y="1815"/>
                  </a:cubicBezTo>
                  <a:lnTo>
                    <a:pt x="12722" y="2712"/>
                  </a:lnTo>
                  <a:cubicBezTo>
                    <a:pt x="12205" y="2422"/>
                    <a:pt x="11649" y="2191"/>
                    <a:pt x="11066" y="2033"/>
                  </a:cubicBezTo>
                  <a:lnTo>
                    <a:pt x="11066" y="424"/>
                  </a:lnTo>
                  <a:cubicBezTo>
                    <a:pt x="11066" y="190"/>
                    <a:pt x="10877" y="1"/>
                    <a:pt x="10644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7" name="Google Shape;687;p45"/>
            <p:cNvGrpSpPr/>
            <p:nvPr/>
          </p:nvGrpSpPr>
          <p:grpSpPr>
            <a:xfrm>
              <a:off x="7686270" y="1318791"/>
              <a:ext cx="529563" cy="544732"/>
              <a:chOff x="3236532" y="2252479"/>
              <a:chExt cx="529563" cy="544732"/>
            </a:xfrm>
          </p:grpSpPr>
          <p:sp>
            <p:nvSpPr>
              <p:cNvPr id="688" name="Google Shape;688;p45"/>
              <p:cNvSpPr/>
              <p:nvPr/>
            </p:nvSpPr>
            <p:spPr>
              <a:xfrm>
                <a:off x="3256991" y="2288150"/>
                <a:ext cx="509105" cy="509061"/>
              </a:xfrm>
              <a:custGeom>
                <a:avLst/>
                <a:gdLst/>
                <a:ahLst/>
                <a:cxnLst/>
                <a:rect l="l" t="t" r="r" b="b"/>
                <a:pathLst>
                  <a:path w="11646" h="11645" extrusionOk="0">
                    <a:moveTo>
                      <a:pt x="5822" y="0"/>
                    </a:moveTo>
                    <a:cubicBezTo>
                      <a:pt x="4278" y="0"/>
                      <a:pt x="2797" y="613"/>
                      <a:pt x="1706" y="1706"/>
                    </a:cubicBezTo>
                    <a:cubicBezTo>
                      <a:pt x="614" y="2797"/>
                      <a:pt x="0" y="4278"/>
                      <a:pt x="0" y="5822"/>
                    </a:cubicBezTo>
                    <a:cubicBezTo>
                      <a:pt x="0" y="7366"/>
                      <a:pt x="614" y="8847"/>
                      <a:pt x="1706" y="9939"/>
                    </a:cubicBezTo>
                    <a:cubicBezTo>
                      <a:pt x="2797" y="11032"/>
                      <a:pt x="4278" y="11644"/>
                      <a:pt x="5822" y="11644"/>
                    </a:cubicBezTo>
                    <a:cubicBezTo>
                      <a:pt x="7366" y="11644"/>
                      <a:pt x="8848" y="11032"/>
                      <a:pt x="9940" y="9939"/>
                    </a:cubicBezTo>
                    <a:cubicBezTo>
                      <a:pt x="11032" y="8847"/>
                      <a:pt x="11645" y="7366"/>
                      <a:pt x="11645" y="5822"/>
                    </a:cubicBezTo>
                    <a:cubicBezTo>
                      <a:pt x="11645" y="4278"/>
                      <a:pt x="11032" y="2797"/>
                      <a:pt x="9940" y="1706"/>
                    </a:cubicBezTo>
                    <a:cubicBezTo>
                      <a:pt x="8848" y="613"/>
                      <a:pt x="7366" y="0"/>
                      <a:pt x="5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5"/>
              <p:cNvSpPr/>
              <p:nvPr/>
            </p:nvSpPr>
            <p:spPr>
              <a:xfrm>
                <a:off x="3236532" y="2252479"/>
                <a:ext cx="509105" cy="509105"/>
              </a:xfrm>
              <a:custGeom>
                <a:avLst/>
                <a:gdLst/>
                <a:ahLst/>
                <a:cxnLst/>
                <a:rect l="l" t="t" r="r" b="b"/>
                <a:pathLst>
                  <a:path w="11646" h="11646" extrusionOk="0">
                    <a:moveTo>
                      <a:pt x="5822" y="0"/>
                    </a:moveTo>
                    <a:cubicBezTo>
                      <a:pt x="2606" y="0"/>
                      <a:pt x="0" y="2607"/>
                      <a:pt x="0" y="5822"/>
                    </a:cubicBezTo>
                    <a:cubicBezTo>
                      <a:pt x="0" y="9039"/>
                      <a:pt x="2606" y="11646"/>
                      <a:pt x="5822" y="11646"/>
                    </a:cubicBezTo>
                    <a:cubicBezTo>
                      <a:pt x="9038" y="11646"/>
                      <a:pt x="11645" y="9039"/>
                      <a:pt x="11645" y="5822"/>
                    </a:cubicBezTo>
                    <a:cubicBezTo>
                      <a:pt x="11645" y="2607"/>
                      <a:pt x="9038" y="0"/>
                      <a:pt x="5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45"/>
              <p:cNvSpPr/>
              <p:nvPr/>
            </p:nvSpPr>
            <p:spPr>
              <a:xfrm rot="-617710">
                <a:off x="3358275" y="2374218"/>
                <a:ext cx="265605" cy="26560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6076" extrusionOk="0">
                    <a:moveTo>
                      <a:pt x="3036" y="2208"/>
                    </a:moveTo>
                    <a:cubicBezTo>
                      <a:pt x="3097" y="2208"/>
                      <a:pt x="3158" y="2215"/>
                      <a:pt x="3219" y="2229"/>
                    </a:cubicBezTo>
                    <a:cubicBezTo>
                      <a:pt x="3434" y="2277"/>
                      <a:pt x="3618" y="2409"/>
                      <a:pt x="3736" y="2595"/>
                    </a:cubicBezTo>
                    <a:cubicBezTo>
                      <a:pt x="3855" y="2784"/>
                      <a:pt x="3893" y="3006"/>
                      <a:pt x="3844" y="3222"/>
                    </a:cubicBezTo>
                    <a:cubicBezTo>
                      <a:pt x="3757" y="3607"/>
                      <a:pt x="3413" y="3867"/>
                      <a:pt x="3034" y="3867"/>
                    </a:cubicBezTo>
                    <a:cubicBezTo>
                      <a:pt x="2974" y="3867"/>
                      <a:pt x="2913" y="3860"/>
                      <a:pt x="2853" y="3847"/>
                    </a:cubicBezTo>
                    <a:cubicBezTo>
                      <a:pt x="2638" y="3799"/>
                      <a:pt x="2452" y="3669"/>
                      <a:pt x="2335" y="3481"/>
                    </a:cubicBezTo>
                    <a:cubicBezTo>
                      <a:pt x="2216" y="3294"/>
                      <a:pt x="2178" y="3071"/>
                      <a:pt x="2228" y="2856"/>
                    </a:cubicBezTo>
                    <a:cubicBezTo>
                      <a:pt x="2315" y="2470"/>
                      <a:pt x="2659" y="2208"/>
                      <a:pt x="3036" y="2208"/>
                    </a:cubicBezTo>
                    <a:close/>
                    <a:moveTo>
                      <a:pt x="3035" y="1987"/>
                    </a:moveTo>
                    <a:cubicBezTo>
                      <a:pt x="2555" y="1987"/>
                      <a:pt x="2122" y="2319"/>
                      <a:pt x="2013" y="2806"/>
                    </a:cubicBezTo>
                    <a:cubicBezTo>
                      <a:pt x="1952" y="3079"/>
                      <a:pt x="1998" y="3360"/>
                      <a:pt x="2150" y="3598"/>
                    </a:cubicBezTo>
                    <a:cubicBezTo>
                      <a:pt x="2298" y="3837"/>
                      <a:pt x="2532" y="4001"/>
                      <a:pt x="2805" y="4063"/>
                    </a:cubicBezTo>
                    <a:cubicBezTo>
                      <a:pt x="2882" y="4080"/>
                      <a:pt x="2960" y="4089"/>
                      <a:pt x="3036" y="4089"/>
                    </a:cubicBezTo>
                    <a:cubicBezTo>
                      <a:pt x="3516" y="4089"/>
                      <a:pt x="3950" y="3756"/>
                      <a:pt x="4062" y="3271"/>
                    </a:cubicBezTo>
                    <a:cubicBezTo>
                      <a:pt x="4124" y="2997"/>
                      <a:pt x="4076" y="2716"/>
                      <a:pt x="3926" y="2478"/>
                    </a:cubicBezTo>
                    <a:cubicBezTo>
                      <a:pt x="3777" y="2240"/>
                      <a:pt x="3544" y="2075"/>
                      <a:pt x="3270" y="2014"/>
                    </a:cubicBezTo>
                    <a:cubicBezTo>
                      <a:pt x="3191" y="1996"/>
                      <a:pt x="3112" y="1987"/>
                      <a:pt x="3035" y="1987"/>
                    </a:cubicBezTo>
                    <a:close/>
                    <a:moveTo>
                      <a:pt x="3275" y="264"/>
                    </a:moveTo>
                    <a:lnTo>
                      <a:pt x="4014" y="432"/>
                    </a:lnTo>
                    <a:lnTo>
                      <a:pt x="3833" y="1236"/>
                    </a:lnTo>
                    <a:lnTo>
                      <a:pt x="3910" y="1275"/>
                    </a:lnTo>
                    <a:cubicBezTo>
                      <a:pt x="4094" y="1367"/>
                      <a:pt x="4260" y="1485"/>
                      <a:pt x="4407" y="1627"/>
                    </a:cubicBezTo>
                    <a:lnTo>
                      <a:pt x="4469" y="1688"/>
                    </a:lnTo>
                    <a:lnTo>
                      <a:pt x="5166" y="1246"/>
                    </a:lnTo>
                    <a:lnTo>
                      <a:pt x="5572" y="1887"/>
                    </a:lnTo>
                    <a:lnTo>
                      <a:pt x="4873" y="2327"/>
                    </a:lnTo>
                    <a:lnTo>
                      <a:pt x="4902" y="2410"/>
                    </a:lnTo>
                    <a:cubicBezTo>
                      <a:pt x="4967" y="2602"/>
                      <a:pt x="5001" y="2803"/>
                      <a:pt x="5003" y="3008"/>
                    </a:cubicBezTo>
                    <a:lnTo>
                      <a:pt x="5006" y="3096"/>
                    </a:lnTo>
                    <a:lnTo>
                      <a:pt x="5810" y="3277"/>
                    </a:lnTo>
                    <a:lnTo>
                      <a:pt x="5643" y="4017"/>
                    </a:lnTo>
                    <a:lnTo>
                      <a:pt x="4838" y="3834"/>
                    </a:lnTo>
                    <a:lnTo>
                      <a:pt x="4798" y="3912"/>
                    </a:lnTo>
                    <a:cubicBezTo>
                      <a:pt x="4707" y="4096"/>
                      <a:pt x="4589" y="4263"/>
                      <a:pt x="4448" y="4408"/>
                    </a:cubicBezTo>
                    <a:lnTo>
                      <a:pt x="4387" y="4471"/>
                    </a:lnTo>
                    <a:lnTo>
                      <a:pt x="4827" y="5169"/>
                    </a:lnTo>
                    <a:lnTo>
                      <a:pt x="4188" y="5574"/>
                    </a:lnTo>
                    <a:lnTo>
                      <a:pt x="3748" y="4875"/>
                    </a:lnTo>
                    <a:lnTo>
                      <a:pt x="3664" y="4903"/>
                    </a:lnTo>
                    <a:cubicBezTo>
                      <a:pt x="3472" y="4970"/>
                      <a:pt x="3270" y="5004"/>
                      <a:pt x="3065" y="5007"/>
                    </a:cubicBezTo>
                    <a:lnTo>
                      <a:pt x="2978" y="5008"/>
                    </a:lnTo>
                    <a:lnTo>
                      <a:pt x="2796" y="5813"/>
                    </a:lnTo>
                    <a:lnTo>
                      <a:pt x="2058" y="5644"/>
                    </a:lnTo>
                    <a:lnTo>
                      <a:pt x="2239" y="4841"/>
                    </a:lnTo>
                    <a:lnTo>
                      <a:pt x="2161" y="4801"/>
                    </a:lnTo>
                    <a:cubicBezTo>
                      <a:pt x="1977" y="4710"/>
                      <a:pt x="1812" y="4591"/>
                      <a:pt x="1665" y="4449"/>
                    </a:cubicBezTo>
                    <a:lnTo>
                      <a:pt x="1602" y="4390"/>
                    </a:lnTo>
                    <a:lnTo>
                      <a:pt x="905" y="4830"/>
                    </a:lnTo>
                    <a:lnTo>
                      <a:pt x="499" y="4191"/>
                    </a:lnTo>
                    <a:lnTo>
                      <a:pt x="1198" y="3749"/>
                    </a:lnTo>
                    <a:lnTo>
                      <a:pt x="1170" y="3667"/>
                    </a:lnTo>
                    <a:cubicBezTo>
                      <a:pt x="1105" y="3474"/>
                      <a:pt x="1071" y="3273"/>
                      <a:pt x="1068" y="3068"/>
                    </a:cubicBezTo>
                    <a:lnTo>
                      <a:pt x="1065" y="2981"/>
                    </a:lnTo>
                    <a:lnTo>
                      <a:pt x="262" y="2799"/>
                    </a:lnTo>
                    <a:lnTo>
                      <a:pt x="429" y="2059"/>
                    </a:lnTo>
                    <a:lnTo>
                      <a:pt x="1233" y="2242"/>
                    </a:lnTo>
                    <a:lnTo>
                      <a:pt x="1273" y="2164"/>
                    </a:lnTo>
                    <a:cubicBezTo>
                      <a:pt x="1365" y="1980"/>
                      <a:pt x="1482" y="1815"/>
                      <a:pt x="1624" y="1668"/>
                    </a:cubicBezTo>
                    <a:lnTo>
                      <a:pt x="1685" y="1606"/>
                    </a:lnTo>
                    <a:lnTo>
                      <a:pt x="1245" y="907"/>
                    </a:lnTo>
                    <a:lnTo>
                      <a:pt x="1884" y="503"/>
                    </a:lnTo>
                    <a:lnTo>
                      <a:pt x="2324" y="1201"/>
                    </a:lnTo>
                    <a:lnTo>
                      <a:pt x="2407" y="1173"/>
                    </a:lnTo>
                    <a:cubicBezTo>
                      <a:pt x="2599" y="1108"/>
                      <a:pt x="2802" y="1074"/>
                      <a:pt x="3007" y="1070"/>
                    </a:cubicBezTo>
                    <a:lnTo>
                      <a:pt x="3093" y="1068"/>
                    </a:lnTo>
                    <a:lnTo>
                      <a:pt x="3275" y="264"/>
                    </a:lnTo>
                    <a:close/>
                    <a:moveTo>
                      <a:pt x="3111" y="0"/>
                    </a:moveTo>
                    <a:lnTo>
                      <a:pt x="2918" y="852"/>
                    </a:lnTo>
                    <a:cubicBezTo>
                      <a:pt x="2751" y="862"/>
                      <a:pt x="2582" y="890"/>
                      <a:pt x="2421" y="938"/>
                    </a:cubicBezTo>
                    <a:lnTo>
                      <a:pt x="1955" y="198"/>
                    </a:lnTo>
                    <a:lnTo>
                      <a:pt x="942" y="838"/>
                    </a:lnTo>
                    <a:lnTo>
                      <a:pt x="1409" y="1577"/>
                    </a:lnTo>
                    <a:cubicBezTo>
                      <a:pt x="1296" y="1703"/>
                      <a:pt x="1198" y="1840"/>
                      <a:pt x="1117" y="1989"/>
                    </a:cubicBezTo>
                    <a:lnTo>
                      <a:pt x="265" y="1796"/>
                    </a:lnTo>
                    <a:lnTo>
                      <a:pt x="0" y="2965"/>
                    </a:lnTo>
                    <a:lnTo>
                      <a:pt x="852" y="3158"/>
                    </a:lnTo>
                    <a:cubicBezTo>
                      <a:pt x="860" y="3325"/>
                      <a:pt x="888" y="3492"/>
                      <a:pt x="936" y="3655"/>
                    </a:cubicBezTo>
                    <a:lnTo>
                      <a:pt x="198" y="4121"/>
                    </a:lnTo>
                    <a:lnTo>
                      <a:pt x="837" y="5134"/>
                    </a:lnTo>
                    <a:lnTo>
                      <a:pt x="1577" y="4667"/>
                    </a:lnTo>
                    <a:cubicBezTo>
                      <a:pt x="1701" y="4780"/>
                      <a:pt x="1840" y="4878"/>
                      <a:pt x="1989" y="4958"/>
                    </a:cubicBezTo>
                    <a:lnTo>
                      <a:pt x="1796" y="5811"/>
                    </a:lnTo>
                    <a:lnTo>
                      <a:pt x="2964" y="6076"/>
                    </a:lnTo>
                    <a:lnTo>
                      <a:pt x="3158" y="5224"/>
                    </a:lnTo>
                    <a:cubicBezTo>
                      <a:pt x="3328" y="5216"/>
                      <a:pt x="3495" y="5188"/>
                      <a:pt x="3656" y="5139"/>
                    </a:cubicBezTo>
                    <a:lnTo>
                      <a:pt x="4122" y="5878"/>
                    </a:lnTo>
                    <a:lnTo>
                      <a:pt x="5135" y="5238"/>
                    </a:lnTo>
                    <a:lnTo>
                      <a:pt x="4668" y="4499"/>
                    </a:lnTo>
                    <a:cubicBezTo>
                      <a:pt x="4780" y="4374"/>
                      <a:pt x="4876" y="4236"/>
                      <a:pt x="4958" y="4087"/>
                    </a:cubicBezTo>
                    <a:lnTo>
                      <a:pt x="5810" y="4280"/>
                    </a:lnTo>
                    <a:lnTo>
                      <a:pt x="6075" y="3112"/>
                    </a:lnTo>
                    <a:lnTo>
                      <a:pt x="5223" y="2919"/>
                    </a:lnTo>
                    <a:cubicBezTo>
                      <a:pt x="5214" y="2751"/>
                      <a:pt x="5186" y="2583"/>
                      <a:pt x="5138" y="2423"/>
                    </a:cubicBezTo>
                    <a:lnTo>
                      <a:pt x="5877" y="1958"/>
                    </a:lnTo>
                    <a:lnTo>
                      <a:pt x="5237" y="942"/>
                    </a:lnTo>
                    <a:lnTo>
                      <a:pt x="4499" y="1409"/>
                    </a:lnTo>
                    <a:cubicBezTo>
                      <a:pt x="4373" y="1296"/>
                      <a:pt x="4236" y="1200"/>
                      <a:pt x="4087" y="1118"/>
                    </a:cubicBezTo>
                    <a:lnTo>
                      <a:pt x="4279" y="266"/>
                    </a:lnTo>
                    <a:lnTo>
                      <a:pt x="3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1" name="Google Shape;691;p45"/>
            <p:cNvSpPr/>
            <p:nvPr/>
          </p:nvSpPr>
          <p:spPr>
            <a:xfrm>
              <a:off x="8508907" y="1417880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5"/>
            <p:cNvSpPr/>
            <p:nvPr/>
          </p:nvSpPr>
          <p:spPr>
            <a:xfrm>
              <a:off x="8340817" y="1218057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5"/>
            <p:cNvSpPr/>
            <p:nvPr/>
          </p:nvSpPr>
          <p:spPr>
            <a:xfrm>
              <a:off x="8416328" y="1439427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45"/>
          <p:cNvGrpSpPr/>
          <p:nvPr/>
        </p:nvGrpSpPr>
        <p:grpSpPr>
          <a:xfrm>
            <a:off x="7633207" y="3480232"/>
            <a:ext cx="1207141" cy="1287628"/>
            <a:chOff x="7633207" y="3480232"/>
            <a:chExt cx="1207141" cy="1287628"/>
          </a:xfrm>
        </p:grpSpPr>
        <p:grpSp>
          <p:nvGrpSpPr>
            <p:cNvPr id="695" name="Google Shape;695;p45"/>
            <p:cNvGrpSpPr/>
            <p:nvPr/>
          </p:nvGrpSpPr>
          <p:grpSpPr>
            <a:xfrm>
              <a:off x="7918399" y="4075521"/>
              <a:ext cx="921949" cy="260235"/>
              <a:chOff x="4911074" y="2790346"/>
              <a:chExt cx="921949" cy="260235"/>
            </a:xfrm>
          </p:grpSpPr>
          <p:sp>
            <p:nvSpPr>
              <p:cNvPr id="696" name="Google Shape;696;p45"/>
              <p:cNvSpPr/>
              <p:nvPr/>
            </p:nvSpPr>
            <p:spPr>
              <a:xfrm>
                <a:off x="4911074" y="2790346"/>
                <a:ext cx="921949" cy="260235"/>
              </a:xfrm>
              <a:custGeom>
                <a:avLst/>
                <a:gdLst/>
                <a:ahLst/>
                <a:cxnLst/>
                <a:rect l="l" t="t" r="r" b="b"/>
                <a:pathLst>
                  <a:path w="21090" h="5953" extrusionOk="0">
                    <a:moveTo>
                      <a:pt x="2398" y="1"/>
                    </a:moveTo>
                    <a:cubicBezTo>
                      <a:pt x="1073" y="1"/>
                      <a:pt x="2" y="1074"/>
                      <a:pt x="0" y="2398"/>
                    </a:cubicBezTo>
                    <a:cubicBezTo>
                      <a:pt x="0" y="3723"/>
                      <a:pt x="1073" y="4795"/>
                      <a:pt x="2398" y="4795"/>
                    </a:cubicBezTo>
                    <a:lnTo>
                      <a:pt x="15178" y="4795"/>
                    </a:lnTo>
                    <a:lnTo>
                      <a:pt x="16336" y="5953"/>
                    </a:lnTo>
                    <a:lnTo>
                      <a:pt x="17494" y="4795"/>
                    </a:lnTo>
                    <a:lnTo>
                      <a:pt x="18692" y="4795"/>
                    </a:lnTo>
                    <a:cubicBezTo>
                      <a:pt x="20016" y="4795"/>
                      <a:pt x="21089" y="3723"/>
                      <a:pt x="21089" y="2398"/>
                    </a:cubicBezTo>
                    <a:cubicBezTo>
                      <a:pt x="21089" y="1074"/>
                      <a:pt x="20016" y="1"/>
                      <a:pt x="18692" y="1"/>
                    </a:cubicBez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5"/>
              <p:cNvSpPr/>
              <p:nvPr/>
            </p:nvSpPr>
            <p:spPr>
              <a:xfrm>
                <a:off x="5043836" y="2887656"/>
                <a:ext cx="660228" cy="23519"/>
              </a:xfrm>
              <a:custGeom>
                <a:avLst/>
                <a:gdLst/>
                <a:ahLst/>
                <a:cxnLst/>
                <a:rect l="l" t="t" r="r" b="b"/>
                <a:pathLst>
                  <a:path w="15103" h="538" extrusionOk="0">
                    <a:moveTo>
                      <a:pt x="269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69" y="538"/>
                    </a:cubicBezTo>
                    <a:lnTo>
                      <a:pt x="14834" y="538"/>
                    </a:lnTo>
                    <a:cubicBezTo>
                      <a:pt x="14982" y="538"/>
                      <a:pt x="15102" y="418"/>
                      <a:pt x="15102" y="269"/>
                    </a:cubicBezTo>
                    <a:cubicBezTo>
                      <a:pt x="15102" y="121"/>
                      <a:pt x="14982" y="0"/>
                      <a:pt x="14834" y="0"/>
                    </a:cubicBez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45"/>
            <p:cNvGrpSpPr/>
            <p:nvPr/>
          </p:nvGrpSpPr>
          <p:grpSpPr>
            <a:xfrm>
              <a:off x="7918399" y="3676624"/>
              <a:ext cx="921949" cy="260192"/>
              <a:chOff x="4911074" y="2476124"/>
              <a:chExt cx="921949" cy="260192"/>
            </a:xfrm>
          </p:grpSpPr>
          <p:sp>
            <p:nvSpPr>
              <p:cNvPr id="699" name="Google Shape;699;p45"/>
              <p:cNvSpPr/>
              <p:nvPr/>
            </p:nvSpPr>
            <p:spPr>
              <a:xfrm>
                <a:off x="4911074" y="2476124"/>
                <a:ext cx="921949" cy="260192"/>
              </a:xfrm>
              <a:custGeom>
                <a:avLst/>
                <a:gdLst/>
                <a:ahLst/>
                <a:cxnLst/>
                <a:rect l="l" t="t" r="r" b="b"/>
                <a:pathLst>
                  <a:path w="21090" h="5952" extrusionOk="0">
                    <a:moveTo>
                      <a:pt x="2398" y="1"/>
                    </a:moveTo>
                    <a:cubicBezTo>
                      <a:pt x="1073" y="1"/>
                      <a:pt x="0" y="1073"/>
                      <a:pt x="0" y="2398"/>
                    </a:cubicBezTo>
                    <a:cubicBezTo>
                      <a:pt x="0" y="3721"/>
                      <a:pt x="1073" y="4795"/>
                      <a:pt x="2398" y="4795"/>
                    </a:cubicBezTo>
                    <a:lnTo>
                      <a:pt x="3596" y="4795"/>
                    </a:lnTo>
                    <a:lnTo>
                      <a:pt x="4754" y="5951"/>
                    </a:lnTo>
                    <a:lnTo>
                      <a:pt x="5913" y="4795"/>
                    </a:lnTo>
                    <a:lnTo>
                      <a:pt x="18692" y="4795"/>
                    </a:lnTo>
                    <a:cubicBezTo>
                      <a:pt x="20016" y="4795"/>
                      <a:pt x="21089" y="3721"/>
                      <a:pt x="21089" y="2398"/>
                    </a:cubicBezTo>
                    <a:cubicBezTo>
                      <a:pt x="21088" y="1073"/>
                      <a:pt x="20014" y="1"/>
                      <a:pt x="18692" y="1"/>
                    </a:cubicBez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5"/>
              <p:cNvSpPr/>
              <p:nvPr/>
            </p:nvSpPr>
            <p:spPr>
              <a:xfrm>
                <a:off x="5043924" y="2590788"/>
                <a:ext cx="492231" cy="23562"/>
              </a:xfrm>
              <a:custGeom>
                <a:avLst/>
                <a:gdLst/>
                <a:ahLst/>
                <a:cxnLst/>
                <a:rect l="l" t="t" r="r" b="b"/>
                <a:pathLst>
                  <a:path w="11260" h="539" extrusionOk="0">
                    <a:moveTo>
                      <a:pt x="269" y="1"/>
                    </a:moveTo>
                    <a:cubicBezTo>
                      <a:pt x="120" y="1"/>
                      <a:pt x="0" y="121"/>
                      <a:pt x="0" y="270"/>
                    </a:cubicBezTo>
                    <a:cubicBezTo>
                      <a:pt x="0" y="417"/>
                      <a:pt x="120" y="538"/>
                      <a:pt x="269" y="538"/>
                    </a:cubicBezTo>
                    <a:lnTo>
                      <a:pt x="10991" y="538"/>
                    </a:lnTo>
                    <a:cubicBezTo>
                      <a:pt x="11139" y="538"/>
                      <a:pt x="11259" y="418"/>
                      <a:pt x="11259" y="270"/>
                    </a:cubicBezTo>
                    <a:cubicBezTo>
                      <a:pt x="11259" y="121"/>
                      <a:pt x="11139" y="1"/>
                      <a:pt x="10991" y="1"/>
                    </a:cubicBez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5"/>
              <p:cNvSpPr/>
              <p:nvPr/>
            </p:nvSpPr>
            <p:spPr>
              <a:xfrm>
                <a:off x="5043924" y="2526309"/>
                <a:ext cx="345786" cy="23562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539" extrusionOk="0">
                    <a:moveTo>
                      <a:pt x="269" y="1"/>
                    </a:moveTo>
                    <a:cubicBezTo>
                      <a:pt x="120" y="1"/>
                      <a:pt x="0" y="121"/>
                      <a:pt x="0" y="270"/>
                    </a:cubicBezTo>
                    <a:cubicBezTo>
                      <a:pt x="0" y="418"/>
                      <a:pt x="120" y="538"/>
                      <a:pt x="269" y="538"/>
                    </a:cubicBezTo>
                    <a:lnTo>
                      <a:pt x="7641" y="538"/>
                    </a:lnTo>
                    <a:cubicBezTo>
                      <a:pt x="7788" y="538"/>
                      <a:pt x="7908" y="418"/>
                      <a:pt x="7909" y="270"/>
                    </a:cubicBezTo>
                    <a:cubicBezTo>
                      <a:pt x="7909" y="121"/>
                      <a:pt x="7789" y="1"/>
                      <a:pt x="7641" y="1"/>
                    </a:cubicBez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2" name="Google Shape;702;p45"/>
            <p:cNvSpPr/>
            <p:nvPr/>
          </p:nvSpPr>
          <p:spPr>
            <a:xfrm>
              <a:off x="8561980" y="4560870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5"/>
            <p:cNvSpPr/>
            <p:nvPr/>
          </p:nvSpPr>
          <p:spPr>
            <a:xfrm>
              <a:off x="8480016" y="4738877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5"/>
            <p:cNvSpPr/>
            <p:nvPr/>
          </p:nvSpPr>
          <p:spPr>
            <a:xfrm>
              <a:off x="7633207" y="3639205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5"/>
            <p:cNvSpPr/>
            <p:nvPr/>
          </p:nvSpPr>
          <p:spPr>
            <a:xfrm>
              <a:off x="7841280" y="3480232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5"/>
            <p:cNvSpPr/>
            <p:nvPr/>
          </p:nvSpPr>
          <p:spPr>
            <a:xfrm>
              <a:off x="7812391" y="3888927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5"/>
          <p:cNvGrpSpPr/>
          <p:nvPr/>
        </p:nvGrpSpPr>
        <p:grpSpPr>
          <a:xfrm>
            <a:off x="731338" y="2734886"/>
            <a:ext cx="1160815" cy="1154034"/>
            <a:chOff x="731338" y="2734886"/>
            <a:chExt cx="1160815" cy="1154034"/>
          </a:xfrm>
        </p:grpSpPr>
        <p:grpSp>
          <p:nvGrpSpPr>
            <p:cNvPr id="708" name="Google Shape;708;p45"/>
            <p:cNvGrpSpPr/>
            <p:nvPr/>
          </p:nvGrpSpPr>
          <p:grpSpPr>
            <a:xfrm>
              <a:off x="731338" y="3055274"/>
              <a:ext cx="921921" cy="621338"/>
              <a:chOff x="2651540" y="3607595"/>
              <a:chExt cx="895504" cy="603534"/>
            </a:xfrm>
          </p:grpSpPr>
          <p:sp>
            <p:nvSpPr>
              <p:cNvPr id="709" name="Google Shape;709;p45"/>
              <p:cNvSpPr/>
              <p:nvPr/>
            </p:nvSpPr>
            <p:spPr>
              <a:xfrm>
                <a:off x="2677290" y="3639774"/>
                <a:ext cx="869754" cy="571355"/>
              </a:xfrm>
              <a:custGeom>
                <a:avLst/>
                <a:gdLst/>
                <a:ahLst/>
                <a:cxnLst/>
                <a:rect l="l" t="t" r="r" b="b"/>
                <a:pathLst>
                  <a:path w="19896" h="13070" extrusionOk="0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5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avLst/>
                <a:gdLst/>
                <a:ahLst/>
                <a:cxnLst/>
                <a:rect l="l" t="t" r="r" b="b"/>
                <a:pathLst>
                  <a:path w="19896" h="13070" extrusionOk="0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5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avLst/>
                <a:gdLst/>
                <a:ahLst/>
                <a:cxnLst/>
                <a:rect l="l" t="t" r="r" b="b"/>
                <a:pathLst>
                  <a:path w="19896" h="13070" extrusionOk="0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  <a:alpha val="64600"/>
                    </a:srgbClr>
                  </a:gs>
                  <a:gs pos="100000">
                    <a:srgbClr val="39C4FF">
                      <a:alpha val="21176"/>
                      <a:alpha val="646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5"/>
              <p:cNvSpPr/>
              <p:nvPr/>
            </p:nvSpPr>
            <p:spPr>
              <a:xfrm>
                <a:off x="2693244" y="3653889"/>
                <a:ext cx="786083" cy="238028"/>
              </a:xfrm>
              <a:custGeom>
                <a:avLst/>
                <a:gdLst/>
                <a:ahLst/>
                <a:cxnLst/>
                <a:rect l="l" t="t" r="r" b="b"/>
                <a:pathLst>
                  <a:path w="17982" h="5445" extrusionOk="0">
                    <a:moveTo>
                      <a:pt x="387" y="1"/>
                    </a:moveTo>
                    <a:cubicBezTo>
                      <a:pt x="268" y="1"/>
                      <a:pt x="153" y="64"/>
                      <a:pt x="91" y="175"/>
                    </a:cubicBezTo>
                    <a:cubicBezTo>
                      <a:pt x="1" y="337"/>
                      <a:pt x="60" y="544"/>
                      <a:pt x="223" y="634"/>
                    </a:cubicBezTo>
                    <a:lnTo>
                      <a:pt x="8806" y="5403"/>
                    </a:lnTo>
                    <a:cubicBezTo>
                      <a:pt x="8857" y="5431"/>
                      <a:pt x="8914" y="5445"/>
                      <a:pt x="8970" y="5445"/>
                    </a:cubicBezTo>
                    <a:lnTo>
                      <a:pt x="9014" y="5445"/>
                    </a:lnTo>
                    <a:cubicBezTo>
                      <a:pt x="9072" y="5445"/>
                      <a:pt x="9129" y="5429"/>
                      <a:pt x="9177" y="5403"/>
                    </a:cubicBezTo>
                    <a:lnTo>
                      <a:pt x="17761" y="634"/>
                    </a:lnTo>
                    <a:cubicBezTo>
                      <a:pt x="17923" y="542"/>
                      <a:pt x="17981" y="337"/>
                      <a:pt x="17892" y="175"/>
                    </a:cubicBezTo>
                    <a:cubicBezTo>
                      <a:pt x="17830" y="64"/>
                      <a:pt x="17715" y="1"/>
                      <a:pt x="17596" y="1"/>
                    </a:cubicBezTo>
                    <a:cubicBezTo>
                      <a:pt x="17540" y="1"/>
                      <a:pt x="17484" y="14"/>
                      <a:pt x="17433" y="43"/>
                    </a:cubicBezTo>
                    <a:lnTo>
                      <a:pt x="8992" y="4732"/>
                    </a:lnTo>
                    <a:lnTo>
                      <a:pt x="551" y="43"/>
                    </a:lnTo>
                    <a:cubicBezTo>
                      <a:pt x="499" y="14"/>
                      <a:pt x="442" y="1"/>
                      <a:pt x="3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3" name="Google Shape;713;p45"/>
            <p:cNvGrpSpPr/>
            <p:nvPr/>
          </p:nvGrpSpPr>
          <p:grpSpPr>
            <a:xfrm>
              <a:off x="1201193" y="3251683"/>
              <a:ext cx="690959" cy="228542"/>
              <a:chOff x="1868693" y="4307295"/>
              <a:chExt cx="690959" cy="228542"/>
            </a:xfrm>
          </p:grpSpPr>
          <p:sp>
            <p:nvSpPr>
              <p:cNvPr id="714" name="Google Shape;714;p45"/>
              <p:cNvSpPr/>
              <p:nvPr/>
            </p:nvSpPr>
            <p:spPr>
              <a:xfrm>
                <a:off x="1868693" y="4307295"/>
                <a:ext cx="690959" cy="228542"/>
              </a:xfrm>
              <a:custGeom>
                <a:avLst/>
                <a:gdLst/>
                <a:ahLst/>
                <a:cxnLst/>
                <a:rect l="l" t="t" r="r" b="b"/>
                <a:pathLst>
                  <a:path w="15806" h="5228" extrusionOk="0">
                    <a:moveTo>
                      <a:pt x="1" y="1"/>
                    </a:moveTo>
                    <a:lnTo>
                      <a:pt x="1" y="5228"/>
                    </a:lnTo>
                    <a:lnTo>
                      <a:pt x="15805" y="5228"/>
                    </a:lnTo>
                    <a:lnTo>
                      <a:pt x="15805" y="1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5"/>
              <p:cNvSpPr/>
              <p:nvPr/>
            </p:nvSpPr>
            <p:spPr>
              <a:xfrm>
                <a:off x="1918397" y="4363949"/>
                <a:ext cx="581410" cy="9180"/>
              </a:xfrm>
              <a:custGeom>
                <a:avLst/>
                <a:gdLst/>
                <a:ahLst/>
                <a:cxnLst/>
                <a:rect l="l" t="t" r="r" b="b"/>
                <a:pathLst>
                  <a:path w="13300" h="210" extrusionOk="0">
                    <a:moveTo>
                      <a:pt x="1" y="0"/>
                    </a:moveTo>
                    <a:lnTo>
                      <a:pt x="1" y="210"/>
                    </a:lnTo>
                    <a:lnTo>
                      <a:pt x="13299" y="210"/>
                    </a:lnTo>
                    <a:lnTo>
                      <a:pt x="13299" y="0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5"/>
              <p:cNvSpPr/>
              <p:nvPr/>
            </p:nvSpPr>
            <p:spPr>
              <a:xfrm>
                <a:off x="1918397" y="4410987"/>
                <a:ext cx="581410" cy="9180"/>
              </a:xfrm>
              <a:custGeom>
                <a:avLst/>
                <a:gdLst/>
                <a:ahLst/>
                <a:cxnLst/>
                <a:rect l="l" t="t" r="r" b="b"/>
                <a:pathLst>
                  <a:path w="13300" h="210" extrusionOk="0">
                    <a:moveTo>
                      <a:pt x="1" y="0"/>
                    </a:moveTo>
                    <a:lnTo>
                      <a:pt x="1" y="210"/>
                    </a:lnTo>
                    <a:lnTo>
                      <a:pt x="13299" y="210"/>
                    </a:lnTo>
                    <a:lnTo>
                      <a:pt x="13299" y="0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5"/>
              <p:cNvSpPr/>
              <p:nvPr/>
            </p:nvSpPr>
            <p:spPr>
              <a:xfrm>
                <a:off x="1918397" y="4458068"/>
                <a:ext cx="326026" cy="9136"/>
              </a:xfrm>
              <a:custGeom>
                <a:avLst/>
                <a:gdLst/>
                <a:ahLst/>
                <a:cxnLst/>
                <a:rect l="l" t="t" r="r" b="b"/>
                <a:pathLst>
                  <a:path w="7458" h="209" extrusionOk="0">
                    <a:moveTo>
                      <a:pt x="1" y="1"/>
                    </a:moveTo>
                    <a:lnTo>
                      <a:pt x="1" y="209"/>
                    </a:lnTo>
                    <a:lnTo>
                      <a:pt x="7458" y="209"/>
                    </a:lnTo>
                    <a:lnTo>
                      <a:pt x="7458" y="1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45"/>
            <p:cNvGrpSpPr/>
            <p:nvPr/>
          </p:nvGrpSpPr>
          <p:grpSpPr>
            <a:xfrm>
              <a:off x="1201201" y="2734886"/>
              <a:ext cx="426877" cy="228498"/>
              <a:chOff x="1812651" y="3300236"/>
              <a:chExt cx="426877" cy="228498"/>
            </a:xfrm>
          </p:grpSpPr>
          <p:sp>
            <p:nvSpPr>
              <p:cNvPr id="719" name="Google Shape;719;p45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avLst/>
                <a:gdLst/>
                <a:ahLst/>
                <a:cxnLst/>
                <a:rect l="l" t="t" r="r" b="b"/>
                <a:pathLst>
                  <a:path w="9765" h="5227" extrusionOk="0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5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210" extrusionOk="0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5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211" extrusionOk="0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5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209" extrusionOk="0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4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3" name="Google Shape;723;p45"/>
            <p:cNvSpPr/>
            <p:nvPr/>
          </p:nvSpPr>
          <p:spPr>
            <a:xfrm>
              <a:off x="1737482" y="3586180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5"/>
            <p:cNvSpPr/>
            <p:nvPr/>
          </p:nvSpPr>
          <p:spPr>
            <a:xfrm>
              <a:off x="1459105" y="3811807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5"/>
            <p:cNvSpPr/>
            <p:nvPr/>
          </p:nvSpPr>
          <p:spPr>
            <a:xfrm>
              <a:off x="1362691" y="3768527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5"/>
          <p:cNvGrpSpPr/>
          <p:nvPr/>
        </p:nvGrpSpPr>
        <p:grpSpPr>
          <a:xfrm>
            <a:off x="636607" y="1863327"/>
            <a:ext cx="334853" cy="413644"/>
            <a:chOff x="636607" y="1863327"/>
            <a:chExt cx="334853" cy="413644"/>
          </a:xfrm>
        </p:grpSpPr>
        <p:sp>
          <p:nvSpPr>
            <p:cNvPr id="727" name="Google Shape;727;p45"/>
            <p:cNvSpPr/>
            <p:nvPr/>
          </p:nvSpPr>
          <p:spPr>
            <a:xfrm>
              <a:off x="713235" y="1863327"/>
              <a:ext cx="258225" cy="294464"/>
            </a:xfrm>
            <a:custGeom>
              <a:avLst/>
              <a:gdLst/>
              <a:ahLst/>
              <a:cxnLst/>
              <a:rect l="l" t="t" r="r" b="b"/>
              <a:pathLst>
                <a:path w="5907" h="6736" extrusionOk="0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636607" y="2104780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5"/>
            <p:cNvSpPr/>
            <p:nvPr/>
          </p:nvSpPr>
          <p:spPr>
            <a:xfrm>
              <a:off x="710155" y="2199857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45"/>
          <p:cNvGrpSpPr/>
          <p:nvPr/>
        </p:nvGrpSpPr>
        <p:grpSpPr>
          <a:xfrm>
            <a:off x="664764" y="719280"/>
            <a:ext cx="565322" cy="498766"/>
            <a:chOff x="664764" y="719280"/>
            <a:chExt cx="565322" cy="498766"/>
          </a:xfrm>
        </p:grpSpPr>
        <p:grpSp>
          <p:nvGrpSpPr>
            <p:cNvPr id="731" name="Google Shape;731;p45"/>
            <p:cNvGrpSpPr/>
            <p:nvPr/>
          </p:nvGrpSpPr>
          <p:grpSpPr>
            <a:xfrm>
              <a:off x="664764" y="846335"/>
              <a:ext cx="411293" cy="371711"/>
              <a:chOff x="4822289" y="4210685"/>
              <a:chExt cx="411293" cy="371711"/>
            </a:xfrm>
          </p:grpSpPr>
          <p:sp>
            <p:nvSpPr>
              <p:cNvPr id="732" name="Google Shape;732;p45"/>
              <p:cNvSpPr/>
              <p:nvPr/>
            </p:nvSpPr>
            <p:spPr>
              <a:xfrm>
                <a:off x="4843207" y="4226775"/>
                <a:ext cx="390375" cy="355622"/>
              </a:xfrm>
              <a:custGeom>
                <a:avLst/>
                <a:gdLst/>
                <a:ahLst/>
                <a:cxnLst/>
                <a:rect l="l" t="t" r="r" b="b"/>
                <a:pathLst>
                  <a:path w="8930" h="8135" extrusionOk="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5"/>
              <p:cNvSpPr/>
              <p:nvPr/>
            </p:nvSpPr>
            <p:spPr>
              <a:xfrm>
                <a:off x="4822289" y="4210685"/>
                <a:ext cx="390375" cy="355622"/>
              </a:xfrm>
              <a:custGeom>
                <a:avLst/>
                <a:gdLst/>
                <a:ahLst/>
                <a:cxnLst/>
                <a:rect l="l" t="t" r="r" b="b"/>
                <a:pathLst>
                  <a:path w="8930" h="8135" extrusionOk="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5"/>
              <p:cNvSpPr/>
              <p:nvPr/>
            </p:nvSpPr>
            <p:spPr>
              <a:xfrm>
                <a:off x="4955445" y="4272017"/>
                <a:ext cx="132019" cy="132019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1511" y="0"/>
                    </a:moveTo>
                    <a:cubicBezTo>
                      <a:pt x="678" y="0"/>
                      <a:pt x="0" y="675"/>
                      <a:pt x="0" y="1509"/>
                    </a:cubicBezTo>
                    <a:cubicBezTo>
                      <a:pt x="0" y="2342"/>
                      <a:pt x="678" y="3020"/>
                      <a:pt x="1511" y="3020"/>
                    </a:cubicBezTo>
                    <a:cubicBezTo>
                      <a:pt x="2342" y="3020"/>
                      <a:pt x="3020" y="2344"/>
                      <a:pt x="3020" y="1509"/>
                    </a:cubicBezTo>
                    <a:cubicBezTo>
                      <a:pt x="3020" y="675"/>
                      <a:pt x="2342" y="0"/>
                      <a:pt x="1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5"/>
              <p:cNvSpPr/>
              <p:nvPr/>
            </p:nvSpPr>
            <p:spPr>
              <a:xfrm>
                <a:off x="4910681" y="4421566"/>
                <a:ext cx="216608" cy="15156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3467" extrusionOk="0">
                    <a:moveTo>
                      <a:pt x="2478" y="0"/>
                    </a:moveTo>
                    <a:cubicBezTo>
                      <a:pt x="1109" y="0"/>
                      <a:pt x="1" y="1107"/>
                      <a:pt x="1" y="2476"/>
                    </a:cubicBezTo>
                    <a:cubicBezTo>
                      <a:pt x="1" y="2476"/>
                      <a:pt x="1046" y="3467"/>
                      <a:pt x="2396" y="3467"/>
                    </a:cubicBezTo>
                    <a:cubicBezTo>
                      <a:pt x="2412" y="3467"/>
                      <a:pt x="2428" y="3467"/>
                      <a:pt x="2444" y="3466"/>
                    </a:cubicBezTo>
                    <a:cubicBezTo>
                      <a:pt x="3817" y="3441"/>
                      <a:pt x="4954" y="2476"/>
                      <a:pt x="4954" y="2476"/>
                    </a:cubicBezTo>
                    <a:cubicBezTo>
                      <a:pt x="4954" y="1107"/>
                      <a:pt x="3846" y="0"/>
                      <a:pt x="24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6" name="Google Shape;736;p45"/>
            <p:cNvSpPr/>
            <p:nvPr/>
          </p:nvSpPr>
          <p:spPr>
            <a:xfrm>
              <a:off x="1046570" y="719280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1201191" y="953202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mail Marketing Social Media Strategy by Slidesgo">
  <a:themeElements>
    <a:clrScheme name="Simple Light">
      <a:dk1>
        <a:srgbClr val="000000"/>
      </a:dk1>
      <a:lt1>
        <a:srgbClr val="375FD8"/>
      </a:lt1>
      <a:dk2>
        <a:srgbClr val="FFFFFF"/>
      </a:dk2>
      <a:lt2>
        <a:srgbClr val="F48CE6"/>
      </a:lt2>
      <a:accent1>
        <a:srgbClr val="39C4FF"/>
      </a:accent1>
      <a:accent2>
        <a:srgbClr val="B3C9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Presentación en pantalla (16:9)</PresentationFormat>
  <Paragraphs>65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Montserrat Black</vt:lpstr>
      <vt:lpstr>Didact Gothic</vt:lpstr>
      <vt:lpstr>Montserrat SemiBold</vt:lpstr>
      <vt:lpstr>Arial</vt:lpstr>
      <vt:lpstr>Email Marketing Social Media Strategy by Slidesgo</vt:lpstr>
      <vt:lpstr>RapidMail  Aplicativo de aplicación de correos</vt:lpstr>
      <vt:lpstr>BITÁCORA</vt:lpstr>
      <vt:lpstr>Viernes 7 de Febrero</vt:lpstr>
      <vt:lpstr>Sábado 8 de Febrero</vt:lpstr>
      <vt:lpstr>Sábado 8 de Febrero</vt:lpstr>
      <vt:lpstr>Domingo 9 de Febrero</vt:lpstr>
      <vt:lpstr>Lúnes 10 de Febrero</vt:lpstr>
      <vt:lpstr>Lúnes 10 de Febrero</vt:lpstr>
      <vt:lpstr>MANUAL TÉCNICO</vt:lpstr>
      <vt:lpstr>ARQUITECTURA DEL SISTEMA</vt:lpstr>
      <vt:lpstr>CLASES:</vt:lpstr>
      <vt:lpstr>Manual de Usuario</vt:lpstr>
      <vt:lpstr>Presentación de PowerPoint</vt:lpstr>
      <vt:lpstr>Presentación de PowerPoint</vt:lpstr>
      <vt:lpstr>Presentación de PowerPoint</vt:lpstr>
      <vt:lpstr>Plan de Negocios</vt:lpstr>
      <vt:lpstr>A QUIÉN VENDER?</vt:lpstr>
      <vt:lpstr>CÓMO VENDER?</vt:lpstr>
      <vt:lpstr>PLUSVALÍA</vt:lpstr>
      <vt:lpstr>$500</vt:lpstr>
      <vt:lpstr>Presentación de PowerPoint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reca cstll</cp:lastModifiedBy>
  <cp:revision>1</cp:revision>
  <dcterms:modified xsi:type="dcterms:W3CDTF">2025-02-12T08:43:30Z</dcterms:modified>
</cp:coreProperties>
</file>