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556633-9A37-49B4-8D86-519BBCBFA162}">
  <a:tblStyle styleId="{56556633-9A37-49B4-8D86-519BBCBFA16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29803"/>
          </a:schemeClr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1524000"/>
            <a:ext cx="1524000" cy="5334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524000" y="0"/>
            <a:ext cx="10667999" cy="1524000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ADVENTURE WORKS CYCLES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893831" y="2590800"/>
            <a:ext cx="3282169" cy="1143281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PORTADA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7893831" y="3943927"/>
            <a:ext cx="3282169" cy="1143281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Reporte Financiero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7893831" y="5444837"/>
            <a:ext cx="3282169" cy="1143281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Mercado EE.UU</a:t>
            </a:r>
            <a:endParaRPr/>
          </a:p>
        </p:txBody>
      </p:sp>
      <p:pic>
        <p:nvPicPr>
          <p:cNvPr descr="ilustraciones, imágenes clip art, dibujos animados e iconos de stock de corredores de ciclismo de carretera. - bicicleta"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8877" y="2411985"/>
            <a:ext cx="5829300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8323"/>
            <a:ext cx="1524000" cy="1425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29803"/>
          </a:schemeClr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1524000"/>
            <a:ext cx="1524000" cy="5334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Descripción generada automáticamente"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323"/>
            <a:ext cx="1524000" cy="142567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1641987" y="0"/>
            <a:ext cx="2679293" cy="152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CANTIDAD VENDIDA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 MIL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000572" y="0"/>
            <a:ext cx="2679293" cy="152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COGS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 MIL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4321280" y="0"/>
            <a:ext cx="2679293" cy="152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CLIENTES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 MIL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9679865" y="0"/>
            <a:ext cx="2512135" cy="152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ORDENES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 MIL</a:t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3574" y="1905000"/>
            <a:ext cx="1342103" cy="1192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</a:t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83573" y="3594919"/>
            <a:ext cx="1342103" cy="1192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83572" y="5226459"/>
            <a:ext cx="1342103" cy="1192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SUB-CATEGORIAS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57316" y="5761701"/>
            <a:ext cx="403123" cy="235976"/>
          </a:xfrm>
          <a:prstGeom prst="flowChartMerge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2636" y="1561212"/>
            <a:ext cx="5361858" cy="3225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20195" y="4096158"/>
            <a:ext cx="4988232" cy="2761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cómetro-alt-lento " id="111" name="Google Shape;11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82176" y="5294052"/>
            <a:ext cx="879985" cy="879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cómetro-alt-lento " id="112" name="Google Shape;11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41532" y="5294052"/>
            <a:ext cx="879985" cy="879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cómetro-alt-lento " id="113" name="Google Shape;11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0888" y="5313104"/>
            <a:ext cx="879985" cy="8799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cómetro-alt-lento " id="114" name="Google Shape;11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8468" y="5315554"/>
            <a:ext cx="879985" cy="879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1466230" y="6212757"/>
            <a:ext cx="12609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Margen Bruto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2760606" y="6212756"/>
            <a:ext cx="12609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Margen Neto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4066482" y="6212755"/>
            <a:ext cx="12609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COGS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258197" y="6229971"/>
            <a:ext cx="10836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Ratio Costo Operacional</a:t>
            </a:r>
            <a:endParaRPr/>
          </a:p>
        </p:txBody>
      </p:sp>
      <p:graphicFrame>
        <p:nvGraphicFramePr>
          <p:cNvPr id="119" name="Google Shape;119;p14"/>
          <p:cNvGraphicFramePr/>
          <p:nvPr/>
        </p:nvGraphicFramePr>
        <p:xfrm>
          <a:off x="7014494" y="15612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{56556633-9A37-49B4-8D86-519BBCBFA162}</a:tableStyleId>
              </a:tblPr>
              <a:tblGrid>
                <a:gridCol w="1725825"/>
                <a:gridCol w="1725825"/>
                <a:gridCol w="1725825"/>
              </a:tblGrid>
              <a:tr h="82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 u="none" cap="none" strike="noStrike"/>
                        <a:t>Categoria y Subcategoria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Utilidad Bruta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Utilidad Neta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+Accesorios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$xxxx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$xxxx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+Bicicletas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$xxxx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$xxxx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+Ropa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$xxxx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$xxxx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75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Total: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$xxxx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800"/>
                        <a:t>$xxx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29803"/>
          </a:schemeClr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/>
          <p:nvPr/>
        </p:nvSpPr>
        <p:spPr>
          <a:xfrm>
            <a:off x="0" y="1524000"/>
            <a:ext cx="1524000" cy="5334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Descripción generada automáticamente"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323"/>
            <a:ext cx="1524000" cy="142567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/>
          <p:nvPr/>
        </p:nvSpPr>
        <p:spPr>
          <a:xfrm>
            <a:off x="1641987" y="0"/>
            <a:ext cx="2679293" cy="152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CANTIDAD VENDIDA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 MIL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7000572" y="0"/>
            <a:ext cx="2679293" cy="152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COGS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 MIL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321280" y="0"/>
            <a:ext cx="2679293" cy="152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CLIENTES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 MIL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9679865" y="0"/>
            <a:ext cx="2512135" cy="152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ORDENES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 MIL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83574" y="1905000"/>
            <a:ext cx="1342103" cy="1192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2014</a:t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83573" y="3594919"/>
            <a:ext cx="1342103" cy="1192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83572" y="5226459"/>
            <a:ext cx="1342103" cy="11921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SUB-CATEGORIAS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57316" y="5761701"/>
            <a:ext cx="403123" cy="235976"/>
          </a:xfrm>
          <a:prstGeom prst="flowChartMerge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1" y="4050889"/>
            <a:ext cx="5476572" cy="27698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15"/>
          <p:cNvGraphicFramePr/>
          <p:nvPr/>
        </p:nvGraphicFramePr>
        <p:xfrm>
          <a:off x="1607572" y="15239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{56556633-9A37-49B4-8D86-519BBCBFA162}</a:tableStyleId>
              </a:tblPr>
              <a:tblGrid>
                <a:gridCol w="909475"/>
                <a:gridCol w="757075"/>
                <a:gridCol w="540775"/>
                <a:gridCol w="727575"/>
                <a:gridCol w="609600"/>
                <a:gridCol w="619425"/>
                <a:gridCol w="688250"/>
                <a:gridCol w="619425"/>
              </a:tblGrid>
              <a:tr h="802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/>
                        <a:t>Provincia y Ciudad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/>
                        <a:t>Ingresos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/>
                        <a:t>COGS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/>
                        <a:t>Utilidad Bruta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/>
                        <a:t>Utilidad Neta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/>
                        <a:t>Margen  Bruto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/>
                        <a:t>Margen Neto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000"/>
                        <a:t>Costo Envios</a:t>
                      </a:r>
                      <a:endParaRPr sz="1000"/>
                    </a:p>
                  </a:txBody>
                  <a:tcPr marT="45725" marB="45725" marR="91450" marL="91450"/>
                </a:tc>
              </a:tr>
              <a:tr h="50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/>
                        <a:t>+California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/>
                        <a:t>$xxxx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/>
                        <a:t>$xxxx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/>
                        <a:t>+Utha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/>
                        <a:t>$xxxx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/>
                        <a:t>$xxxx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501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/>
                        <a:t>+Minessota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/>
                        <a:t>$xxxx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/>
                        <a:t>$xxxx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60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/>
                        <a:t>Total: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/>
                        <a:t>$xxxx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/>
                        <a:t>$xxx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0" i="0" lang="es-A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$xxxx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37" name="Google Shape;13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9226" y="4050890"/>
            <a:ext cx="5112774" cy="2761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pa" id="138" name="Google Shape;13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79227" y="1547965"/>
            <a:ext cx="5112774" cy="2502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