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Inter Tight Medium"/>
      <p:regular r:id="rId12"/>
      <p:bold r:id="rId13"/>
      <p:italic r:id="rId14"/>
      <p:boldItalic r:id="rId15"/>
    </p:embeddedFont>
    <p:embeddedFont>
      <p:font typeface="Inter Tight"/>
      <p:regular r:id="rId16"/>
      <p:bold r:id="rId17"/>
      <p:italic r:id="rId18"/>
      <p:boldItalic r:id="rId19"/>
    </p:embeddedFont>
    <p:embeddedFont>
      <p:font typeface="Inter Tight SemiBol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SemiBold-regular.fntdata"/><Relationship Id="rId22" Type="http://schemas.openxmlformats.org/officeDocument/2006/relationships/font" Target="fonts/InterTightSemiBold-italic.fntdata"/><Relationship Id="rId21" Type="http://schemas.openxmlformats.org/officeDocument/2006/relationships/font" Target="fonts/InterTightSemiBold-bold.fntdata"/><Relationship Id="rId23" Type="http://schemas.openxmlformats.org/officeDocument/2006/relationships/font" Target="fonts/InterTight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TightMedium-bold.fntdata"/><Relationship Id="rId12" Type="http://schemas.openxmlformats.org/officeDocument/2006/relationships/font" Target="fonts/InterTightMedium-regular.fntdata"/><Relationship Id="rId15" Type="http://schemas.openxmlformats.org/officeDocument/2006/relationships/font" Target="fonts/InterTightMedium-boldItalic.fntdata"/><Relationship Id="rId14" Type="http://schemas.openxmlformats.org/officeDocument/2006/relationships/font" Target="fonts/InterTightMedium-italic.fntdata"/><Relationship Id="rId17" Type="http://schemas.openxmlformats.org/officeDocument/2006/relationships/font" Target="fonts/InterTight-bold.fntdata"/><Relationship Id="rId16" Type="http://schemas.openxmlformats.org/officeDocument/2006/relationships/font" Target="fonts/InterTight-regular.fntdata"/><Relationship Id="rId19" Type="http://schemas.openxmlformats.org/officeDocument/2006/relationships/font" Target="fonts/InterTight-boldItalic.fntdata"/><Relationship Id="rId18" Type="http://schemas.openxmlformats.org/officeDocument/2006/relationships/font" Target="fonts/InterT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be3853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be3853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be3853b3a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be3853b3a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be3853b3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be3853b3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be3853b3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be3853b3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be3853b3a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be3853b3a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be3853b3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be3853b3a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1826325" y="1559575"/>
            <a:ext cx="5494800" cy="87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a:t>Quiz Mouse App</a:t>
            </a:r>
            <a:endParaRPr/>
          </a:p>
        </p:txBody>
      </p:sp>
      <p:sp>
        <p:nvSpPr>
          <p:cNvPr id="320" name="Google Shape;320;p40"/>
          <p:cNvSpPr txBox="1"/>
          <p:nvPr>
            <p:ph idx="1" type="subTitle"/>
          </p:nvPr>
        </p:nvSpPr>
        <p:spPr>
          <a:xfrm>
            <a:off x="1336275" y="3184175"/>
            <a:ext cx="64749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Molly McKenzie, Agustin Salas-Vaca, Tekobo Dongmo, Kayode Akinlaja, Kayode Akinlaja</a:t>
            </a:r>
            <a:endParaRPr sz="1500"/>
          </a:p>
        </p:txBody>
      </p:sp>
      <p:pic>
        <p:nvPicPr>
          <p:cNvPr id="321" name="Google Shape;321;p40"/>
          <p:cNvPicPr preferRelativeResize="0"/>
          <p:nvPr/>
        </p:nvPicPr>
        <p:blipFill>
          <a:blip r:embed="rId3">
            <a:alphaModFix/>
          </a:blip>
          <a:stretch>
            <a:fillRect/>
          </a:stretch>
        </p:blipFill>
        <p:spPr>
          <a:xfrm>
            <a:off x="3724463" y="49150"/>
            <a:ext cx="1695075" cy="169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1"/>
          <p:cNvSpPr txBox="1"/>
          <p:nvPr>
            <p:ph type="title"/>
          </p:nvPr>
        </p:nvSpPr>
        <p:spPr>
          <a:xfrm>
            <a:off x="2479675" y="1637413"/>
            <a:ext cx="41847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Make Quiz Mouse?</a:t>
            </a:r>
            <a:endParaRPr/>
          </a:p>
        </p:txBody>
      </p:sp>
      <p:sp>
        <p:nvSpPr>
          <p:cNvPr id="328" name="Google Shape;328;p41"/>
          <p:cNvSpPr txBox="1"/>
          <p:nvPr>
            <p:ph idx="1" type="body"/>
          </p:nvPr>
        </p:nvSpPr>
        <p:spPr>
          <a:xfrm>
            <a:off x="2479675" y="2291377"/>
            <a:ext cx="4184700" cy="1493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Quiz Mouse makes it so users can have a free, simple way to study without being distracted by ads. We made it in a web browser so it could be </a:t>
            </a:r>
            <a:r>
              <a:rPr lang="en"/>
              <a:t>accessed</a:t>
            </a:r>
            <a:r>
              <a:rPr lang="en"/>
              <a:t> by anyone with any device.</a:t>
            </a:r>
            <a:endParaRPr/>
          </a:p>
        </p:txBody>
      </p:sp>
      <p:sp>
        <p:nvSpPr>
          <p:cNvPr id="329" name="Google Shape;329;p41"/>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30" name="Google Shape;330;p41"/>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2"/>
          <p:cNvPicPr preferRelativeResize="0"/>
          <p:nvPr>
            <p:ph idx="2" type="pic"/>
          </p:nvPr>
        </p:nvPicPr>
        <p:blipFill rotWithShape="1">
          <a:blip r:embed="rId3">
            <a:alphaModFix/>
          </a:blip>
          <a:srcRect b="0" l="3934" r="3934" t="0"/>
          <a:stretch/>
        </p:blipFill>
        <p:spPr>
          <a:xfrm rot="299990">
            <a:off x="716131" y="2331244"/>
            <a:ext cx="3686628" cy="2455534"/>
          </a:xfrm>
          <a:prstGeom prst="snip1Rect">
            <a:avLst>
              <a:gd fmla="val 16667" name="adj"/>
            </a:avLst>
          </a:prstGeom>
        </p:spPr>
      </p:pic>
      <p:pic>
        <p:nvPicPr>
          <p:cNvPr id="336" name="Google Shape;336;p42"/>
          <p:cNvPicPr preferRelativeResize="0"/>
          <p:nvPr>
            <p:ph idx="3" type="pic"/>
          </p:nvPr>
        </p:nvPicPr>
        <p:blipFill rotWithShape="1">
          <a:blip r:embed="rId4">
            <a:alphaModFix/>
          </a:blip>
          <a:srcRect b="0" l="1941" r="1932" t="0"/>
          <a:stretch/>
        </p:blipFill>
        <p:spPr>
          <a:xfrm rot="-300269">
            <a:off x="4741294" y="2331368"/>
            <a:ext cx="3686654" cy="2455534"/>
          </a:xfrm>
          <a:prstGeom prst="snip1Rect">
            <a:avLst>
              <a:gd fmla="val 16667" name="adj"/>
            </a:avLst>
          </a:prstGeom>
        </p:spPr>
      </p:pic>
      <p:sp>
        <p:nvSpPr>
          <p:cNvPr id="337" name="Google Shape;337;p42"/>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Features of Quiz Mouse</a:t>
            </a:r>
            <a:endParaRPr/>
          </a:p>
        </p:txBody>
      </p:sp>
      <p:sp>
        <p:nvSpPr>
          <p:cNvPr id="338" name="Google Shape;338;p42"/>
          <p:cNvSpPr txBox="1"/>
          <p:nvPr>
            <p:ph idx="1" type="body"/>
          </p:nvPr>
        </p:nvSpPr>
        <p:spPr>
          <a:xfrm>
            <a:off x="333925" y="1163150"/>
            <a:ext cx="3886500" cy="9696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a:t>Create Study Set Page</a:t>
            </a:r>
            <a:endParaRPr/>
          </a:p>
          <a:p>
            <a:pPr indent="-336550" lvl="0" marL="457200" rtl="0" algn="l">
              <a:spcBef>
                <a:spcPts val="0"/>
              </a:spcBef>
              <a:spcAft>
                <a:spcPts val="0"/>
              </a:spcAft>
              <a:buSzPts val="1700"/>
              <a:buChar char="●"/>
            </a:pPr>
            <a:r>
              <a:rPr lang="en"/>
              <a:t>AI groupings on main page</a:t>
            </a:r>
            <a:endParaRPr/>
          </a:p>
          <a:p>
            <a:pPr indent="-336550" lvl="0" marL="457200" rtl="0" algn="l">
              <a:spcBef>
                <a:spcPts val="0"/>
              </a:spcBef>
              <a:spcAft>
                <a:spcPts val="0"/>
              </a:spcAft>
              <a:buSzPts val="1700"/>
              <a:buChar char="●"/>
            </a:pPr>
            <a:r>
              <a:rPr lang="en"/>
              <a:t>Flashcard Function</a:t>
            </a:r>
            <a:endParaRPr/>
          </a:p>
        </p:txBody>
      </p:sp>
      <p:sp>
        <p:nvSpPr>
          <p:cNvPr id="339" name="Google Shape;339;p42"/>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40" name="Google Shape;340;p42"/>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41" name="Google Shape;341;p42"/>
          <p:cNvSpPr txBox="1"/>
          <p:nvPr/>
        </p:nvSpPr>
        <p:spPr>
          <a:xfrm>
            <a:off x="4641375" y="1163150"/>
            <a:ext cx="38865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Matching Game</a:t>
            </a:r>
            <a:endParaRPr sz="1700">
              <a:solidFill>
                <a:schemeClr val="dk1"/>
              </a:solidFill>
              <a:latin typeface="Inter Tight"/>
              <a:ea typeface="Inter Tight"/>
              <a:cs typeface="Inter Tight"/>
              <a:sym typeface="Inter Tight"/>
            </a:endParaRPr>
          </a:p>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Login Page</a:t>
            </a:r>
            <a:endParaRPr sz="1700">
              <a:solidFill>
                <a:schemeClr val="dk1"/>
              </a:solidFill>
              <a:latin typeface="Inter Tight"/>
              <a:ea typeface="Inter Tight"/>
              <a:cs typeface="Inter Tight"/>
              <a:sym typeface="Inter Tight"/>
            </a:endParaRPr>
          </a:p>
          <a:p>
            <a:pPr indent="-336550" lvl="0" marL="457200" rtl="0" algn="l">
              <a:spcBef>
                <a:spcPts val="0"/>
              </a:spcBef>
              <a:spcAft>
                <a:spcPts val="0"/>
              </a:spcAft>
              <a:buClr>
                <a:schemeClr val="dk1"/>
              </a:buClr>
              <a:buSzPts val="1700"/>
              <a:buFont typeface="Inter Tight"/>
              <a:buChar char="●"/>
            </a:pPr>
            <a:r>
              <a:rPr lang="en" sz="1700">
                <a:solidFill>
                  <a:schemeClr val="dk1"/>
                </a:solidFill>
                <a:latin typeface="Inter Tight"/>
                <a:ea typeface="Inter Tight"/>
                <a:cs typeface="Inter Tight"/>
                <a:sym typeface="Inter Tight"/>
              </a:rPr>
              <a:t>Signup Page</a:t>
            </a:r>
            <a:endParaRPr sz="1700">
              <a:solidFill>
                <a:schemeClr val="dk1"/>
              </a:solidFill>
              <a:latin typeface="Inter Tight"/>
              <a:ea typeface="Inter Tight"/>
              <a:cs typeface="Inter Tight"/>
              <a:sym typeface="Inter T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3"/>
          <p:cNvPicPr preferRelativeResize="0"/>
          <p:nvPr/>
        </p:nvPicPr>
        <p:blipFill rotWithShape="1">
          <a:blip r:embed="rId3">
            <a:alphaModFix/>
          </a:blip>
          <a:srcRect b="0" l="19318" r="19312" t="0"/>
          <a:stretch/>
        </p:blipFill>
        <p:spPr>
          <a:xfrm rot="300238">
            <a:off x="6442113" y="2680983"/>
            <a:ext cx="1936380" cy="1936380"/>
          </a:xfrm>
          <a:prstGeom prst="snip1Rect">
            <a:avLst>
              <a:gd fmla="val 16667" name="adj"/>
            </a:avLst>
          </a:prstGeom>
          <a:noFill/>
          <a:ln>
            <a:noFill/>
          </a:ln>
        </p:spPr>
      </p:pic>
      <p:sp>
        <p:nvSpPr>
          <p:cNvPr id="347" name="Google Shape;347;p43"/>
          <p:cNvSpPr/>
          <p:nvPr/>
        </p:nvSpPr>
        <p:spPr>
          <a:xfrm>
            <a:off x="5441219" y="3374475"/>
            <a:ext cx="1099800" cy="549900"/>
          </a:xfrm>
          <a:prstGeom prst="rightArrow">
            <a:avLst>
              <a:gd fmla="val 50000" name="adj1"/>
              <a:gd fmla="val 7594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pic>
        <p:nvPicPr>
          <p:cNvPr id="348" name="Google Shape;348;p43"/>
          <p:cNvPicPr preferRelativeResize="0"/>
          <p:nvPr/>
        </p:nvPicPr>
        <p:blipFill rotWithShape="1">
          <a:blip r:embed="rId4">
            <a:alphaModFix/>
          </a:blip>
          <a:srcRect b="0" l="15559" r="15559" t="0"/>
          <a:stretch/>
        </p:blipFill>
        <p:spPr>
          <a:xfrm rot="-300238">
            <a:off x="3603765" y="2621850"/>
            <a:ext cx="1936380" cy="1936380"/>
          </a:xfrm>
          <a:prstGeom prst="snip1Rect">
            <a:avLst>
              <a:gd fmla="val 16667" name="adj"/>
            </a:avLst>
          </a:prstGeom>
          <a:noFill/>
          <a:ln>
            <a:noFill/>
          </a:ln>
        </p:spPr>
      </p:pic>
      <p:sp>
        <p:nvSpPr>
          <p:cNvPr id="349" name="Google Shape;349;p43"/>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50" name="Google Shape;350;p43"/>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1"/>
              </a:buClr>
              <a:buSzPts val="1100"/>
              <a:buNone/>
            </a:pPr>
            <a:r>
              <a:rPr lang="en"/>
              <a:t> </a:t>
            </a:r>
            <a:endParaRPr/>
          </a:p>
        </p:txBody>
      </p:sp>
      <p:sp>
        <p:nvSpPr>
          <p:cNvPr id="351" name="Google Shape;351;p4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3"/>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How it Works</a:t>
            </a:r>
            <a:endParaRPr/>
          </a:p>
        </p:txBody>
      </p:sp>
      <p:sp>
        <p:nvSpPr>
          <p:cNvPr id="353" name="Google Shape;353;p43"/>
          <p:cNvSpPr txBox="1"/>
          <p:nvPr>
            <p:ph idx="6" type="subTitle"/>
          </p:nvPr>
        </p:nvSpPr>
        <p:spPr>
          <a:xfrm>
            <a:off x="3219313" y="1521622"/>
            <a:ext cx="2705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400"/>
              <a:t>User Information + Flashcard Set is Stored in </a:t>
            </a:r>
            <a:r>
              <a:rPr lang="en" sz="1400"/>
              <a:t>MongoDB</a:t>
            </a:r>
            <a:endParaRPr sz="1400"/>
          </a:p>
        </p:txBody>
      </p:sp>
      <p:sp>
        <p:nvSpPr>
          <p:cNvPr id="354" name="Google Shape;354;p43"/>
          <p:cNvSpPr txBox="1"/>
          <p:nvPr>
            <p:ph idx="1" type="subTitle"/>
          </p:nvPr>
        </p:nvSpPr>
        <p:spPr>
          <a:xfrm>
            <a:off x="513888" y="1593835"/>
            <a:ext cx="2705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400"/>
              <a:t>User Logs in and Creates Flashcard Set</a:t>
            </a:r>
            <a:endParaRPr sz="1400"/>
          </a:p>
        </p:txBody>
      </p:sp>
      <p:sp>
        <p:nvSpPr>
          <p:cNvPr id="355" name="Google Shape;355;p43"/>
          <p:cNvSpPr txBox="1"/>
          <p:nvPr>
            <p:ph idx="5" type="body"/>
          </p:nvPr>
        </p:nvSpPr>
        <p:spPr>
          <a:xfrm>
            <a:off x="381063" y="1521625"/>
            <a:ext cx="2705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  </a:t>
            </a:r>
            <a:endParaRPr/>
          </a:p>
        </p:txBody>
      </p:sp>
      <p:sp>
        <p:nvSpPr>
          <p:cNvPr id="356" name="Google Shape;356;p43"/>
          <p:cNvSpPr txBox="1"/>
          <p:nvPr>
            <p:ph idx="8" type="subTitle"/>
          </p:nvPr>
        </p:nvSpPr>
        <p:spPr>
          <a:xfrm>
            <a:off x="6057563" y="1291847"/>
            <a:ext cx="27054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400"/>
              <a:t>MongoDB </a:t>
            </a:r>
            <a:r>
              <a:rPr lang="en" sz="1400"/>
              <a:t>accesses</a:t>
            </a:r>
            <a:r>
              <a:rPr lang="en" sz="1400"/>
              <a:t> the study sets associated with the user for the flashcard, matching game and grouping functions</a:t>
            </a:r>
            <a:endParaRPr sz="1400"/>
          </a:p>
        </p:txBody>
      </p:sp>
      <p:sp>
        <p:nvSpPr>
          <p:cNvPr id="357" name="Google Shape;357;p43"/>
          <p:cNvSpPr txBox="1"/>
          <p:nvPr>
            <p:ph idx="9" type="body"/>
          </p:nvPr>
        </p:nvSpPr>
        <p:spPr>
          <a:xfrm>
            <a:off x="6057538" y="1521625"/>
            <a:ext cx="2705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   </a:t>
            </a:r>
            <a:endParaRPr/>
          </a:p>
        </p:txBody>
      </p:sp>
      <p:sp>
        <p:nvSpPr>
          <p:cNvPr id="358" name="Google Shape;358;p43"/>
          <p:cNvSpPr/>
          <p:nvPr/>
        </p:nvSpPr>
        <p:spPr>
          <a:xfrm rot="-301234">
            <a:off x="5144687" y="2554516"/>
            <a:ext cx="322236" cy="322236"/>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359" name="Google Shape;359;p43"/>
          <p:cNvSpPr/>
          <p:nvPr/>
        </p:nvSpPr>
        <p:spPr>
          <a:xfrm>
            <a:off x="2603004" y="3374475"/>
            <a:ext cx="1099800" cy="549900"/>
          </a:xfrm>
          <a:prstGeom prst="rightArrow">
            <a:avLst>
              <a:gd fmla="val 50000" name="adj1"/>
              <a:gd fmla="val 7594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pic>
        <p:nvPicPr>
          <p:cNvPr id="360" name="Google Shape;360;p43"/>
          <p:cNvPicPr preferRelativeResize="0"/>
          <p:nvPr/>
        </p:nvPicPr>
        <p:blipFill rotWithShape="1">
          <a:blip r:embed="rId5">
            <a:alphaModFix/>
          </a:blip>
          <a:srcRect b="0" l="13507" r="13515" t="0"/>
          <a:stretch/>
        </p:blipFill>
        <p:spPr>
          <a:xfrm rot="300238">
            <a:off x="765662" y="2681294"/>
            <a:ext cx="1936380" cy="1936380"/>
          </a:xfrm>
          <a:prstGeom prst="snip1Rect">
            <a:avLst>
              <a:gd fmla="val 16667" name="adj"/>
            </a:avLst>
          </a:prstGeom>
          <a:noFill/>
          <a:ln>
            <a:noFill/>
          </a:ln>
        </p:spPr>
      </p:pic>
      <p:sp>
        <p:nvSpPr>
          <p:cNvPr id="361" name="Google Shape;361;p43"/>
          <p:cNvSpPr/>
          <p:nvPr/>
        </p:nvSpPr>
        <p:spPr>
          <a:xfrm rot="301234">
            <a:off x="2447569" y="2755146"/>
            <a:ext cx="322236" cy="322236"/>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362" name="Google Shape;362;p43"/>
          <p:cNvSpPr/>
          <p:nvPr/>
        </p:nvSpPr>
        <p:spPr>
          <a:xfrm rot="298323">
            <a:off x="8121130" y="2752891"/>
            <a:ext cx="321911" cy="32191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44"/>
          <p:cNvPicPr preferRelativeResize="0"/>
          <p:nvPr>
            <p:ph idx="2" type="pic"/>
          </p:nvPr>
        </p:nvPicPr>
        <p:blipFill rotWithShape="1">
          <a:blip r:embed="rId3">
            <a:alphaModFix/>
          </a:blip>
          <a:srcRect b="-1969" l="2377" r="31410" t="1970"/>
          <a:stretch/>
        </p:blipFill>
        <p:spPr>
          <a:xfrm rot="-300067">
            <a:off x="550589" y="883785"/>
            <a:ext cx="3630622" cy="3658027"/>
          </a:xfrm>
          <a:prstGeom prst="snip1Rect">
            <a:avLst>
              <a:gd fmla="val 16667" name="adj"/>
            </a:avLst>
          </a:prstGeom>
        </p:spPr>
      </p:pic>
      <p:sp>
        <p:nvSpPr>
          <p:cNvPr id="368" name="Google Shape;368;p4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44"/>
          <p:cNvSpPr txBox="1"/>
          <p:nvPr>
            <p:ph type="title"/>
          </p:nvPr>
        </p:nvSpPr>
        <p:spPr>
          <a:xfrm>
            <a:off x="5204625" y="964983"/>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AI?</a:t>
            </a:r>
            <a:endParaRPr/>
          </a:p>
        </p:txBody>
      </p:sp>
      <p:sp>
        <p:nvSpPr>
          <p:cNvPr id="370" name="Google Shape;370;p44"/>
          <p:cNvSpPr txBox="1"/>
          <p:nvPr>
            <p:ph idx="1" type="body"/>
          </p:nvPr>
        </p:nvSpPr>
        <p:spPr>
          <a:xfrm>
            <a:off x="5204625" y="2035740"/>
            <a:ext cx="3662100" cy="2277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One of the </a:t>
            </a:r>
            <a:r>
              <a:rPr lang="en"/>
              <a:t>best</a:t>
            </a:r>
            <a:r>
              <a:rPr lang="en"/>
              <a:t> ways to study is by seeing connections between </a:t>
            </a:r>
            <a:r>
              <a:rPr lang="en"/>
              <a:t>different pieces of material while studying. The AI feature that does this can help the user make new concepts about the material. This method also makes it easier to retain information.</a:t>
            </a:r>
            <a:endParaRPr/>
          </a:p>
        </p:txBody>
      </p:sp>
      <p:sp>
        <p:nvSpPr>
          <p:cNvPr id="371" name="Google Shape;371;p4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72" name="Google Shape;372;p4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73" name="Google Shape;373;p44"/>
          <p:cNvSpPr/>
          <p:nvPr/>
        </p:nvSpPr>
        <p:spPr>
          <a:xfrm flipH="1" rot="5098785">
            <a:off x="3453376" y="771412"/>
            <a:ext cx="589662" cy="590559"/>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sp>
        <p:nvSpPr>
          <p:cNvPr id="379" name="Google Shape;379;p45"/>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1"/>
              </a:buClr>
              <a:buSzPts val="1100"/>
              <a:buFont typeface="Arial"/>
              <a:buNone/>
            </a:pPr>
            <a:r>
              <a:rPr lang="en"/>
              <a:t>  </a:t>
            </a:r>
            <a:endParaRPr/>
          </a:p>
        </p:txBody>
      </p:sp>
      <p:sp>
        <p:nvSpPr>
          <p:cNvPr id="380" name="Google Shape;380;p4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45"/>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Demo</a:t>
            </a:r>
            <a:endParaRPr/>
          </a:p>
        </p:txBody>
      </p:sp>
      <p:sp>
        <p:nvSpPr>
          <p:cNvPr id="382" name="Google Shape;382;p45"/>
          <p:cNvSpPr txBox="1"/>
          <p:nvPr>
            <p:ph idx="1" type="body"/>
          </p:nvPr>
        </p:nvSpPr>
        <p:spPr>
          <a:xfrm>
            <a:off x="333925" y="1163150"/>
            <a:ext cx="84756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 </a:t>
            </a:r>
            <a:endParaRPr/>
          </a:p>
        </p:txBody>
      </p:sp>
      <p:sp>
        <p:nvSpPr>
          <p:cNvPr id="383" name="Google Shape;383;p45"/>
          <p:cNvSpPr/>
          <p:nvPr/>
        </p:nvSpPr>
        <p:spPr>
          <a:xfrm flipH="1" rot="5400000">
            <a:off x="6284350" y="2311216"/>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
        <p:nvSpPr>
          <p:cNvPr id="384" name="Google Shape;384;p45"/>
          <p:cNvSpPr/>
          <p:nvPr/>
        </p:nvSpPr>
        <p:spPr>
          <a:xfrm flipH="1" rot="5400000">
            <a:off x="5261775" y="20555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385" name="Google Shape;385;p45"/>
          <p:cNvPicPr preferRelativeResize="0"/>
          <p:nvPr/>
        </p:nvPicPr>
        <p:blipFill>
          <a:blip r:embed="rId3">
            <a:alphaModFix/>
          </a:blip>
          <a:stretch>
            <a:fillRect/>
          </a:stretch>
        </p:blipFill>
        <p:spPr>
          <a:xfrm>
            <a:off x="1214325" y="1442425"/>
            <a:ext cx="6715362" cy="3229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