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6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59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2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12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1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6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2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6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3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9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75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40F9-9AEF-4566-9519-3BC9146DCCE9}" type="datetimeFigureOut">
              <a:rPr lang="es-AR" smtClean="0"/>
              <a:t>14/2/2023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73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D6F0-B2D1-4027-9110-192F5BA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77" y="2842766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BASE DE DATOS: CONTROL DE UNA DISTRIBUIDORA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45C667-CC13-4F10-B7A0-FB524D76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8835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Agustin Gonzalo Togni Balassi</a:t>
            </a:r>
          </a:p>
          <a:p>
            <a:pPr algn="ctr"/>
            <a:endParaRPr lang="es-AR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04F64C-A00E-4E39-BAAA-9FD2516CE3AC}"/>
              </a:ext>
            </a:extLst>
          </p:cNvPr>
          <p:cNvSpPr txBox="1">
            <a:spLocks/>
          </p:cNvSpPr>
          <p:nvPr/>
        </p:nvSpPr>
        <p:spPr>
          <a:xfrm>
            <a:off x="169992" y="5209169"/>
            <a:ext cx="8144134" cy="12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Profesor: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Sebastián Andrés Quezada</a:t>
            </a:r>
            <a:endParaRPr lang="en-US" sz="2200" dirty="0"/>
          </a:p>
          <a:p>
            <a:pPr algn="l"/>
            <a:r>
              <a:rPr lang="en-US" sz="2400" dirty="0"/>
              <a:t>Tutor: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Yoelys Figueredo Padrón</a:t>
            </a:r>
            <a:endParaRPr lang="en-US" sz="2200" dirty="0"/>
          </a:p>
          <a:p>
            <a:pPr algn="l"/>
            <a:r>
              <a:rPr lang="en-US" sz="2400" dirty="0"/>
              <a:t>CoderHouse: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Comisión 34985</a:t>
            </a:r>
            <a:endParaRPr lang="en-US" sz="2200" dirty="0"/>
          </a:p>
          <a:p>
            <a:pPr algn="l"/>
            <a:endParaRPr lang="en-US" dirty="0"/>
          </a:p>
          <a:p>
            <a:pPr algn="ctr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FDD9-BDE9-42C5-A652-C530867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E4E4D1-F39A-4C1F-8025-DD520105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43792"/>
            <a:ext cx="8697539" cy="17147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C6673D-97A8-4937-981E-EB8AE8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4036163"/>
            <a:ext cx="8697539" cy="1324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D01207-2160-44A5-99D1-1A499CC23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2" y="5537955"/>
            <a:ext cx="868801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8619-9330-4C01-8323-372DD46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N.2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20F5A8-B48E-4DB8-B043-D4374CBFB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92" y="2171593"/>
            <a:ext cx="8707065" cy="1524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032F8A-EE24-42C6-A45F-A7D4CF00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5408136"/>
            <a:ext cx="8707065" cy="9526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C2EA1E-4F5B-4EFC-84FD-050CB44AD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885128"/>
            <a:ext cx="868801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A5DD-A65C-4C25-BFC5-C10E4A7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N.3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DD7686-35B8-4B8D-87E5-42986576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85908"/>
            <a:ext cx="8697539" cy="11336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ABDE97-20AA-46ED-B20D-B44E895B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06" y="3538460"/>
            <a:ext cx="8688012" cy="11336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829EBB-FA30-4B73-8BA4-8D8E83DF0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22" y="4891012"/>
            <a:ext cx="7892179" cy="17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B282-ED95-4EE3-91C9-4804F2E3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N.4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4DAD9A-E176-4A98-89D4-2AC20E4A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545923"/>
            <a:ext cx="9011482" cy="33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2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76E9-0331-4142-AA13-F600E20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N.5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05E1B4-AEC0-4CB1-A68A-C607740CE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8" y="2224740"/>
            <a:ext cx="9276524" cy="2090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24D65A-8E74-4DAA-95D5-28E250DE7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8" y="4606270"/>
            <a:ext cx="9276524" cy="18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80C47-CD59-4E3D-9EC3-D44026F9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N.6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C5FAA5-08F4-4B32-AFB8-1E92BADF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3" y="2121240"/>
            <a:ext cx="8844679" cy="26155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6B1CE8-EAAD-4E6D-9394-4E9AF68B5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3" y="4949335"/>
            <a:ext cx="8844679" cy="16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0A03-87DA-42DE-AD9A-63D28FF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DE GRAFICOS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D18F8-1B9D-49A0-8A58-C7109B2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82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CCE2-F30A-4492-AEF5-AB494AE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91328"/>
            <a:ext cx="9613861" cy="1080938"/>
          </a:xfrm>
        </p:spPr>
        <p:txBody>
          <a:bodyPr/>
          <a:lstStyle/>
          <a:p>
            <a:r>
              <a:rPr lang="en-US" dirty="0"/>
              <a:t>GRACIAS POR SU TIEMPO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D822C-C009-4A1E-AD36-5F6A91F8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1" y="2637672"/>
            <a:ext cx="7041279" cy="2654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Trabajo realizado como “Proyecto Final” para el curso “SQL” de CoderHouse. Fecha: ??/??/????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39F171-8463-4930-B233-FBFF5AA5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637672"/>
            <a:ext cx="3429000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2E8394-CF5B-4726-8AB7-94AF2B63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90" y="3964804"/>
            <a:ext cx="4000500" cy="20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D277-7216-4BBA-A24E-498AF46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CAC224-53F1-4920-8BC0-ED98F44B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7972"/>
            <a:ext cx="6774579" cy="427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Objetivos</a:t>
            </a:r>
          </a:p>
          <a:p>
            <a:r>
              <a:rPr lang="en-US" dirty="0"/>
              <a:t>Agregando Funciones</a:t>
            </a:r>
          </a:p>
          <a:p>
            <a:r>
              <a:rPr lang="en-US" dirty="0"/>
              <a:t>Store Procedure                                                  </a:t>
            </a:r>
          </a:p>
          <a:p>
            <a:r>
              <a:rPr lang="en-US" dirty="0"/>
              <a:t>Creacion de Vistas</a:t>
            </a:r>
          </a:p>
          <a:p>
            <a:r>
              <a:rPr lang="en-US" dirty="0"/>
              <a:t>Agregando Triggers</a:t>
            </a:r>
          </a:p>
          <a:p>
            <a:r>
              <a:rPr lang="en-US" dirty="0"/>
              <a:t>Diagrama E-R Control de Distribuidora</a:t>
            </a:r>
          </a:p>
          <a:p>
            <a:r>
              <a:rPr lang="en-US" dirty="0"/>
              <a:t>Diagrama de Tablas Control de Distribuidora</a:t>
            </a:r>
          </a:p>
          <a:p>
            <a:r>
              <a:rPr lang="en-US" dirty="0"/>
              <a:t>Muestra de Tablas</a:t>
            </a:r>
          </a:p>
          <a:p>
            <a:r>
              <a:rPr lang="es-AR" dirty="0"/>
              <a:t>Datos de Graficos</a:t>
            </a:r>
          </a:p>
          <a:p>
            <a:r>
              <a:rPr lang="es-AR" dirty="0"/>
              <a:t>Informe Final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3972D8B-D744-465F-B60F-A9CF2FE13BED}"/>
              </a:ext>
            </a:extLst>
          </p:cNvPr>
          <p:cNvSpPr txBox="1">
            <a:spLocks/>
          </p:cNvSpPr>
          <p:nvPr/>
        </p:nvSpPr>
        <p:spPr>
          <a:xfrm>
            <a:off x="9169401" y="2247972"/>
            <a:ext cx="1769843" cy="4279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 action="ppaction://hlinksldjump"/>
              </a:rPr>
              <a:t>Pag.3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Pag.4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Pag.5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Pag.6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Pag.7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Pag.8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Pag.9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Pag.10-13 </a:t>
            </a:r>
            <a:endParaRPr lang="en-US" dirty="0"/>
          </a:p>
          <a:p>
            <a:r>
              <a:rPr lang="en-US" dirty="0"/>
              <a:t>Pag.16</a:t>
            </a:r>
          </a:p>
          <a:p>
            <a:r>
              <a:rPr lang="en-US" dirty="0"/>
              <a:t>Pag.17</a:t>
            </a:r>
          </a:p>
        </p:txBody>
      </p:sp>
    </p:spTree>
    <p:extLst>
      <p:ext uri="{BB962C8B-B14F-4D97-AF65-F5344CB8AC3E}">
        <p14:creationId xmlns:p14="http://schemas.microsoft.com/office/powerpoint/2010/main" val="38276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96E0-16D6-4988-8A33-F25A60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DA2D-88A9-4761-B135-63330CFD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realizara una base de datos para llevar a cabo el control del </a:t>
            </a:r>
            <a:r>
              <a:rPr lang="en-US" dirty="0" err="1"/>
              <a:t>trabajo</a:t>
            </a:r>
            <a:r>
              <a:rPr lang="en-US" dirty="0"/>
              <a:t> completo de una </a:t>
            </a:r>
            <a:r>
              <a:rPr lang="en-US" dirty="0" err="1"/>
              <a:t>distribuidora</a:t>
            </a:r>
            <a:r>
              <a:rPr lang="en-US" dirty="0"/>
              <a:t>, con clientes, pedidos, articulos, facturas, transporte, entre otros, aplicando siempre a las necesidades de la </a:t>
            </a:r>
            <a:r>
              <a:rPr lang="en-US" dirty="0" err="1"/>
              <a:t>distribuidora</a:t>
            </a:r>
            <a:r>
              <a:rPr lang="en-US" dirty="0"/>
              <a:t>. </a:t>
            </a:r>
          </a:p>
          <a:p>
            <a:r>
              <a:rPr lang="es-AR" dirty="0"/>
              <a:t>La finalidad final de esta base de datos es ayudar a la administración de la distribuidora, para que esta pueda llevar un registro correcto de todos las ventas realizados a la misma. A su vez se va a utilizar para agilizar los procesos, pudiendo trabajar con mas eficiencia y brindadoles a los clientes el mejor servicio posible.</a:t>
            </a:r>
          </a:p>
        </p:txBody>
      </p:sp>
    </p:spTree>
    <p:extLst>
      <p:ext uri="{BB962C8B-B14F-4D97-AF65-F5344CB8AC3E}">
        <p14:creationId xmlns:p14="http://schemas.microsoft.com/office/powerpoint/2010/main" val="4007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9F11-11C3-45D4-BB83-FB7C55F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FA0D-E244-4E9A-A12F-02875AD8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1172"/>
            <a:ext cx="5415679" cy="376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 agregaron dos funciones con el nombre “calculo_margen” y “aviso_margen” con las cuales vamos a poder calcular lo siguiente: </a:t>
            </a:r>
          </a:p>
          <a:p>
            <a:pPr>
              <a:buFontTx/>
              <a:buChar char="-"/>
            </a:pPr>
            <a:r>
              <a:rPr lang="en-US" sz="2000" dirty="0"/>
              <a:t>“calculo_margen”: Permite saber el margen exacto de ganancia que se le esta ganando a cada producto vendido.</a:t>
            </a:r>
          </a:p>
          <a:p>
            <a:pPr>
              <a:buFontTx/>
              <a:buChar char="-"/>
            </a:pPr>
            <a:r>
              <a:rPr lang="en-US" sz="2000" dirty="0"/>
              <a:t>“aviso_margen”: Permite encontrar de manera mas visual aquellos productos que se encuentren con un margen de ganancia menor al esperado.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7EDA52-B364-4EEF-A5B6-7C29C148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31" y="2841696"/>
            <a:ext cx="3357251" cy="2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D682-8D52-4784-9FCD-50B77490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C461C-B161-47CD-BC91-8AC57C24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3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5688-BF4C-44F3-856E-25C882F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CREACION DE VISTAS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FBAFC-2A87-473C-AB40-F56E751D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101075"/>
            <a:ext cx="4515793" cy="2251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crearon un total de cinco (5) vistas con el objetivo de unir algunos campos de tablas especificas para mostrar resultados que brinden una informacion mas detallada.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F5E2E-20F6-4A8A-BD91-4DED8207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20" y="2463511"/>
            <a:ext cx="5072868" cy="3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895F4-4DE2-47F0-8554-13C0AA3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TRIGGERS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A13D-D816-4EE4-A506-070A860C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56813"/>
            <a:ext cx="6081208" cy="32418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 agregaron 6 triggers en total:</a:t>
            </a:r>
          </a:p>
          <a:p>
            <a:pPr>
              <a:buFontTx/>
              <a:buChar char="-"/>
            </a:pPr>
            <a:r>
              <a:rPr lang="en-US" dirty="0"/>
              <a:t>‘tr_after_insertar_cliente’</a:t>
            </a:r>
          </a:p>
          <a:p>
            <a:pPr>
              <a:buFontTx/>
              <a:buChar char="-"/>
            </a:pPr>
            <a:r>
              <a:rPr lang="en-US" dirty="0"/>
              <a:t>‘tr_before_actulizar_cliente’</a:t>
            </a:r>
          </a:p>
          <a:p>
            <a:pPr>
              <a:buFontTx/>
              <a:buChar char="-"/>
            </a:pPr>
            <a:r>
              <a:rPr lang="en-US" dirty="0"/>
              <a:t>‘tr_before_borrar_cliente’</a:t>
            </a:r>
          </a:p>
          <a:p>
            <a:pPr>
              <a:buFontTx/>
              <a:buChar char="-"/>
            </a:pPr>
            <a:r>
              <a:rPr lang="en-US" dirty="0"/>
              <a:t>‘tr_after_insertar_detalles_productos’</a:t>
            </a:r>
          </a:p>
          <a:p>
            <a:pPr>
              <a:buFontTx/>
              <a:buChar char="-"/>
            </a:pPr>
            <a:r>
              <a:rPr lang="en-US" dirty="0"/>
              <a:t>‘tr_before_actualizar_detalles_productos’</a:t>
            </a:r>
          </a:p>
          <a:p>
            <a:pPr>
              <a:buFontTx/>
              <a:buChar char="-"/>
            </a:pPr>
            <a:r>
              <a:rPr lang="en-US" dirty="0"/>
              <a:t>‘tr_before_eliminar_detalles_productos’</a:t>
            </a:r>
          </a:p>
          <a:p>
            <a:pPr marL="0" indent="0">
              <a:buNone/>
            </a:pPr>
            <a:r>
              <a:rPr lang="en-US" dirty="0"/>
              <a:t>con el objetivo de llevar a cabo un control de quien y cuando inserta, actualiza y elimina datos.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140ABF-FB1A-4E8E-9D93-0CBFCA84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87" y="2269267"/>
            <a:ext cx="3461839" cy="19084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6EB751-E179-4B87-9EBC-6338138A1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86" y="4544507"/>
            <a:ext cx="3461839" cy="15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818A-3155-4B07-A30B-CFE20BF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E-R CONTROL DE DISTRIBUIDORA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953A48-B1AA-4299-94D9-CB38AFE0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54" y="2108529"/>
            <a:ext cx="5096512" cy="4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5081-2D5D-487A-A9E2-74F6ED3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765928"/>
            <a:ext cx="9938582" cy="1080938"/>
          </a:xfrm>
        </p:spPr>
        <p:txBody>
          <a:bodyPr>
            <a:normAutofit/>
          </a:bodyPr>
          <a:lstStyle/>
          <a:p>
            <a:r>
              <a:rPr lang="en-US" sz="3400" dirty="0"/>
              <a:t>DIAGRAMA DE TABLAS CONTROL DE DISTRIBUIDORA</a:t>
            </a:r>
            <a:endParaRPr lang="es-AR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74F71-09A4-492C-832E-DCB630E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6900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94</TotalTime>
  <Words>461</Words>
  <Application>Microsoft Office PowerPoint</Application>
  <PresentationFormat>Panorámica</PresentationFormat>
  <Paragraphs>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BASE DE DATOS: CONTROL DE UNA DISTRIBUIDORA</vt:lpstr>
      <vt:lpstr>INDICE</vt:lpstr>
      <vt:lpstr>OBJETIVO</vt:lpstr>
      <vt:lpstr>AGREGANDO FUNCIONES</vt:lpstr>
      <vt:lpstr>STORE PROCEDURE</vt:lpstr>
      <vt:lpstr>CREACION DE VISTAS</vt:lpstr>
      <vt:lpstr>AGREGANDO TRIGGERS</vt:lpstr>
      <vt:lpstr>DIAGRAMA E-R CONTROL DE DISTRIBUIDORA</vt:lpstr>
      <vt:lpstr>DIAGRAMA DE TABLAS CONTROL DE DISTRIBUIDORA</vt:lpstr>
      <vt:lpstr>MUESTRA DE TABLAS</vt:lpstr>
      <vt:lpstr>MUESTRA DE TABLAS N.2</vt:lpstr>
      <vt:lpstr>MUESTRA DE TABLAS N.3</vt:lpstr>
      <vt:lpstr>MUESTRA DE TABLAS N.4</vt:lpstr>
      <vt:lpstr>MUESTRA DE TABLAS N.5</vt:lpstr>
      <vt:lpstr>MUESTRA DE TABLAS N.6</vt:lpstr>
      <vt:lpstr>DATOS DE GRAFICOS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CONTROL DE UNA DISTRIBUIDORA</dc:title>
  <dc:creator>Agus 123</dc:creator>
  <cp:lastModifiedBy>Agus 123</cp:lastModifiedBy>
  <cp:revision>18</cp:revision>
  <dcterms:created xsi:type="dcterms:W3CDTF">2022-12-26T19:32:53Z</dcterms:created>
  <dcterms:modified xsi:type="dcterms:W3CDTF">2023-02-14T13:30:02Z</dcterms:modified>
</cp:coreProperties>
</file>