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86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59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1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65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26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312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41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065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2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1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564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5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39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9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2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75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40F9-9AEF-4566-9519-3BC9146DCCE9}" type="datetimeFigureOut">
              <a:rPr lang="es-AR" smtClean="0"/>
              <a:t>31/1/2023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73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0D6F0-B2D1-4027-9110-192F5BA5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877" y="2842766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BASE DE DATOS: CONTROL DE UNA DISTRIBUIDORA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45C667-CC13-4F10-B7A0-FB524D76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48835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Agustin Gonzalo Togni Balassi</a:t>
            </a:r>
          </a:p>
          <a:p>
            <a:pPr algn="ctr"/>
            <a:endParaRPr lang="es-AR" sz="2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04F64C-A00E-4E39-BAAA-9FD2516CE3AC}"/>
              </a:ext>
            </a:extLst>
          </p:cNvPr>
          <p:cNvSpPr txBox="1">
            <a:spLocks/>
          </p:cNvSpPr>
          <p:nvPr/>
        </p:nvSpPr>
        <p:spPr>
          <a:xfrm>
            <a:off x="169992" y="5209169"/>
            <a:ext cx="8144134" cy="120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Profesor: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Sebastián Andrés Quezada</a:t>
            </a:r>
            <a:endParaRPr lang="en-US" sz="2200" dirty="0"/>
          </a:p>
          <a:p>
            <a:pPr algn="l"/>
            <a:r>
              <a:rPr lang="en-US" sz="2400" dirty="0"/>
              <a:t>Tutor: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Yoelys Figueredo Padrón</a:t>
            </a:r>
            <a:endParaRPr lang="en-US" sz="2200" dirty="0"/>
          </a:p>
          <a:p>
            <a:pPr algn="l"/>
            <a:r>
              <a:rPr lang="en-US" sz="2400" dirty="0"/>
              <a:t>CoderHouse: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Comisión 34985</a:t>
            </a:r>
            <a:endParaRPr lang="en-US" sz="2200" dirty="0"/>
          </a:p>
          <a:p>
            <a:pPr algn="l"/>
            <a:endParaRPr lang="en-US" dirty="0"/>
          </a:p>
          <a:p>
            <a:pPr algn="ctr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70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FDD9-BDE9-42C5-A652-C530867C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354790-8AE4-44AE-944C-60EB5292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2148554"/>
            <a:ext cx="8697539" cy="17052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2783F2-F3B7-49DB-A891-13319530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4016880"/>
            <a:ext cx="8688012" cy="1324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1AD1D4-5859-4E7E-9BA5-CDA2363E8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16" y="5537955"/>
            <a:ext cx="8697539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8619-9330-4C01-8323-372DD466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N.2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E4C3B7-ABA0-4A8A-B0ED-FBACAA5A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2170165"/>
            <a:ext cx="8688012" cy="1343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6BA77C-ED1F-4139-A365-C9994FC37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3699675"/>
            <a:ext cx="8678486" cy="1324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2B95E90-297A-4AF7-8CB6-501241F2F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5233690"/>
            <a:ext cx="868801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2A5DD-A65C-4C25-BFC5-C10E4A70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N.3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DD1984-53A1-4452-9B4A-8650CADC8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96" y="2169523"/>
            <a:ext cx="8678486" cy="1143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762E53-D4AE-49D8-82CC-B55BA0CC4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3492887"/>
            <a:ext cx="86880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0A03-87DA-42DE-AD9A-63D28FF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DE GRAFICOS</a:t>
            </a:r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6D18F8-1B9D-49A0-8A58-C7109B2D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82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4CCE2-F30A-4492-AEF5-AB494AE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91328"/>
            <a:ext cx="9613861" cy="1080938"/>
          </a:xfrm>
        </p:spPr>
        <p:txBody>
          <a:bodyPr/>
          <a:lstStyle/>
          <a:p>
            <a:r>
              <a:rPr lang="en-US" dirty="0"/>
              <a:t>GRACIAS POR SU TIEMPO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D822C-C009-4A1E-AD36-5F6A91F8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1" y="2637672"/>
            <a:ext cx="7041279" cy="2654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Trabajo realizado como “Proyecto Final” para el curso “SQL” de CoderHouse. Fecha: ??/??/????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39F171-8463-4930-B233-FBFF5AA5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637672"/>
            <a:ext cx="3429000" cy="3429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2E8394-CF5B-4726-8AB7-94AF2B63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90" y="3964804"/>
            <a:ext cx="4000500" cy="20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1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D277-7216-4BBA-A24E-498AF467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</a:t>
            </a:r>
            <a:endParaRPr lang="es-A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CAC224-53F1-4920-8BC0-ED98F44B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47972"/>
            <a:ext cx="6774579" cy="4279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Objetivos</a:t>
            </a:r>
          </a:p>
          <a:p>
            <a:r>
              <a:rPr lang="en-US" dirty="0"/>
              <a:t>Agregando Funciones</a:t>
            </a:r>
          </a:p>
          <a:p>
            <a:r>
              <a:rPr lang="en-US" dirty="0"/>
              <a:t>Store Procedure                                                  </a:t>
            </a:r>
          </a:p>
          <a:p>
            <a:r>
              <a:rPr lang="en-US" dirty="0"/>
              <a:t>Creacion de Vistas</a:t>
            </a:r>
          </a:p>
          <a:p>
            <a:r>
              <a:rPr lang="en-US" dirty="0"/>
              <a:t>Agregando Triggers</a:t>
            </a:r>
          </a:p>
          <a:p>
            <a:r>
              <a:rPr lang="en-US" dirty="0"/>
              <a:t>Diagrama E-R Control de Distribuidora</a:t>
            </a:r>
          </a:p>
          <a:p>
            <a:r>
              <a:rPr lang="en-US" dirty="0"/>
              <a:t>Diagrama de Tablas Control de Distribuidora</a:t>
            </a:r>
          </a:p>
          <a:p>
            <a:r>
              <a:rPr lang="en-US" dirty="0"/>
              <a:t>Muestra de Tablas</a:t>
            </a:r>
          </a:p>
          <a:p>
            <a:r>
              <a:rPr lang="es-AR" dirty="0"/>
              <a:t>Datos de Graficos</a:t>
            </a:r>
          </a:p>
          <a:p>
            <a:r>
              <a:rPr lang="es-AR" dirty="0"/>
              <a:t>Informe Final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3972D8B-D744-465F-B60F-A9CF2FE13BED}"/>
              </a:ext>
            </a:extLst>
          </p:cNvPr>
          <p:cNvSpPr txBox="1">
            <a:spLocks/>
          </p:cNvSpPr>
          <p:nvPr/>
        </p:nvSpPr>
        <p:spPr>
          <a:xfrm>
            <a:off x="9169401" y="2247972"/>
            <a:ext cx="1769843" cy="4279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 action="ppaction://hlinksldjump"/>
              </a:rPr>
              <a:t>Pag.3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Pag.4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Pag.5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Pag.6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Pag.7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Pag.8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Pag.9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Pag.10-13 </a:t>
            </a:r>
            <a:endParaRPr lang="en-US" dirty="0"/>
          </a:p>
          <a:p>
            <a:r>
              <a:rPr lang="en-US" dirty="0"/>
              <a:t>Pag.??</a:t>
            </a:r>
          </a:p>
          <a:p>
            <a:r>
              <a:rPr lang="en-US" dirty="0"/>
              <a:t>Pag.??</a:t>
            </a:r>
          </a:p>
        </p:txBody>
      </p:sp>
    </p:spTree>
    <p:extLst>
      <p:ext uri="{BB962C8B-B14F-4D97-AF65-F5344CB8AC3E}">
        <p14:creationId xmlns:p14="http://schemas.microsoft.com/office/powerpoint/2010/main" val="38276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96E0-16D6-4988-8A33-F25A60B1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DA2D-88A9-4761-B135-63330CFD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realizara una base de datos para llevar a cabo el control del </a:t>
            </a:r>
            <a:r>
              <a:rPr lang="en-US" dirty="0" err="1"/>
              <a:t>trabajo</a:t>
            </a:r>
            <a:r>
              <a:rPr lang="en-US" dirty="0"/>
              <a:t> completo de una </a:t>
            </a:r>
            <a:r>
              <a:rPr lang="en-US" dirty="0" err="1"/>
              <a:t>distribuidora</a:t>
            </a:r>
            <a:r>
              <a:rPr lang="en-US" dirty="0"/>
              <a:t>, con clientes, pedidos, articulos, facturas, transporte, entre otros, aplicando siempre a las necesidades de la </a:t>
            </a:r>
            <a:r>
              <a:rPr lang="en-US" dirty="0" err="1"/>
              <a:t>distribuidora</a:t>
            </a:r>
            <a:r>
              <a:rPr lang="en-US" dirty="0"/>
              <a:t>. </a:t>
            </a:r>
          </a:p>
          <a:p>
            <a:r>
              <a:rPr lang="es-AR" dirty="0"/>
              <a:t>La finalidad final de esta base de datos es ayudar a la administración de la distribuidora, para que esta pueda llevar un registro correcto de todos las ventas realizados a la misma. A su vez se va a utilizar para agilizar los procesos, pudiendo trabajar con mas eficiencia y brindadoles a los clientes el mejor servicio posible.</a:t>
            </a:r>
          </a:p>
        </p:txBody>
      </p:sp>
    </p:spTree>
    <p:extLst>
      <p:ext uri="{BB962C8B-B14F-4D97-AF65-F5344CB8AC3E}">
        <p14:creationId xmlns:p14="http://schemas.microsoft.com/office/powerpoint/2010/main" val="4007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9F11-11C3-45D4-BB83-FB7C55F9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AGREGANDO FUNCIONES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3FA0D-E244-4E9A-A12F-02875AD8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03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AD682-8D52-4784-9FCD-50B77490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PROCEDURE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C461C-B161-47CD-BC91-8AC57C24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030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A5688-BF4C-44F3-856E-25C882F6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CREACION DE VISTAS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FBAFC-2A87-473C-AB40-F56E751D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326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895F4-4DE2-47F0-8554-13C0AA35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AGREGANDO TRIGGERS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FA13D-D816-4EE4-A506-070A860C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79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D818A-3155-4B07-A30B-CFE20BFD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E-R CONTROL DE DISTRIBUIDORA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953A48-B1AA-4299-94D9-CB38AFE0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54" y="2108529"/>
            <a:ext cx="5096512" cy="45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5081-2D5D-487A-A9E2-74F6ED31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765928"/>
            <a:ext cx="9938582" cy="1080938"/>
          </a:xfrm>
        </p:spPr>
        <p:txBody>
          <a:bodyPr>
            <a:normAutofit/>
          </a:bodyPr>
          <a:lstStyle/>
          <a:p>
            <a:r>
              <a:rPr lang="en-US" sz="3400" dirty="0"/>
              <a:t>DIAGRAMA DE TABLAS CONTROL DE DISTRIBUIDORA</a:t>
            </a:r>
            <a:endParaRPr lang="es-AR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74F71-09A4-492C-832E-DCB630E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26900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65</TotalTime>
  <Words>249</Words>
  <Application>Microsoft Office PowerPoint</Application>
  <PresentationFormat>Panorámica</PresentationFormat>
  <Paragraphs>41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BASE DE DATOS: CONTROL DE UNA DISTRIBUIDORA</vt:lpstr>
      <vt:lpstr>INDICE</vt:lpstr>
      <vt:lpstr>OBJETIVO</vt:lpstr>
      <vt:lpstr>AGREGANDO FUNCIONES</vt:lpstr>
      <vt:lpstr>STORE PROCEDURE</vt:lpstr>
      <vt:lpstr>CREACION DE VISTAS</vt:lpstr>
      <vt:lpstr>AGREGANDO TRIGGERS</vt:lpstr>
      <vt:lpstr>DIAGRAMA E-R CONTROL DE DISTRIBUIDORA</vt:lpstr>
      <vt:lpstr>DIAGRAMA DE TABLAS CONTROL DE DISTRIBUIDORA</vt:lpstr>
      <vt:lpstr>MUESTRA DE TABLAS</vt:lpstr>
      <vt:lpstr>MUESTRA DE TABLAS N.2</vt:lpstr>
      <vt:lpstr>MUESTRA DE TABLAS N.3</vt:lpstr>
      <vt:lpstr>DATOS DE GRAFICOS</vt:lpstr>
      <vt:lpstr>GRACIAS POR SU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DATOS: CONTROL DE UNA DISTRIBUIDORA</dc:title>
  <dc:creator>Agus 123</dc:creator>
  <cp:lastModifiedBy>Agus 123</cp:lastModifiedBy>
  <cp:revision>12</cp:revision>
  <dcterms:created xsi:type="dcterms:W3CDTF">2022-12-26T19:32:53Z</dcterms:created>
  <dcterms:modified xsi:type="dcterms:W3CDTF">2023-01-31T20:13:11Z</dcterms:modified>
</cp:coreProperties>
</file>