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37" r:id="rId2"/>
  </p:sldMasterIdLst>
  <p:notesMasterIdLst>
    <p:notesMasterId r:id="rId13"/>
  </p:notesMasterIdLst>
  <p:handoutMasterIdLst>
    <p:handoutMasterId r:id="rId14"/>
  </p:handoutMasterIdLst>
  <p:sldIdLst>
    <p:sldId id="256" r:id="rId3"/>
    <p:sldId id="257" r:id="rId4"/>
    <p:sldId id="415" r:id="rId5"/>
    <p:sldId id="416" r:id="rId6"/>
    <p:sldId id="417" r:id="rId7"/>
    <p:sldId id="418" r:id="rId8"/>
    <p:sldId id="419" r:id="rId9"/>
    <p:sldId id="420" r:id="rId10"/>
    <p:sldId id="421" r:id="rId11"/>
    <p:sldId id="422" r:id="rId12"/>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2"/>
  </p:normalViewPr>
  <p:slideViewPr>
    <p:cSldViewPr snapToGrid="0" showGuides="1">
      <p:cViewPr varScale="1">
        <p:scale>
          <a:sx n="106" d="100"/>
          <a:sy n="106" d="100"/>
        </p:scale>
        <p:origin x="792" y="184"/>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2024/5/6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607849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16200A-AE2B-448D-8CDD-946A24C06CA0}" type="datetimeFigureOut">
              <a:rPr lang="zh-CN" altLang="en-US" smtClean="0"/>
              <a:t>2024/5/6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CE1A1B-3BC5-4C95-BB9E-D8F8D91711E9}" type="slidenum">
              <a:rPr lang="zh-CN" altLang="en-US" smtClean="0"/>
              <a:t>‹#›</a:t>
            </a:fld>
            <a:endParaRPr lang="zh-CN" altLang="en-US"/>
          </a:p>
        </p:txBody>
      </p:sp>
    </p:spTree>
    <p:extLst>
      <p:ext uri="{BB962C8B-B14F-4D97-AF65-F5344CB8AC3E}">
        <p14:creationId xmlns:p14="http://schemas.microsoft.com/office/powerpoint/2010/main" val="356750196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模板来自于： 第一PPT https://www.1ppt.com/</a:t>
            </a:r>
          </a:p>
          <a:p>
            <a:endParaRPr lang="zh-CN" altLang="en-US"/>
          </a:p>
        </p:txBody>
      </p:sp>
    </p:spTree>
    <p:extLst>
      <p:ext uri="{BB962C8B-B14F-4D97-AF65-F5344CB8AC3E}">
        <p14:creationId xmlns:p14="http://schemas.microsoft.com/office/powerpoint/2010/main" val="3013267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p>
          <a:p>
            <a:endParaRPr lang="zh-CN" altLang="en-US"/>
          </a:p>
        </p:txBody>
      </p:sp>
    </p:spTree>
    <p:extLst>
      <p:ext uri="{BB962C8B-B14F-4D97-AF65-F5344CB8AC3E}">
        <p14:creationId xmlns:p14="http://schemas.microsoft.com/office/powerpoint/2010/main" val="2367616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18B8DE-C822-468B-AEFE-1F9C2EAAC8C6}" type="slidenum">
              <a:rPr lang="zh-CN" altLang="en-US" smtClean="0"/>
              <a:t>‹#›</a:t>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4290686554"/>
      </p:ext>
    </p:extLst>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1637887527"/>
      </p:ext>
    </p:extLst>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1006892339"/>
      </p:ext>
    </p:extLst>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4031940622"/>
      </p:ext>
    </p:extLst>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1612585503"/>
      </p:ext>
    </p:extLst>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4191664703"/>
      </p:ext>
    </p:extLst>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916495488"/>
      </p:ext>
    </p:extLst>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1731081885"/>
      </p:ext>
    </p:extLst>
  </p:cSld>
  <p:clrMapOvr>
    <a:masterClrMapping/>
  </p:clrMapOvr>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2367808256"/>
      </p:ext>
    </p:extLst>
  </p:cSld>
  <p:clrMapOvr>
    <a:masterClrMapping/>
  </p:clrMapOvr>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2537960590"/>
      </p:ext>
    </p:extLst>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18B8DE-C822-468B-AEFE-1F9C2EAAC8C6}" type="slidenum">
              <a:rPr lang="zh-CN" altLang="en-US" smtClean="0"/>
              <a:t>‹#›</a:t>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419291305"/>
      </p:ext>
    </p:extLst>
  </p:cSld>
  <p:clrMapOvr>
    <a:masterClrMapping/>
  </p:clrMapOvr>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1220567596"/>
      </p:ext>
    </p:extLst>
  </p:cSld>
  <p:clrMapOvr>
    <a:masterClrMapping/>
  </p:clrMapOvr>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149627596"/>
      </p:ext>
    </p:extLst>
  </p:cSld>
  <p:clrMapOvr>
    <a:masterClrMapping/>
  </p:clrMapOvr>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2280436844"/>
      </p:ext>
    </p:extLst>
  </p:cSld>
  <p:clrMapOvr>
    <a:masterClrMapping/>
  </p:clrMapOvr>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4266746822"/>
      </p:ext>
    </p:extLst>
  </p:cSld>
  <p:clrMapOvr>
    <a:masterClrMapping/>
  </p:clrMapOvr>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3822486551"/>
      </p:ext>
    </p:extLst>
  </p:cSld>
  <p:clrMapOvr>
    <a:masterClrMapping/>
  </p:clrMapOvr>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711638650"/>
      </p:ext>
    </p:extLst>
  </p:cSld>
  <p:clrMapOvr>
    <a:masterClrMapping/>
  </p:clrMapOvr>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2089374754"/>
      </p:ext>
    </p:extLst>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657778221"/>
      </p:ext>
    </p:extLst>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1463751542"/>
      </p:ext>
    </p:extLst>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18B8DE-C822-468B-AEFE-1F9C2EAAC8C6}" type="slidenum">
              <a:rPr lang="zh-CN" altLang="en-US" smtClean="0"/>
              <a:t>‹#›</a:t>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2463865440"/>
      </p:ext>
    </p:extLst>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2925348561"/>
      </p:ext>
    </p:extLst>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3689918473"/>
      </p:ext>
    </p:extLst>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1030020150"/>
      </p:ext>
    </p:extLst>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3781197648"/>
      </p:ext>
    </p:extLst>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3964580429"/>
      </p:ext>
    </p:extLst>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1009558631"/>
      </p:ext>
    </p:extLst>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2029907304"/>
      </p:ext>
    </p:extLst>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2331044184"/>
      </p:ext>
    </p:extLst>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3996493525"/>
      </p:ext>
    </p:extLst>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18B8DE-C822-468B-AEFE-1F9C2EAAC8C6}" type="slidenum">
              <a:rPr lang="zh-CN" altLang="en-US" smtClean="0"/>
              <a:t>‹#›</a:t>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1253010344"/>
      </p:ext>
    </p:extLst>
  </p:cSld>
  <p:clrMapOvr>
    <a:masterClrMapping/>
  </p:clrMapOvr>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4263027710"/>
      </p:ext>
    </p:extLst>
  </p:cSld>
  <p:clrMapOvr>
    <a:masterClrMapping/>
  </p:clrMapOvr>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2008581602"/>
      </p:ext>
    </p:extLst>
  </p:cSld>
  <p:clrMapOvr>
    <a:masterClrMapping/>
  </p:clrMapOvr>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3251323454"/>
      </p:ext>
    </p:extLst>
  </p:cSld>
  <p:clrMapOvr>
    <a:masterClrMapping/>
  </p:clrMapOvr>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2543805662"/>
      </p:ext>
    </p:extLst>
  </p:cSld>
  <p:clrMapOvr>
    <a:masterClrMapping/>
  </p:clrMapOvr>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1454428185"/>
      </p:ext>
    </p:extLst>
  </p:cSld>
  <p:clrMapOvr>
    <a:masterClrMapping/>
  </p:clrMapOvr>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3583180902"/>
      </p:ext>
    </p:extLst>
  </p:cSld>
  <p:clrMapOvr>
    <a:masterClrMapping/>
  </p:clrMapOvr>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3426988065"/>
      </p:ext>
    </p:extLst>
  </p:cSld>
  <p:clrMapOvr>
    <a:masterClrMapping/>
  </p:clrMapOvr>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1919191608"/>
      </p:ext>
    </p:extLst>
  </p:cSld>
  <p:clrMapOvr>
    <a:masterClrMapping/>
  </p:clrMapOvr>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2852407395"/>
      </p:ext>
    </p:extLst>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cSld>
  <p:clrMapOvr>
    <a:masterClrMapping/>
  </p:clrMapOvr>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2064742606"/>
      </p:ext>
    </p:extLst>
  </p:cSld>
  <p:clrMapOvr>
    <a:masterClrMapping/>
  </p:clrMapOvr>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2451690701"/>
      </p:ext>
    </p:extLst>
  </p:cSld>
  <p:clrMapOvr>
    <a:masterClrMapping/>
  </p:clrMapOvr>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627782921"/>
      </p:ext>
    </p:extLst>
  </p:cSld>
  <p:clrMapOvr>
    <a:masterClrMapping/>
  </p:clrMapOvr>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3018965158"/>
      </p:ext>
    </p:extLst>
  </p:cSld>
  <p:clrMapOvr>
    <a:masterClrMapping/>
  </p:clrMapOvr>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777324138"/>
      </p:ext>
    </p:extLst>
  </p:cSld>
  <p:clrMapOvr>
    <a:masterClrMapping/>
  </p:clrMapOvr>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1377413182"/>
      </p:ext>
    </p:extLst>
  </p:cSld>
  <p:clrMapOvr>
    <a:masterClrMapping/>
  </p:clrMapOvr>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2600224644"/>
      </p:ext>
    </p:extLst>
  </p:cSld>
  <p:clrMapOvr>
    <a:masterClrMapping/>
  </p:clrMapOvr>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3383831944"/>
      </p:ext>
    </p:extLst>
  </p:cSld>
  <p:clrMapOvr>
    <a:masterClrMapping/>
  </p:clrMapOvr>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2454690663"/>
      </p:ext>
    </p:extLst>
  </p:cSld>
  <p:clrMapOvr>
    <a:masterClrMapping/>
  </p:clrMapOvr>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506942169"/>
      </p:ext>
    </p:extLst>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209773002"/>
      </p:ext>
    </p:extLst>
  </p:cSld>
  <p:clrMapOvr>
    <a:masterClrMapping/>
  </p:clrMapOvr>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1179275678"/>
      </p:ext>
    </p:extLst>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3682020458"/>
      </p:ext>
    </p:extLst>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881347427"/>
      </p:ext>
    </p:extLst>
  </p:cSld>
  <p:clrMapOvr>
    <a:masterClrMapping/>
  </p:clrMapOvr>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698688353"/>
      </p:ext>
    </p:extLst>
  </p:cSld>
  <p:clrMapOvr>
    <a:masterClrMapping/>
  </p:clrMapOvr>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5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3606427808"/>
      </p:ext>
    </p:extLst>
  </p:cSld>
  <p:clrMapOvr>
    <a:masterClrMapping/>
  </p:clrMapOvr>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3678564182"/>
      </p:ext>
    </p:extLst>
  </p:cSld>
  <p:clrMapOvr>
    <a:masterClrMapping/>
  </p:clrMapOvr>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6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3924291746"/>
      </p:ext>
    </p:extLst>
  </p:cSld>
  <p:clrMapOvr>
    <a:masterClrMapping/>
  </p:clrMapOvr>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6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1975754685"/>
      </p:ext>
    </p:extLst>
  </p:cSld>
  <p:clrMapOvr>
    <a:masterClrMapping/>
  </p:clrMapOvr>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6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495189087"/>
      </p:ext>
    </p:extLst>
  </p:cSld>
  <p:clrMapOvr>
    <a:masterClrMapping/>
  </p:clrMapOvr>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6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317272835"/>
      </p:ext>
    </p:extLst>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3206042961"/>
      </p:ext>
    </p:extLst>
  </p:cSld>
  <p:clrMapOvr>
    <a:masterClrMapping/>
  </p:clrMapOvr>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6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2337524318"/>
      </p:ext>
    </p:extLst>
  </p:cSld>
  <p:clrMapOvr>
    <a:masterClrMapping/>
  </p:clrMapOvr>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6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1352327277"/>
      </p:ext>
    </p:extLst>
  </p:cSld>
  <p:clrMapOvr>
    <a:masterClrMapping/>
  </p:clrMapOvr>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6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390096894"/>
      </p:ext>
    </p:extLst>
  </p:cSld>
  <p:clrMapOvr>
    <a:masterClrMapping/>
  </p:clrMapOvr>
  <p:hf sldNum="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6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3612929532"/>
      </p:ext>
    </p:extLst>
  </p:cSld>
  <p:clrMapOvr>
    <a:masterClrMapping/>
  </p:clrMapOvr>
  <p:hf sldNum="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6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850043843"/>
      </p:ext>
    </p:extLst>
  </p:cSld>
  <p:clrMapOvr>
    <a:masterClrMapping/>
  </p:clrMapOvr>
  <p:hf sldNum="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7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1888569727"/>
      </p:ext>
    </p:extLst>
  </p:cSld>
  <p:clrMapOvr>
    <a:masterClrMapping/>
  </p:clrMapOvr>
  <p:hf sldNum="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7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2597909433"/>
      </p:ext>
    </p:extLst>
  </p:cSld>
  <p:clrMapOvr>
    <a:masterClrMapping/>
  </p:clrMapOvr>
  <p:hf sldNum="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7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485980426"/>
      </p:ext>
    </p:extLst>
  </p:cSld>
  <p:clrMapOvr>
    <a:masterClrMapping/>
  </p:clrMapOvr>
  <p:hf sldNum="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7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755788918"/>
      </p:ext>
    </p:extLst>
  </p:cSld>
  <p:clrMapOvr>
    <a:masterClrMapping/>
  </p:clrMapOvr>
  <p:hf sldNum="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7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559407760"/>
      </p:ext>
    </p:extLst>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1527690330"/>
      </p:ext>
    </p:extLst>
  </p:cSld>
  <p:clrMapOvr>
    <a:masterClrMapping/>
  </p:clrMapOvr>
  <p:hf sldNum="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7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175139587"/>
      </p:ext>
    </p:extLst>
  </p:cSld>
  <p:clrMapOvr>
    <a:masterClrMapping/>
  </p:clrMapOvr>
  <p:hf sldNum="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7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1626884150"/>
      </p:ext>
    </p:extLst>
  </p:cSld>
  <p:clrMapOvr>
    <a:masterClrMapping/>
  </p:clrMapOvr>
  <p:hf sldNum="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18B8DE-C822-468B-AEFE-1F9C2EAAC8C6}" type="slidenum">
              <a:rPr lang="zh-CN" altLang="en-US" smtClean="0"/>
              <a:t>‹#›</a:t>
            </a:fld>
            <a:endParaRPr lang="zh-CN" altLang="en-US"/>
          </a:p>
        </p:txBody>
      </p:sp>
    </p:spTree>
  </p:cSld>
  <p:clrMapOvr>
    <a:masterClrMapping/>
  </p:clrMapOvr>
  <p:hf sldNum="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18B8DE-C822-468B-AEFE-1F9C2EAAC8C6}" type="slidenum">
              <a:rPr lang="zh-CN" altLang="en-US" smtClean="0"/>
              <a:t>‹#›</a:t>
            </a:fld>
            <a:endParaRPr lang="zh-CN" altLang="en-US"/>
          </a:p>
        </p:txBody>
      </p:sp>
    </p:spTree>
  </p:cSld>
  <p:clrMapOvr>
    <a:masterClrMapping/>
  </p:clrMapOvr>
  <p:hf sldNum="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18B8DE-C822-468B-AEFE-1F9C2EAAC8C6}" type="slidenum">
              <a:rPr lang="zh-CN" altLang="en-US" smtClean="0"/>
              <a:t>‹#›</a:t>
            </a:fld>
            <a:endParaRPr lang="zh-CN" altLang="en-US"/>
          </a:p>
        </p:txBody>
      </p:sp>
    </p:spTree>
  </p:cSld>
  <p:clrMapOvr>
    <a:masterClrMapping/>
  </p:clrMapOvr>
  <p:hf sldNum="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18B8DE-C822-468B-AEFE-1F9C2EAAC8C6}" type="slidenum">
              <a:rPr lang="zh-CN" altLang="en-US" smtClean="0"/>
              <a:t>‹#›</a:t>
            </a:fld>
            <a:endParaRPr lang="zh-CN" altLang="en-US"/>
          </a:p>
        </p:txBody>
      </p:sp>
    </p:spTree>
  </p:cSld>
  <p:clrMapOvr>
    <a:masterClrMapping/>
  </p:clrMapOvr>
  <p:hf sldNum="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18B8DE-C822-468B-AEFE-1F9C2EAAC8C6}" type="slidenum">
              <a:rPr lang="zh-CN" altLang="en-US" smtClean="0"/>
              <a:t>‹#›</a:t>
            </a:fld>
            <a:endParaRPr lang="zh-CN" altLang="en-US"/>
          </a:p>
        </p:txBody>
      </p:sp>
    </p:spTree>
  </p:cSld>
  <p:clrMapOvr>
    <a:masterClrMapping/>
  </p:clrMapOvr>
  <p:hf sldNum="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18B8DE-C822-468B-AEFE-1F9C2EAAC8C6}" type="slidenum">
              <a:rPr lang="zh-CN" altLang="en-US" smtClean="0"/>
              <a:t>‹#›</a:t>
            </a:fld>
            <a:endParaRPr lang="zh-CN" altLang="en-US"/>
          </a:p>
        </p:txBody>
      </p:sp>
    </p:spTree>
  </p:cSld>
  <p:clrMapOvr>
    <a:masterClrMapping/>
  </p:clrMapOvr>
  <p:hf sldNum="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hf sldNum="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2024/5/6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36040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8E7F12F-BEC4-4BBB-9469-E4E6AB650A8E}"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8B8DE-C822-468B-AEFE-1F9C2EAAC8C6}" type="slidenum">
              <a:rPr lang="zh-CN" altLang="en-US" smtClean="0"/>
              <a:t>‹#›</a:t>
            </a:fld>
            <a:endParaRPr lang="zh-CN" altLang="en-US"/>
          </a:p>
        </p:txBody>
      </p:sp>
    </p:spTree>
    <p:extLst>
      <p:ext uri="{BB962C8B-B14F-4D97-AF65-F5344CB8AC3E}">
        <p14:creationId xmlns:p14="http://schemas.microsoft.com/office/powerpoint/2010/main" val="2928554159"/>
      </p:ext>
    </p:extLst>
  </p:cSld>
  <p:clrMapOvr>
    <a:masterClrMapping/>
  </p:clrMapOvr>
  <p:hf sldNum="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2024/5/6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72886574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8926791"/>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theme" Target="../theme/theme1.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1.xml"/><Relationship Id="rId2" Type="http://schemas.openxmlformats.org/officeDocument/2006/relationships/slideLayout" Target="../slideLayouts/slideLayout90.xml"/><Relationship Id="rId1" Type="http://schemas.openxmlformats.org/officeDocument/2006/relationships/slideLayout" Target="../slideLayouts/slideLayout8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7F12F-BEC4-4BBB-9469-E4E6AB650A8E}" type="datetimeFigureOut">
              <a:rPr lang="zh-CN" altLang="en-US" smtClean="0"/>
              <a:t>2024/5/6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18B8DE-C822-468B-AEFE-1F9C2EAAC8C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88" r:id="rId33"/>
    <p:sldLayoutId id="2147483689" r:id="rId34"/>
    <p:sldLayoutId id="2147483690" r:id="rId35"/>
    <p:sldLayoutId id="2147483691" r:id="rId36"/>
    <p:sldLayoutId id="2147483692" r:id="rId37"/>
    <p:sldLayoutId id="2147483693" r:id="rId38"/>
    <p:sldLayoutId id="2147483694" r:id="rId39"/>
    <p:sldLayoutId id="2147483695" r:id="rId40"/>
    <p:sldLayoutId id="2147483696" r:id="rId41"/>
    <p:sldLayoutId id="2147483697" r:id="rId42"/>
    <p:sldLayoutId id="2147483698" r:id="rId43"/>
    <p:sldLayoutId id="2147483699" r:id="rId44"/>
    <p:sldLayoutId id="2147483700" r:id="rId45"/>
    <p:sldLayoutId id="2147483701" r:id="rId46"/>
    <p:sldLayoutId id="2147483702" r:id="rId47"/>
    <p:sldLayoutId id="2147483703" r:id="rId48"/>
    <p:sldLayoutId id="2147483704" r:id="rId49"/>
    <p:sldLayoutId id="2147483705" r:id="rId50"/>
    <p:sldLayoutId id="2147483706" r:id="rId51"/>
    <p:sldLayoutId id="2147483707" r:id="rId52"/>
    <p:sldLayoutId id="2147483708" r:id="rId53"/>
    <p:sldLayoutId id="2147483709" r:id="rId54"/>
    <p:sldLayoutId id="2147483710" r:id="rId55"/>
    <p:sldLayoutId id="2147483711" r:id="rId56"/>
    <p:sldLayoutId id="2147483712" r:id="rId57"/>
    <p:sldLayoutId id="2147483713" r:id="rId58"/>
    <p:sldLayoutId id="2147483714" r:id="rId59"/>
    <p:sldLayoutId id="2147483715" r:id="rId60"/>
    <p:sldLayoutId id="2147483716" r:id="rId61"/>
    <p:sldLayoutId id="2147483717" r:id="rId62"/>
    <p:sldLayoutId id="2147483718" r:id="rId63"/>
    <p:sldLayoutId id="2147483719" r:id="rId64"/>
    <p:sldLayoutId id="2147483720" r:id="rId65"/>
    <p:sldLayoutId id="2147483721" r:id="rId66"/>
    <p:sldLayoutId id="2147483722" r:id="rId67"/>
    <p:sldLayoutId id="2147483723" r:id="rId68"/>
    <p:sldLayoutId id="2147483724" r:id="rId69"/>
    <p:sldLayoutId id="2147483725" r:id="rId70"/>
    <p:sldLayoutId id="2147483726" r:id="rId71"/>
    <p:sldLayoutId id="2147483727" r:id="rId72"/>
    <p:sldLayoutId id="2147483728" r:id="rId73"/>
    <p:sldLayoutId id="2147483729" r:id="rId74"/>
    <p:sldLayoutId id="2147483730" r:id="rId75"/>
    <p:sldLayoutId id="2147483731" r:id="rId76"/>
    <p:sldLayoutId id="2147483732" r:id="rId77"/>
    <p:sldLayoutId id="2147483733" r:id="rId78"/>
    <p:sldLayoutId id="2147483734" r:id="rId79"/>
    <p:sldLayoutId id="2147483735" r:id="rId80"/>
    <p:sldLayoutId id="2147483736" r:id="rId81"/>
    <p:sldLayoutId id="2147483654" r:id="rId82"/>
    <p:sldLayoutId id="2147483655" r:id="rId83"/>
    <p:sldLayoutId id="2147483656" r:id="rId84"/>
    <p:sldLayoutId id="2147483657" r:id="rId85"/>
    <p:sldLayoutId id="2147483658" r:id="rId86"/>
    <p:sldLayoutId id="2147483659" r:id="rId87"/>
    <p:sldLayoutId id="2147483660" r:id="rId88"/>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143930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3.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3.xml"/><Relationship Id="rId1" Type="http://schemas.openxmlformats.org/officeDocument/2006/relationships/tags" Target="../tags/tag6.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8.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8.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8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8.xml"/><Relationship Id="rId1" Type="http://schemas.openxmlformats.org/officeDocument/2006/relationships/tags" Target="../tags/tag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8333" r="8333"/>
          <a:stretch>
            <a:fillRect/>
          </a:stretch>
        </p:blipFill>
        <p:spPr>
          <a:xfrm>
            <a:off x="0" y="0"/>
            <a:ext cx="12192000" cy="6858000"/>
          </a:xfrm>
          <a:prstGeom prst="rect">
            <a:avLst/>
          </a:prstGeom>
        </p:spPr>
      </p:pic>
      <p:sp>
        <p:nvSpPr>
          <p:cNvPr id="7" name="矩形 6"/>
          <p:cNvSpPr/>
          <p:nvPr/>
        </p:nvSpPr>
        <p:spPr>
          <a:xfrm>
            <a:off x="0" y="0"/>
            <a:ext cx="12192000" cy="6858000"/>
          </a:xfrm>
          <a:prstGeom prst="rect">
            <a:avLst/>
          </a:prstGeom>
          <a:gradFill flip="none" rotWithShape="1">
            <a:gsLst>
              <a:gs pos="0">
                <a:schemeClr val="bg1"/>
              </a:gs>
              <a:gs pos="5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819742" y="2597570"/>
            <a:ext cx="7335430" cy="1015663"/>
          </a:xfrm>
          <a:prstGeom prst="rect">
            <a:avLst/>
          </a:prstGeom>
          <a:noFill/>
        </p:spPr>
        <p:txBody>
          <a:bodyPr wrap="square" rtlCol="0">
            <a:spAutoFit/>
          </a:bodyPr>
          <a:lstStyle/>
          <a:p>
            <a:pPr algn="dist"/>
            <a:r>
              <a:rPr lang="en-US" altLang="zh-CN" sz="6000" dirty="0">
                <a:latin typeface="Times New Roman"/>
                <a:cs typeface="+mn-ea"/>
                <a:sym typeface="+mn-lt"/>
              </a:rPr>
              <a:t>Food</a:t>
            </a:r>
            <a:r>
              <a:rPr lang="zh-CN" altLang="en-US" sz="6000" dirty="0">
                <a:latin typeface="Times New Roman"/>
                <a:cs typeface="+mn-ea"/>
                <a:sym typeface="+mn-lt"/>
              </a:rPr>
              <a:t> </a:t>
            </a:r>
            <a:r>
              <a:rPr lang="en-US" altLang="zh-CN" sz="6000" dirty="0">
                <a:latin typeface="Times New Roman"/>
                <a:cs typeface="+mn-ea"/>
                <a:sym typeface="+mn-lt"/>
              </a:rPr>
              <a:t>Order System</a:t>
            </a:r>
            <a:endParaRPr lang="zh-CN" altLang="en-US" sz="6000" dirty="0">
              <a:latin typeface="Times New Roman"/>
              <a:cs typeface="+mn-ea"/>
              <a:sym typeface="+mn-lt"/>
            </a:endParaRPr>
          </a:p>
        </p:txBody>
      </p:sp>
      <p:sp>
        <p:nvSpPr>
          <p:cNvPr id="10" name="文本框 9"/>
          <p:cNvSpPr txBox="1"/>
          <p:nvPr/>
        </p:nvSpPr>
        <p:spPr>
          <a:xfrm>
            <a:off x="819507" y="3686200"/>
            <a:ext cx="4412137" cy="307777"/>
          </a:xfrm>
          <a:prstGeom prst="rect">
            <a:avLst/>
          </a:prstGeom>
          <a:noFill/>
        </p:spPr>
        <p:txBody>
          <a:bodyPr wrap="square">
            <a:spAutoFit/>
          </a:bodyPr>
          <a:lstStyle/>
          <a:p>
            <a:pPr algn="dist"/>
            <a:r>
              <a:rPr lang="en-US" altLang="zh-CN" sz="1400" b="1" dirty="0">
                <a:cs typeface="+mn-ea"/>
                <a:sym typeface="+mn-lt"/>
              </a:rPr>
              <a:t>CISC</a:t>
            </a:r>
            <a:r>
              <a:rPr lang="zh-CN" altLang="en-US" sz="1400" b="1" dirty="0">
                <a:cs typeface="+mn-ea"/>
                <a:sym typeface="+mn-lt"/>
              </a:rPr>
              <a:t> </a:t>
            </a:r>
            <a:r>
              <a:rPr lang="en-US" altLang="zh-CN" sz="1400" b="1" dirty="0">
                <a:cs typeface="+mn-ea"/>
                <a:sym typeface="+mn-lt"/>
              </a:rPr>
              <a:t>3003</a:t>
            </a:r>
            <a:r>
              <a:rPr lang="zh-CN" altLang="en-US" sz="1400" b="1" dirty="0">
                <a:cs typeface="+mn-ea"/>
                <a:sym typeface="+mn-lt"/>
              </a:rPr>
              <a:t> </a:t>
            </a:r>
            <a:r>
              <a:rPr lang="en-US" altLang="zh-CN" sz="1400" b="1" dirty="0">
                <a:cs typeface="+mn-ea"/>
                <a:sym typeface="+mn-lt"/>
              </a:rPr>
              <a:t>Web</a:t>
            </a:r>
            <a:r>
              <a:rPr lang="zh-CN" altLang="en-US" sz="1400" b="1" dirty="0">
                <a:cs typeface="+mn-ea"/>
                <a:sym typeface="+mn-lt"/>
              </a:rPr>
              <a:t> </a:t>
            </a:r>
            <a:r>
              <a:rPr lang="en-US" altLang="zh-CN" sz="1400" b="1" dirty="0">
                <a:cs typeface="+mn-ea"/>
                <a:sym typeface="+mn-lt"/>
              </a:rPr>
              <a:t>Programming</a:t>
            </a:r>
            <a:endParaRPr lang="zh-CN" altLang="en-US" sz="1400" b="1" dirty="0">
              <a:cs typeface="+mn-ea"/>
              <a:sym typeface="+mn-lt"/>
            </a:endParaRPr>
          </a:p>
        </p:txBody>
      </p:sp>
      <p:sp>
        <p:nvSpPr>
          <p:cNvPr id="11" name="文本框 10"/>
          <p:cNvSpPr txBox="1"/>
          <p:nvPr/>
        </p:nvSpPr>
        <p:spPr>
          <a:xfrm>
            <a:off x="819506" y="4771729"/>
            <a:ext cx="3220865" cy="430887"/>
          </a:xfrm>
          <a:prstGeom prst="rect">
            <a:avLst/>
          </a:prstGeom>
          <a:noFill/>
        </p:spPr>
        <p:txBody>
          <a:bodyPr wrap="square" rtlCol="0">
            <a:spAutoFit/>
          </a:bodyPr>
          <a:lstStyle/>
          <a:p>
            <a:pPr algn="dist"/>
            <a:r>
              <a:rPr lang="en-US" altLang="zh-CN" sz="2200" dirty="0" err="1">
                <a:cs typeface="+mn-ea"/>
                <a:sym typeface="+mn-lt"/>
              </a:rPr>
              <a:t>AgustinYan</a:t>
            </a:r>
            <a:r>
              <a:rPr lang="zh-CN" altLang="en-US" sz="2200" dirty="0">
                <a:cs typeface="+mn-ea"/>
                <a:sym typeface="+mn-lt"/>
              </a:rPr>
              <a:t> </a:t>
            </a:r>
            <a:r>
              <a:rPr lang="en-US" altLang="zh-CN" sz="2200" dirty="0">
                <a:cs typeface="+mn-ea"/>
                <a:sym typeface="+mn-lt"/>
              </a:rPr>
              <a:t>DC125714</a:t>
            </a:r>
          </a:p>
        </p:txBody>
      </p:sp>
      <p:sp>
        <p:nvSpPr>
          <p:cNvPr id="16" name="文本框 15"/>
          <p:cNvSpPr txBox="1"/>
          <p:nvPr/>
        </p:nvSpPr>
        <p:spPr>
          <a:xfrm>
            <a:off x="597605" y="6284125"/>
            <a:ext cx="1432806" cy="307777"/>
          </a:xfrm>
          <a:prstGeom prst="rect">
            <a:avLst/>
          </a:prstGeom>
          <a:noFill/>
        </p:spPr>
        <p:txBody>
          <a:bodyPr wrap="square" rtlCol="0">
            <a:spAutoFit/>
          </a:bodyPr>
          <a:lstStyle/>
          <a:p>
            <a:pPr algn="dist"/>
            <a:r>
              <a:rPr lang="en-US" altLang="zh-CN" sz="1400" dirty="0">
                <a:cs typeface="+mn-ea"/>
                <a:sym typeface="+mn-lt"/>
              </a:rPr>
              <a:t>Team</a:t>
            </a:r>
            <a:r>
              <a:rPr lang="zh-CN" altLang="en-US" sz="1400" dirty="0">
                <a:cs typeface="+mn-ea"/>
                <a:sym typeface="+mn-lt"/>
              </a:rPr>
              <a:t> </a:t>
            </a:r>
            <a:r>
              <a:rPr lang="en-US" altLang="zh-CN" sz="1400" dirty="0">
                <a:cs typeface="+mn-ea"/>
                <a:sym typeface="+mn-lt"/>
              </a:rPr>
              <a:t>02</a:t>
            </a:r>
            <a:endParaRPr lang="zh-CN" altLang="en-US" sz="1400" dirty="0">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8333" r="8333"/>
          <a:stretch>
            <a:fillRect/>
          </a:stretch>
        </p:blipFill>
        <p:spPr>
          <a:xfrm>
            <a:off x="0" y="0"/>
            <a:ext cx="12192000" cy="6858000"/>
          </a:xfrm>
          <a:prstGeom prst="rect">
            <a:avLst/>
          </a:prstGeom>
        </p:spPr>
      </p:pic>
      <p:sp>
        <p:nvSpPr>
          <p:cNvPr id="7" name="矩形 6"/>
          <p:cNvSpPr/>
          <p:nvPr/>
        </p:nvSpPr>
        <p:spPr>
          <a:xfrm>
            <a:off x="0" y="0"/>
            <a:ext cx="12192000" cy="6858000"/>
          </a:xfrm>
          <a:prstGeom prst="rect">
            <a:avLst/>
          </a:prstGeom>
          <a:gradFill flip="none" rotWithShape="1">
            <a:gsLst>
              <a:gs pos="0">
                <a:schemeClr val="bg1"/>
              </a:gs>
              <a:gs pos="5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806807" y="2904721"/>
            <a:ext cx="7045422" cy="1323439"/>
          </a:xfrm>
          <a:prstGeom prst="rect">
            <a:avLst/>
          </a:prstGeom>
          <a:noFill/>
        </p:spPr>
        <p:txBody>
          <a:bodyPr wrap="square" rtlCol="0">
            <a:spAutoFit/>
          </a:bodyPr>
          <a:lstStyle/>
          <a:p>
            <a:pPr algn="dist"/>
            <a:r>
              <a:rPr lang="en-US" altLang="zh-CN" sz="8000" b="1">
                <a:cs typeface="+mn-ea"/>
                <a:sym typeface="+mn-lt"/>
              </a:rPr>
              <a:t>THANK YOU</a:t>
            </a:r>
            <a:endParaRPr lang="zh-CN" altLang="en-US" sz="8000" b="1">
              <a:cs typeface="+mn-ea"/>
              <a:sym typeface="+mn-lt"/>
            </a:endParaRPr>
          </a:p>
        </p:txBody>
      </p:sp>
      <p:sp>
        <p:nvSpPr>
          <p:cNvPr id="11" name="文本框 10"/>
          <p:cNvSpPr txBox="1"/>
          <p:nvPr/>
        </p:nvSpPr>
        <p:spPr>
          <a:xfrm>
            <a:off x="806807" y="4435342"/>
            <a:ext cx="3351601" cy="369332"/>
          </a:xfrm>
          <a:prstGeom prst="rect">
            <a:avLst/>
          </a:prstGeom>
          <a:noFill/>
        </p:spPr>
        <p:txBody>
          <a:bodyPr wrap="square" rtlCol="0">
            <a:spAutoFit/>
          </a:bodyPr>
          <a:lstStyle/>
          <a:p>
            <a:r>
              <a:rPr lang="en-US" altLang="zh-CN" b="1"/>
              <a:t>D-C1-2571-4 </a:t>
            </a:r>
            <a:r>
              <a:rPr lang="en-US" altLang="zh-CN" dirty="0"/>
              <a:t>AGUSTINYAN</a:t>
            </a:r>
          </a:p>
        </p:txBody>
      </p:sp>
    </p:spTree>
    <p:custDataLst>
      <p:tags r:id="rId1"/>
    </p:custData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2">
            <a:grayscl/>
            <a:extLst>
              <a:ext uri="{28A0092B-C50C-407E-A947-70E740481C1C}">
                <a14:useLocalDpi xmlns:a14="http://schemas.microsoft.com/office/drawing/2010/main" val="0"/>
              </a:ext>
            </a:extLst>
          </a:blip>
          <a:srcRect l="22222" r="22222"/>
          <a:stretch>
            <a:fillRect/>
          </a:stretch>
        </p:blipFill>
        <p:spPr>
          <a:xfrm>
            <a:off x="0" y="0"/>
            <a:ext cx="12192000" cy="6858000"/>
          </a:xfrm>
          <a:prstGeom prst="rect">
            <a:avLst/>
          </a:prstGeom>
        </p:spPr>
      </p:pic>
      <p:sp>
        <p:nvSpPr>
          <p:cNvPr id="50" name="矩形 49"/>
          <p:cNvSpPr/>
          <p:nvPr/>
        </p:nvSpPr>
        <p:spPr>
          <a:xfrm>
            <a:off x="0" y="0"/>
            <a:ext cx="12192000" cy="6858000"/>
          </a:xfrm>
          <a:prstGeom prst="rect">
            <a:avLst/>
          </a:prstGeom>
          <a:gradFill flip="none" rotWithShape="1">
            <a:gsLst>
              <a:gs pos="0">
                <a:schemeClr val="bg1"/>
              </a:gs>
              <a:gs pos="100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a:off x="-212259" y="-582409"/>
            <a:ext cx="2037542" cy="2037542"/>
          </a:xfrm>
          <a:prstGeom prst="ellipse">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4" name="组合 43"/>
          <p:cNvGrpSpPr/>
          <p:nvPr/>
        </p:nvGrpSpPr>
        <p:grpSpPr>
          <a:xfrm>
            <a:off x="3308236" y="3247015"/>
            <a:ext cx="2324699" cy="2021375"/>
            <a:chOff x="770997" y="2421731"/>
            <a:chExt cx="2324699" cy="2021375"/>
          </a:xfrm>
        </p:grpSpPr>
        <p:sp>
          <p:nvSpPr>
            <p:cNvPr id="29" name="矩形 28"/>
            <p:cNvSpPr/>
            <p:nvPr/>
          </p:nvSpPr>
          <p:spPr>
            <a:xfrm>
              <a:off x="1035899" y="2421731"/>
              <a:ext cx="60505" cy="1480795"/>
            </a:xfrm>
            <a:prstGeom prst="rect">
              <a:avLst/>
            </a:prstGeom>
            <a:solidFill>
              <a:schemeClr val="accent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a:solidFill>
                  <a:schemeClr val="tx1"/>
                </a:solidFill>
                <a:cs typeface="+mn-ea"/>
                <a:sym typeface="+mn-lt"/>
              </a:endParaRPr>
            </a:p>
          </p:txBody>
        </p:sp>
        <p:sp>
          <p:nvSpPr>
            <p:cNvPr id="6" name="文本框 5"/>
            <p:cNvSpPr txBox="1"/>
            <p:nvPr/>
          </p:nvSpPr>
          <p:spPr>
            <a:xfrm>
              <a:off x="1232350" y="4000177"/>
              <a:ext cx="1863346" cy="307777"/>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r>
                <a:rPr lang="en-US" altLang="zh-CN" dirty="0">
                  <a:solidFill>
                    <a:schemeClr val="tx1"/>
                  </a:solidFill>
                  <a:cs typeface="+mn-ea"/>
                  <a:sym typeface="+mn-lt"/>
                </a:rPr>
                <a:t>Introduction</a:t>
              </a:r>
            </a:p>
          </p:txBody>
        </p:sp>
        <p:sp>
          <p:nvSpPr>
            <p:cNvPr id="7" name="文本框 6"/>
            <p:cNvSpPr txBox="1"/>
            <p:nvPr/>
          </p:nvSpPr>
          <p:spPr>
            <a:xfrm>
              <a:off x="770997" y="3981441"/>
              <a:ext cx="585418" cy="461665"/>
            </a:xfrm>
            <a:prstGeom prst="rect">
              <a:avLst/>
            </a:prstGeom>
            <a:noFill/>
          </p:spPr>
          <p:txBody>
            <a:bodyPr wrap="square" rtlCol="0" anchor="ctr">
              <a:spAutoFit/>
            </a:bodyPr>
            <a:lstStyle>
              <a:defPPr>
                <a:defRPr lang="zh-CN"/>
              </a:defPPr>
              <a:lvl1pPr>
                <a:defRPr kumimoji="0" sz="2800" b="1" i="0" u="none" strike="noStrike" cap="none" spc="0" normalizeH="0" baseline="0">
                  <a:ln>
                    <a:noFill/>
                  </a:ln>
                  <a:solidFill>
                    <a:schemeClr val="tx1">
                      <a:alpha val="60000"/>
                    </a:schemeClr>
                  </a:solidFill>
                  <a:effectLst/>
                  <a:uLnTx/>
                  <a:uFillTx/>
                </a:defRPr>
              </a:lvl1pPr>
            </a:lstStyle>
            <a:p>
              <a:r>
                <a:rPr lang="en-GB" sz="2400" dirty="0">
                  <a:solidFill>
                    <a:schemeClr val="tx1"/>
                  </a:solidFill>
                  <a:cs typeface="+mn-ea"/>
                  <a:sym typeface="+mn-lt"/>
                </a:rPr>
                <a:t>01</a:t>
              </a:r>
            </a:p>
          </p:txBody>
        </p:sp>
      </p:grpSp>
      <p:grpSp>
        <p:nvGrpSpPr>
          <p:cNvPr id="45" name="组合 44"/>
          <p:cNvGrpSpPr/>
          <p:nvPr/>
        </p:nvGrpSpPr>
        <p:grpSpPr>
          <a:xfrm>
            <a:off x="4886881" y="2040767"/>
            <a:ext cx="2324699" cy="1991459"/>
            <a:chOff x="2349642" y="1215483"/>
            <a:chExt cx="2324699" cy="1991459"/>
          </a:xfrm>
        </p:grpSpPr>
        <p:sp>
          <p:nvSpPr>
            <p:cNvPr id="27" name="矩形 26"/>
            <p:cNvSpPr/>
            <p:nvPr/>
          </p:nvSpPr>
          <p:spPr>
            <a:xfrm>
              <a:off x="2618261" y="1215483"/>
              <a:ext cx="60505" cy="1480795"/>
            </a:xfrm>
            <a:prstGeom prst="rect">
              <a:avLst/>
            </a:prstGeom>
            <a:solidFill>
              <a:schemeClr val="accent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a:solidFill>
                  <a:schemeClr val="bg1"/>
                </a:solidFill>
                <a:cs typeface="+mn-ea"/>
                <a:sym typeface="+mn-lt"/>
              </a:endParaRPr>
            </a:p>
          </p:txBody>
        </p:sp>
        <p:sp>
          <p:nvSpPr>
            <p:cNvPr id="9" name="文本框 8"/>
            <p:cNvSpPr txBox="1"/>
            <p:nvPr/>
          </p:nvSpPr>
          <p:spPr>
            <a:xfrm>
              <a:off x="2810995" y="2794790"/>
              <a:ext cx="1863346" cy="307777"/>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accent1"/>
                  </a:solidFill>
                  <a:effectLst/>
                  <a:uLnTx/>
                  <a:uFillTx/>
                </a:defRPr>
              </a:lvl1pPr>
            </a:lstStyle>
            <a:p>
              <a:r>
                <a:rPr lang="en-US" altLang="zh-CN" dirty="0">
                  <a:cs typeface="+mn-ea"/>
                  <a:sym typeface="+mn-lt"/>
                </a:rPr>
                <a:t>Function Design</a:t>
              </a:r>
            </a:p>
          </p:txBody>
        </p:sp>
        <p:sp>
          <p:nvSpPr>
            <p:cNvPr id="10" name="文本框 9"/>
            <p:cNvSpPr txBox="1"/>
            <p:nvPr/>
          </p:nvSpPr>
          <p:spPr>
            <a:xfrm>
              <a:off x="2349642" y="2745277"/>
              <a:ext cx="585418" cy="461665"/>
            </a:xfrm>
            <a:prstGeom prst="rect">
              <a:avLst/>
            </a:prstGeom>
            <a:noFill/>
          </p:spPr>
          <p:txBody>
            <a:bodyPr wrap="square">
              <a:spAutoFit/>
            </a:bodyPr>
            <a:lstStyle>
              <a:defPPr>
                <a:defRPr lang="zh-CN"/>
              </a:defPPr>
              <a:lvl1pPr marR="0" lvl="0" indent="0" defTabSz="913765" fontAlgn="auto">
                <a:lnSpc>
                  <a:spcPct val="100000"/>
                </a:lnSpc>
                <a:spcBef>
                  <a:spcPts val="0"/>
                </a:spcBef>
                <a:spcAft>
                  <a:spcPts val="0"/>
                </a:spcAft>
                <a:buClrTx/>
                <a:buSzPct val="25000"/>
                <a:buFontTx/>
                <a:buNone/>
                <a:defRPr kumimoji="0" sz="2800" b="1" i="0" u="none" strike="noStrike" cap="none" spc="0" normalizeH="0" baseline="0">
                  <a:ln>
                    <a:noFill/>
                  </a:ln>
                  <a:solidFill>
                    <a:schemeClr val="accent1"/>
                  </a:solidFill>
                  <a:effectLst/>
                  <a:uLnTx/>
                  <a:uFillTx/>
                </a:defRPr>
              </a:lvl1pPr>
            </a:lstStyle>
            <a:p>
              <a:r>
                <a:rPr lang="en-GB" sz="2400" dirty="0">
                  <a:cs typeface="+mn-ea"/>
                  <a:sym typeface="+mn-lt"/>
                </a:rPr>
                <a:t>02</a:t>
              </a:r>
            </a:p>
          </p:txBody>
        </p:sp>
      </p:grpSp>
      <p:grpSp>
        <p:nvGrpSpPr>
          <p:cNvPr id="46" name="组合 45"/>
          <p:cNvGrpSpPr/>
          <p:nvPr/>
        </p:nvGrpSpPr>
        <p:grpSpPr>
          <a:xfrm>
            <a:off x="7433092" y="3247015"/>
            <a:ext cx="2324699" cy="2021375"/>
            <a:chOff x="4895853" y="2421731"/>
            <a:chExt cx="2324699" cy="2021375"/>
          </a:xfrm>
        </p:grpSpPr>
        <p:sp>
          <p:nvSpPr>
            <p:cNvPr id="25" name="矩形 24"/>
            <p:cNvSpPr/>
            <p:nvPr/>
          </p:nvSpPr>
          <p:spPr>
            <a:xfrm>
              <a:off x="5160755" y="2421731"/>
              <a:ext cx="60505" cy="1480795"/>
            </a:xfrm>
            <a:prstGeom prst="rect">
              <a:avLst/>
            </a:prstGeom>
            <a:solidFill>
              <a:schemeClr val="accent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a:solidFill>
                  <a:schemeClr val="tx1"/>
                </a:solidFill>
                <a:cs typeface="+mn-ea"/>
                <a:sym typeface="+mn-lt"/>
              </a:endParaRPr>
            </a:p>
          </p:txBody>
        </p:sp>
        <p:sp>
          <p:nvSpPr>
            <p:cNvPr id="14" name="文本框 13"/>
            <p:cNvSpPr txBox="1"/>
            <p:nvPr/>
          </p:nvSpPr>
          <p:spPr>
            <a:xfrm>
              <a:off x="5357206" y="4000177"/>
              <a:ext cx="1863346" cy="307777"/>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r>
                <a:rPr lang="en-US" altLang="zh-CN" dirty="0">
                  <a:solidFill>
                    <a:schemeClr val="tx1"/>
                  </a:solidFill>
                  <a:cs typeface="+mn-ea"/>
                  <a:sym typeface="+mn-lt"/>
                </a:rPr>
                <a:t>Project Walkthrough</a:t>
              </a:r>
            </a:p>
          </p:txBody>
        </p:sp>
        <p:sp>
          <p:nvSpPr>
            <p:cNvPr id="15" name="文本框 14"/>
            <p:cNvSpPr txBox="1"/>
            <p:nvPr/>
          </p:nvSpPr>
          <p:spPr>
            <a:xfrm>
              <a:off x="4895853" y="3981441"/>
              <a:ext cx="585418" cy="461665"/>
            </a:xfrm>
            <a:prstGeom prst="rect">
              <a:avLst/>
            </a:prstGeom>
            <a:noFill/>
          </p:spPr>
          <p:txBody>
            <a:bodyPr wrap="square" rtlCol="0" anchor="ctr">
              <a:spAutoFit/>
            </a:bodyPr>
            <a:lstStyle>
              <a:defPPr>
                <a:defRPr lang="zh-CN"/>
              </a:defPPr>
              <a:lvl1pPr>
                <a:defRPr kumimoji="0" sz="2800" b="1" i="0" u="none" strike="noStrike" cap="none" spc="0" normalizeH="0" baseline="0">
                  <a:ln>
                    <a:noFill/>
                  </a:ln>
                  <a:solidFill>
                    <a:schemeClr val="tx1">
                      <a:alpha val="60000"/>
                    </a:schemeClr>
                  </a:solidFill>
                  <a:effectLst/>
                  <a:uLnTx/>
                  <a:uFillTx/>
                </a:defRPr>
              </a:lvl1pPr>
            </a:lstStyle>
            <a:p>
              <a:r>
                <a:rPr lang="en-GB" sz="2400" dirty="0">
                  <a:solidFill>
                    <a:schemeClr val="tx1"/>
                  </a:solidFill>
                  <a:cs typeface="+mn-ea"/>
                  <a:sym typeface="+mn-lt"/>
                </a:rPr>
                <a:t>03</a:t>
              </a:r>
            </a:p>
          </p:txBody>
        </p:sp>
      </p:grpSp>
      <p:grpSp>
        <p:nvGrpSpPr>
          <p:cNvPr id="47" name="组合 46"/>
          <p:cNvGrpSpPr/>
          <p:nvPr/>
        </p:nvGrpSpPr>
        <p:grpSpPr>
          <a:xfrm>
            <a:off x="9011737" y="2040767"/>
            <a:ext cx="2324699" cy="2022236"/>
            <a:chOff x="6474498" y="1215483"/>
            <a:chExt cx="2324699" cy="2022236"/>
          </a:xfrm>
        </p:grpSpPr>
        <p:sp>
          <p:nvSpPr>
            <p:cNvPr id="23" name="矩形 22"/>
            <p:cNvSpPr/>
            <p:nvPr/>
          </p:nvSpPr>
          <p:spPr>
            <a:xfrm>
              <a:off x="6743117" y="1215483"/>
              <a:ext cx="60505" cy="1480795"/>
            </a:xfrm>
            <a:prstGeom prst="rect">
              <a:avLst/>
            </a:prstGeom>
            <a:solidFill>
              <a:schemeClr val="accent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a:solidFill>
                  <a:schemeClr val="tx1"/>
                </a:solidFill>
                <a:cs typeface="+mn-ea"/>
                <a:sym typeface="+mn-lt"/>
              </a:endParaRPr>
            </a:p>
          </p:txBody>
        </p:sp>
        <p:sp>
          <p:nvSpPr>
            <p:cNvPr id="17" name="文本框 16"/>
            <p:cNvSpPr txBox="1"/>
            <p:nvPr/>
          </p:nvSpPr>
          <p:spPr>
            <a:xfrm>
              <a:off x="6935851" y="2794790"/>
              <a:ext cx="1863346" cy="307777"/>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r>
                <a:rPr lang="en-US" altLang="zh-CN" dirty="0">
                  <a:solidFill>
                    <a:schemeClr val="tx1"/>
                  </a:solidFill>
                  <a:cs typeface="+mn-ea"/>
                  <a:sym typeface="+mn-lt"/>
                </a:rPr>
                <a:t>Conclusion</a:t>
              </a:r>
            </a:p>
          </p:txBody>
        </p:sp>
        <p:sp>
          <p:nvSpPr>
            <p:cNvPr id="18" name="文本框 17"/>
            <p:cNvSpPr txBox="1"/>
            <p:nvPr/>
          </p:nvSpPr>
          <p:spPr>
            <a:xfrm>
              <a:off x="6474498" y="2776054"/>
              <a:ext cx="585418" cy="461665"/>
            </a:xfrm>
            <a:prstGeom prst="rect">
              <a:avLst/>
            </a:prstGeom>
            <a:noFill/>
          </p:spPr>
          <p:txBody>
            <a:bodyPr wrap="square" rtlCol="0" anchor="ctr">
              <a:spAutoFit/>
            </a:bodyPr>
            <a:lstStyle>
              <a:defPPr>
                <a:defRPr lang="zh-CN"/>
              </a:defPPr>
              <a:lvl1pPr>
                <a:defRPr kumimoji="0" sz="2800" b="1" i="0" u="none" strike="noStrike" cap="none" spc="0" normalizeH="0" baseline="0">
                  <a:ln>
                    <a:noFill/>
                  </a:ln>
                  <a:solidFill>
                    <a:schemeClr val="tx1">
                      <a:alpha val="60000"/>
                    </a:schemeClr>
                  </a:solidFill>
                  <a:effectLst/>
                  <a:uLnTx/>
                  <a:uFillTx/>
                </a:defRPr>
              </a:lvl1pPr>
            </a:lstStyle>
            <a:p>
              <a:r>
                <a:rPr lang="en-GB" sz="2400" dirty="0">
                  <a:solidFill>
                    <a:schemeClr val="tx1"/>
                  </a:solidFill>
                  <a:cs typeface="+mn-ea"/>
                  <a:sym typeface="+mn-lt"/>
                </a:rPr>
                <a:t>04</a:t>
              </a:r>
            </a:p>
          </p:txBody>
        </p:sp>
      </p:grpSp>
      <p:sp>
        <p:nvSpPr>
          <p:cNvPr id="20" name="文本框 19"/>
          <p:cNvSpPr txBox="1"/>
          <p:nvPr/>
        </p:nvSpPr>
        <p:spPr>
          <a:xfrm>
            <a:off x="624515" y="604885"/>
            <a:ext cx="3876799" cy="830997"/>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en-US" altLang="zh-CN" sz="4800" b="1" i="0" u="none" strike="noStrike" kern="1200" cap="none" spc="0" normalizeH="0" baseline="0" noProof="0" dirty="0">
                <a:ln>
                  <a:noFill/>
                </a:ln>
                <a:solidFill>
                  <a:schemeClr val="accent1"/>
                </a:solidFill>
                <a:effectLst/>
                <a:uLnTx/>
                <a:uFillTx/>
                <a:cs typeface="+mn-ea"/>
                <a:sym typeface="+mn-lt"/>
              </a:rPr>
              <a:t>CONTENTS</a:t>
            </a:r>
            <a:endParaRPr kumimoji="0" lang="en-US" altLang="zh-CN" sz="4800" b="1" i="0" u="none" strike="noStrike" kern="1200" cap="none" spc="0" normalizeH="0" baseline="0" noProof="0" dirty="0">
              <a:ln>
                <a:noFill/>
              </a:ln>
              <a:effectLst/>
              <a:uLnTx/>
              <a:uFillTx/>
              <a:cs typeface="+mn-ea"/>
              <a:sym typeface="+mn-lt"/>
            </a:endParaRPr>
          </a:p>
        </p:txBody>
      </p:sp>
      <p:sp>
        <p:nvSpPr>
          <p:cNvPr id="26"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p:cTn id="11" dur="1000" fill="hold"/>
                                        <p:tgtEl>
                                          <p:spTgt spid="51"/>
                                        </p:tgtEl>
                                        <p:attrNameLst>
                                          <p:attrName>ppt_w</p:attrName>
                                        </p:attrNameLst>
                                      </p:cBhvr>
                                      <p:tavLst>
                                        <p:tav tm="0">
                                          <p:val>
                                            <p:fltVal val="0"/>
                                          </p:val>
                                        </p:tav>
                                        <p:tav tm="100000">
                                          <p:val>
                                            <p:strVal val="#ppt_w"/>
                                          </p:val>
                                        </p:tav>
                                      </p:tavLst>
                                    </p:anim>
                                    <p:anim calcmode="lin" valueType="num">
                                      <p:cBhvr>
                                        <p:cTn id="12" dur="1000" fill="hold"/>
                                        <p:tgtEl>
                                          <p:spTgt spid="51"/>
                                        </p:tgtEl>
                                        <p:attrNameLst>
                                          <p:attrName>ppt_h</p:attrName>
                                        </p:attrNameLst>
                                      </p:cBhvr>
                                      <p:tavLst>
                                        <p:tav tm="0">
                                          <p:val>
                                            <p:fltVal val="0"/>
                                          </p:val>
                                        </p:tav>
                                        <p:tav tm="100000">
                                          <p:val>
                                            <p:strVal val="#ppt_h"/>
                                          </p:val>
                                        </p:tav>
                                      </p:tavLst>
                                    </p:anim>
                                    <p:anim calcmode="lin" valueType="num">
                                      <p:cBhvr>
                                        <p:cTn id="13" dur="1000" fill="hold"/>
                                        <p:tgtEl>
                                          <p:spTgt spid="51"/>
                                        </p:tgtEl>
                                        <p:attrNameLst>
                                          <p:attrName>style.rotation</p:attrName>
                                        </p:attrNameLst>
                                      </p:cBhvr>
                                      <p:tavLst>
                                        <p:tav tm="0">
                                          <p:val>
                                            <p:fltVal val="90"/>
                                          </p:val>
                                        </p:tav>
                                        <p:tav tm="100000">
                                          <p:val>
                                            <p:fltVal val="0"/>
                                          </p:val>
                                        </p:tav>
                                      </p:tavLst>
                                    </p:anim>
                                    <p:animEffect transition="in" filter="fade">
                                      <p:cBhvr>
                                        <p:cTn id="14" dur="1000"/>
                                        <p:tgtEl>
                                          <p:spTgt spid="51"/>
                                        </p:tgtEl>
                                      </p:cBhvr>
                                    </p:animEffect>
                                  </p:childTnLst>
                                </p:cTn>
                              </p:par>
                            </p:childTnLst>
                          </p:cTn>
                        </p:par>
                        <p:par>
                          <p:cTn id="15" fill="hold">
                            <p:stCondLst>
                              <p:cond delay="1500"/>
                            </p:stCondLst>
                            <p:childTnLst>
                              <p:par>
                                <p:cTn id="16" presetID="22" presetClass="entr" presetSubtype="1" fill="hold" nodeType="after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up)">
                                      <p:cBhvr>
                                        <p:cTn id="18" dur="500"/>
                                        <p:tgtEl>
                                          <p:spTgt spid="44"/>
                                        </p:tgtEl>
                                      </p:cBhvr>
                                    </p:animEffect>
                                  </p:childTnLst>
                                </p:cTn>
                              </p:par>
                            </p:childTnLst>
                          </p:cTn>
                        </p:par>
                        <p:par>
                          <p:cTn id="19" fill="hold">
                            <p:stCondLst>
                              <p:cond delay="2000"/>
                            </p:stCondLst>
                            <p:childTnLst>
                              <p:par>
                                <p:cTn id="20" presetID="22" presetClass="entr" presetSubtype="1"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up)">
                                      <p:cBhvr>
                                        <p:cTn id="22" dur="500"/>
                                        <p:tgtEl>
                                          <p:spTgt spid="45"/>
                                        </p:tgtEl>
                                      </p:cBhvr>
                                    </p:animEffect>
                                  </p:childTnLst>
                                </p:cTn>
                              </p:par>
                            </p:childTnLst>
                          </p:cTn>
                        </p:par>
                        <p:par>
                          <p:cTn id="23" fill="hold">
                            <p:stCondLst>
                              <p:cond delay="2500"/>
                            </p:stCondLst>
                            <p:childTnLst>
                              <p:par>
                                <p:cTn id="24" presetID="22" presetClass="entr" presetSubtype="1"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up)">
                                      <p:cBhvr>
                                        <p:cTn id="26" dur="500"/>
                                        <p:tgtEl>
                                          <p:spTgt spid="46"/>
                                        </p:tgtEl>
                                      </p:cBhvr>
                                    </p:animEffect>
                                  </p:childTnLst>
                                </p:cTn>
                              </p:par>
                            </p:childTnLst>
                          </p:cTn>
                        </p:par>
                        <p:par>
                          <p:cTn id="27" fill="hold">
                            <p:stCondLst>
                              <p:cond delay="3000"/>
                            </p:stCondLst>
                            <p:childTnLst>
                              <p:par>
                                <p:cTn id="28" presetID="22" presetClass="entr" presetSubtype="1"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up)">
                                      <p:cBhvr>
                                        <p:cTn id="3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8333" r="8333"/>
          <a:stretch>
            <a:fillRect/>
          </a:stretch>
        </p:blipFill>
        <p:spPr>
          <a:xfrm>
            <a:off x="-1" y="-1"/>
            <a:ext cx="12191999" cy="6857999"/>
          </a:xfrm>
          <a:prstGeom prst="rect">
            <a:avLst/>
          </a:prstGeom>
        </p:spPr>
      </p:pic>
      <p:sp>
        <p:nvSpPr>
          <p:cNvPr id="3" name="矩形 2"/>
          <p:cNvSpPr/>
          <p:nvPr/>
        </p:nvSpPr>
        <p:spPr>
          <a:xfrm>
            <a:off x="-2" y="-2"/>
            <a:ext cx="12192000" cy="6858000"/>
          </a:xfrm>
          <a:prstGeom prst="rect">
            <a:avLst/>
          </a:prstGeom>
          <a:gradFill flip="none" rotWithShape="1">
            <a:gsLst>
              <a:gs pos="69000">
                <a:schemeClr val="bg1"/>
              </a:gs>
              <a:gs pos="0">
                <a:schemeClr val="bg1">
                  <a:alpha val="2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6803051" y="1992228"/>
            <a:ext cx="750770" cy="750770"/>
          </a:xfrm>
          <a:prstGeom prst="ellipse">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638180" y="2200179"/>
            <a:ext cx="2915641" cy="830997"/>
          </a:xfrm>
          <a:prstGeom prst="rect">
            <a:avLst/>
          </a:prstGeom>
          <a:noFill/>
        </p:spPr>
        <p:txBody>
          <a:bodyPr wrap="square" rtlCol="0">
            <a:spAutoFit/>
          </a:bodyPr>
          <a:lstStyle/>
          <a:p>
            <a:pPr algn="dist"/>
            <a:r>
              <a:rPr lang="en-US" altLang="zh-CN" sz="4800">
                <a:solidFill>
                  <a:schemeClr val="accent1"/>
                </a:solidFill>
                <a:cs typeface="+mn-ea"/>
                <a:sym typeface="+mn-lt"/>
              </a:rPr>
              <a:t>PART 01</a:t>
            </a:r>
            <a:endParaRPr lang="zh-CN" altLang="en-US" sz="4800">
              <a:solidFill>
                <a:schemeClr val="accent1"/>
              </a:solidFill>
              <a:cs typeface="+mn-ea"/>
              <a:sym typeface="+mn-lt"/>
            </a:endParaRPr>
          </a:p>
        </p:txBody>
      </p:sp>
      <p:sp>
        <p:nvSpPr>
          <p:cNvPr id="12" name="文本框 11"/>
          <p:cNvSpPr txBox="1"/>
          <p:nvPr/>
        </p:nvSpPr>
        <p:spPr>
          <a:xfrm>
            <a:off x="3785134" y="3239127"/>
            <a:ext cx="4621733" cy="1015663"/>
          </a:xfrm>
          <a:prstGeom prst="rect">
            <a:avLst/>
          </a:prstGeom>
          <a:noFill/>
        </p:spPr>
        <p:txBody>
          <a:bodyPr wrap="square" rtlCol="0">
            <a:spAutoFit/>
          </a:bodyPr>
          <a:lstStyle/>
          <a:p>
            <a:pPr algn="dist"/>
            <a:r>
              <a:rPr lang="en-US" altLang="zh-CN" sz="6000" b="1">
                <a:cs typeface="+mn-ea"/>
                <a:sym typeface="+mn-lt"/>
              </a:rPr>
              <a:t>Introduction</a:t>
            </a:r>
            <a:endParaRPr lang="zh-CN" altLang="en-US" sz="6000" b="1">
              <a:cs typeface="+mn-ea"/>
              <a:sym typeface="+mn-lt"/>
            </a:endParaRPr>
          </a:p>
        </p:txBody>
      </p:sp>
      <p:sp>
        <p:nvSpPr>
          <p:cNvPr id="18" name="文本框 17"/>
          <p:cNvSpPr txBox="1"/>
          <p:nvPr/>
        </p:nvSpPr>
        <p:spPr>
          <a:xfrm>
            <a:off x="597605" y="6284125"/>
            <a:ext cx="1432806" cy="307777"/>
          </a:xfrm>
          <a:prstGeom prst="rect">
            <a:avLst/>
          </a:prstGeom>
          <a:noFill/>
        </p:spPr>
        <p:txBody>
          <a:bodyPr wrap="square" rtlCol="0">
            <a:spAutoFit/>
          </a:bodyPr>
          <a:lstStyle/>
          <a:p>
            <a:pPr algn="dist"/>
            <a:r>
              <a:rPr lang="en-US" altLang="zh-CN" sz="1400">
                <a:cs typeface="+mn-ea"/>
                <a:sym typeface="+mn-lt"/>
              </a:rPr>
              <a:t>Team 02</a:t>
            </a:r>
            <a:endParaRPr lang="zh-CN" altLang="en-US" sz="1400">
              <a:cs typeface="+mn-ea"/>
              <a:sym typeface="+mn-lt"/>
            </a:endParaRPr>
          </a:p>
        </p:txBody>
      </p:sp>
      <p:sp>
        <p:nvSpPr>
          <p:cNvPr id="19" name="文本框 18"/>
          <p:cNvSpPr txBox="1"/>
          <p:nvPr/>
        </p:nvSpPr>
        <p:spPr>
          <a:xfrm>
            <a:off x="9856269" y="6284124"/>
            <a:ext cx="1828801" cy="368300"/>
          </a:xfrm>
          <a:prstGeom prst="rect">
            <a:avLst/>
          </a:prstGeom>
          <a:noFill/>
        </p:spPr>
        <p:txBody>
          <a:bodyPr wrap="square" rtlCol="0">
            <a:spAutoFit/>
          </a:bodyPr>
          <a:lstStyle/>
          <a:p>
            <a:pPr algn="dist"/>
            <a:endParaRPr lang="zh-CN" altLang="en-US">
              <a:cs typeface="+mn-ea"/>
              <a:sym typeface="+mn-lt"/>
            </a:endParaRPr>
          </a:p>
        </p:txBody>
      </p:sp>
      <p:grpSp>
        <p:nvGrpSpPr>
          <p:cNvPr id="25" name="组合 24"/>
          <p:cNvGrpSpPr/>
          <p:nvPr/>
        </p:nvGrpSpPr>
        <p:grpSpPr>
          <a:xfrm>
            <a:off x="10076426" y="458463"/>
            <a:ext cx="1608644" cy="250256"/>
            <a:chOff x="3407344" y="413887"/>
            <a:chExt cx="1608644" cy="250256"/>
          </a:xfrm>
          <a:solidFill>
            <a:schemeClr val="bg1">
              <a:lumMod val="85000"/>
              <a:alpha val="60000"/>
            </a:schemeClr>
          </a:solidFill>
        </p:grpSpPr>
        <p:sp>
          <p:nvSpPr>
            <p:cNvPr id="20" name="矩形 19"/>
            <p:cNvSpPr/>
            <p:nvPr/>
          </p:nvSpPr>
          <p:spPr>
            <a:xfrm>
              <a:off x="3407344" y="413887"/>
              <a:ext cx="250256" cy="250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3746941" y="413887"/>
              <a:ext cx="250256" cy="250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4086538" y="413887"/>
              <a:ext cx="250256" cy="250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4426135" y="413887"/>
              <a:ext cx="250256" cy="250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a:off x="4765732" y="413887"/>
              <a:ext cx="250256" cy="250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up)">
                                      <p:cBhvr>
                                        <p:cTn id="21" dur="500"/>
                                        <p:tgtEl>
                                          <p:spTgt spid="25"/>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42"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p:bldP spid="12"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íş1ïḑè"/>
        <p:cNvGrpSpPr/>
        <p:nvPr/>
      </p:nvGrpSpPr>
      <p:grpSpPr>
        <a:xfrm>
          <a:off x="0" y="0"/>
          <a:ext cx="0" cy="0"/>
          <a:chOff x="0" y="0"/>
          <a:chExt cx="0" cy="0"/>
        </a:xfrm>
      </p:grpSpPr>
      <p:grpSp>
        <p:nvGrpSpPr>
          <p:cNvPr id="17" name="组合 16"/>
          <p:cNvGrpSpPr/>
          <p:nvPr/>
        </p:nvGrpSpPr>
        <p:grpSpPr>
          <a:xfrm>
            <a:off x="6560457" y="1436913"/>
            <a:ext cx="4775200" cy="4433779"/>
            <a:chOff x="6560457" y="1436913"/>
            <a:chExt cx="4775200" cy="4433779"/>
          </a:xfrm>
        </p:grpSpPr>
        <p:sp>
          <p:nvSpPr>
            <p:cNvPr id="2" name="iṡḻíḋê"/>
            <p:cNvSpPr/>
            <p:nvPr/>
          </p:nvSpPr>
          <p:spPr>
            <a:xfrm>
              <a:off x="6560457" y="1436913"/>
              <a:ext cx="943429" cy="943429"/>
            </a:xfrm>
            <a:prstGeom prst="rect">
              <a:avLst/>
            </a:prstGeom>
            <a:solidFill>
              <a:schemeClr val="accent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4400"/>
              <a:r>
                <a:rPr lang="en-US" altLang="zh-CN" sz="2000" b="1">
                  <a:solidFill>
                    <a:schemeClr val="bg1"/>
                  </a:solidFill>
                  <a:cs typeface="+mn-ea"/>
                  <a:sym typeface="+mn-lt"/>
                </a:rPr>
                <a:t>1</a:t>
              </a:r>
              <a:endParaRPr lang="zh-CN" altLang="en-US" sz="2000" b="1">
                <a:solidFill>
                  <a:schemeClr val="bg1"/>
                </a:solidFill>
                <a:cs typeface="+mn-ea"/>
                <a:sym typeface="+mn-lt"/>
              </a:endParaRPr>
            </a:p>
          </p:txBody>
        </p:sp>
        <p:sp>
          <p:nvSpPr>
            <p:cNvPr id="3" name="íṧľïḋê"/>
            <p:cNvSpPr/>
            <p:nvPr/>
          </p:nvSpPr>
          <p:spPr>
            <a:xfrm>
              <a:off x="6560457" y="2576285"/>
              <a:ext cx="943429" cy="943429"/>
            </a:xfrm>
            <a:prstGeom prst="rect">
              <a:avLst/>
            </a:prstGeom>
            <a:solidFill>
              <a:schemeClr val="bg1">
                <a:lumMod val="95000"/>
              </a:schemeClr>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4400"/>
              <a:r>
                <a:rPr lang="en-US" altLang="zh-CN" sz="2000" b="1">
                  <a:solidFill>
                    <a:schemeClr val="tx1"/>
                  </a:solidFill>
                  <a:cs typeface="+mn-ea"/>
                  <a:sym typeface="+mn-lt"/>
                </a:rPr>
                <a:t>2</a:t>
              </a:r>
              <a:endParaRPr lang="zh-CN" altLang="en-US" sz="2000" b="1">
                <a:solidFill>
                  <a:schemeClr val="tx1"/>
                </a:solidFill>
                <a:cs typeface="+mn-ea"/>
                <a:sym typeface="+mn-lt"/>
              </a:endParaRPr>
            </a:p>
          </p:txBody>
        </p:sp>
        <p:sp>
          <p:nvSpPr>
            <p:cNvPr id="4" name="îṣliḑe"/>
            <p:cNvSpPr/>
            <p:nvPr/>
          </p:nvSpPr>
          <p:spPr>
            <a:xfrm>
              <a:off x="6560457" y="3715657"/>
              <a:ext cx="943429" cy="943429"/>
            </a:xfrm>
            <a:prstGeom prst="rect">
              <a:avLst/>
            </a:prstGeom>
            <a:solidFill>
              <a:schemeClr val="bg1">
                <a:lumMod val="95000"/>
              </a:schemeClr>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4400"/>
              <a:r>
                <a:rPr lang="en-US" altLang="zh-CN" sz="2000" b="1">
                  <a:solidFill>
                    <a:schemeClr val="tx1"/>
                  </a:solidFill>
                  <a:cs typeface="+mn-ea"/>
                  <a:sym typeface="+mn-lt"/>
                </a:rPr>
                <a:t>3</a:t>
              </a:r>
              <a:endParaRPr lang="zh-CN" altLang="en-US" sz="2000" b="1">
                <a:solidFill>
                  <a:schemeClr val="tx1"/>
                </a:solidFill>
                <a:cs typeface="+mn-ea"/>
                <a:sym typeface="+mn-lt"/>
              </a:endParaRPr>
            </a:p>
          </p:txBody>
        </p:sp>
        <p:sp>
          <p:nvSpPr>
            <p:cNvPr id="5" name="íṡ1íḍé"/>
            <p:cNvSpPr/>
            <p:nvPr/>
          </p:nvSpPr>
          <p:spPr>
            <a:xfrm>
              <a:off x="6560457" y="4855028"/>
              <a:ext cx="943429" cy="943429"/>
            </a:xfrm>
            <a:prstGeom prst="rect">
              <a:avLst/>
            </a:prstGeom>
            <a:solidFill>
              <a:schemeClr val="bg1">
                <a:lumMod val="95000"/>
              </a:schemeClr>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4400"/>
              <a:r>
                <a:rPr lang="en-US" altLang="zh-CN" sz="2000" b="1">
                  <a:solidFill>
                    <a:schemeClr val="tx1"/>
                  </a:solidFill>
                  <a:cs typeface="+mn-ea"/>
                  <a:sym typeface="+mn-lt"/>
                </a:rPr>
                <a:t>4</a:t>
              </a:r>
              <a:endParaRPr lang="zh-CN" altLang="en-US" sz="2000" b="1">
                <a:solidFill>
                  <a:schemeClr val="tx1"/>
                </a:solidFill>
                <a:cs typeface="+mn-ea"/>
                <a:sym typeface="+mn-lt"/>
              </a:endParaRPr>
            </a:p>
          </p:txBody>
        </p:sp>
        <p:sp>
          <p:nvSpPr>
            <p:cNvPr id="6" name="íşḷïďe"/>
            <p:cNvSpPr txBox="1"/>
            <p:nvPr/>
          </p:nvSpPr>
          <p:spPr>
            <a:xfrm>
              <a:off x="7611480" y="1436913"/>
              <a:ext cx="2287432" cy="307777"/>
            </a:xfrm>
            <a:prstGeom prst="rect">
              <a:avLst/>
            </a:prstGeom>
            <a:noFill/>
          </p:spPr>
          <p:txBody>
            <a:bodyPr wrap="square" rtlCol="0">
              <a:spAutoFit/>
            </a:bodyPr>
            <a:lstStyle/>
            <a:p>
              <a:r>
                <a:rPr kumimoji="0" lang="en-US" altLang="zh-CN" sz="1400" b="1" i="0" u="none" strike="noStrike" kern="1200" cap="none" spc="0" normalizeH="0" baseline="0" noProof="0" dirty="0">
                  <a:ln>
                    <a:noFill/>
                  </a:ln>
                  <a:solidFill>
                    <a:schemeClr val="tx1">
                      <a:lumMod val="95000"/>
                      <a:lumOff val="5000"/>
                    </a:schemeClr>
                  </a:solidFill>
                  <a:effectLst/>
                  <a:uLnTx/>
                  <a:uFillTx/>
                  <a:cs typeface="+mn-ea"/>
                  <a:sym typeface="+mn-lt"/>
                </a:rPr>
                <a:t>Convenience for customers</a:t>
              </a:r>
            </a:p>
          </p:txBody>
        </p:sp>
        <p:sp>
          <p:nvSpPr>
            <p:cNvPr id="7" name="îşḷíḑe"/>
            <p:cNvSpPr txBox="1"/>
            <p:nvPr/>
          </p:nvSpPr>
          <p:spPr>
            <a:xfrm>
              <a:off x="7611480" y="1744690"/>
              <a:ext cx="3724177" cy="861774"/>
            </a:xfrm>
            <a:prstGeom prst="rect">
              <a:avLst/>
            </a:prstGeom>
            <a:noFill/>
          </p:spPr>
          <p:txBody>
            <a:bodyPr wrap="square" rtlCol="0">
              <a:spAutoFit/>
            </a:bodyPr>
            <a:lstStyle/>
            <a:p>
              <a:pPr marL="0" marR="0" lvl="0" indent="0" defTabSz="913765" rtl="0" eaLnBrk="1" fontAlgn="auto" latinLnBrk="0" hangingPunct="1">
                <a:spcBef>
                  <a:spcPts val="0"/>
                </a:spcBef>
                <a:spcAft>
                  <a:spcPts val="0"/>
                </a:spcAft>
                <a:buClrTx/>
                <a:buSzPct val="25000"/>
                <a:buFontTx/>
                <a:buNone/>
                <a:defRPr/>
              </a:pPr>
              <a:r>
                <a:rPr kumimoji="0" lang="en-US" altLang="zh-CN" sz="1000" b="0" i="0" u="none" strike="noStrike" kern="1200" cap="none" spc="0" normalizeH="0" baseline="0" noProof="0" dirty="0">
                  <a:ln>
                    <a:noFill/>
                  </a:ln>
                  <a:solidFill>
                    <a:schemeClr val="tx1">
                      <a:lumMod val="95000"/>
                      <a:lumOff val="5000"/>
                    </a:schemeClr>
                  </a:solidFill>
                  <a:effectLst/>
                  <a:uLnTx/>
                  <a:uFillTx/>
                  <a:cs typeface="+mn-ea"/>
                  <a:sym typeface="+mn-lt"/>
                </a:rPr>
                <a:t>A food order system allows customers to conveniently browse menus, place orders, and make payments from the comfort of their own homes or on-the-go. It provides a user-friendly interface, making it easy for customers to explore available food options and customize their orders according to their preferences.</a:t>
              </a:r>
            </a:p>
          </p:txBody>
        </p:sp>
        <p:sp>
          <p:nvSpPr>
            <p:cNvPr id="8" name="iSḷíde"/>
            <p:cNvSpPr txBox="1"/>
            <p:nvPr/>
          </p:nvSpPr>
          <p:spPr>
            <a:xfrm>
              <a:off x="7611480" y="2576285"/>
              <a:ext cx="2670204" cy="307777"/>
            </a:xfrm>
            <a:prstGeom prst="rect">
              <a:avLst/>
            </a:prstGeom>
            <a:noFill/>
          </p:spPr>
          <p:txBody>
            <a:bodyPr wrap="square" rtlCol="0">
              <a:spAutoFit/>
            </a:bodyPr>
            <a:lstStyle/>
            <a:p>
              <a:r>
                <a:rPr lang="en-US" altLang="zh-CN" sz="1400" b="1" i="0" dirty="0">
                  <a:solidFill>
                    <a:srgbClr val="000000"/>
                  </a:solidFill>
                  <a:effectLst/>
                  <a:highlight>
                    <a:srgbClr val="F7F7F7"/>
                  </a:highlight>
                  <a:latin typeface="-apple-system"/>
                </a:rPr>
                <a:t>Increased efficiency</a:t>
              </a:r>
              <a:endParaRPr kumimoji="0" lang="en-US" altLang="zh-CN" sz="1400" b="1" i="0" u="none" strike="noStrike" kern="1200" cap="none" spc="0" normalizeH="0" baseline="0" noProof="0" dirty="0">
                <a:ln>
                  <a:noFill/>
                </a:ln>
                <a:solidFill>
                  <a:schemeClr val="tx1">
                    <a:lumMod val="95000"/>
                    <a:lumOff val="5000"/>
                  </a:schemeClr>
                </a:solidFill>
                <a:effectLst/>
                <a:uLnTx/>
                <a:uFillTx/>
                <a:cs typeface="+mn-ea"/>
                <a:sym typeface="+mn-lt"/>
              </a:endParaRPr>
            </a:p>
          </p:txBody>
        </p:sp>
        <p:sp>
          <p:nvSpPr>
            <p:cNvPr id="9" name="iṥļíḑè"/>
            <p:cNvSpPr txBox="1"/>
            <p:nvPr/>
          </p:nvSpPr>
          <p:spPr>
            <a:xfrm>
              <a:off x="7611480" y="2884062"/>
              <a:ext cx="3724177" cy="861774"/>
            </a:xfrm>
            <a:prstGeom prst="rect">
              <a:avLst/>
            </a:prstGeom>
            <a:noFill/>
          </p:spPr>
          <p:txBody>
            <a:bodyPr wrap="square" rtlCol="0">
              <a:spAutoFit/>
            </a:bodyPr>
            <a:lstStyle/>
            <a:p>
              <a:pPr marL="0" marR="0" lvl="0" indent="0" defTabSz="913765" rtl="0" eaLnBrk="1" fontAlgn="auto" latinLnBrk="0" hangingPunct="1">
                <a:spcBef>
                  <a:spcPts val="0"/>
                </a:spcBef>
                <a:spcAft>
                  <a:spcPts val="0"/>
                </a:spcAft>
                <a:buClrTx/>
                <a:buSzPct val="25000"/>
                <a:buFontTx/>
                <a:buNone/>
                <a:defRPr/>
              </a:pPr>
              <a:r>
                <a:rPr kumimoji="0" lang="en-US" altLang="zh-CN" sz="1000" b="0" i="0" u="none" strike="noStrike" kern="1200" cap="none" spc="0" normalizeH="0" baseline="0" noProof="0" dirty="0">
                  <a:ln>
                    <a:noFill/>
                  </a:ln>
                  <a:solidFill>
                    <a:schemeClr val="tx1">
                      <a:lumMod val="95000"/>
                      <a:lumOff val="5000"/>
                    </a:schemeClr>
                  </a:solidFill>
                  <a:effectLst/>
                  <a:uLnTx/>
                  <a:uFillTx/>
                  <a:cs typeface="+mn-ea"/>
                  <a:sym typeface="+mn-lt"/>
                </a:rPr>
                <a:t>Automating the food ordering process improves operational efficiency for restaurants and food establishments. Instead of relying solely on phone orders or walk-in customers, a digital order system streamlines the process, reduces manual errors, and enables faster order processing and delivery.</a:t>
              </a:r>
            </a:p>
          </p:txBody>
        </p:sp>
        <p:sp>
          <p:nvSpPr>
            <p:cNvPr id="10" name="išlîḍé"/>
            <p:cNvSpPr txBox="1"/>
            <p:nvPr/>
          </p:nvSpPr>
          <p:spPr>
            <a:xfrm>
              <a:off x="7611479" y="3715657"/>
              <a:ext cx="2127943" cy="307777"/>
            </a:xfrm>
            <a:prstGeom prst="rect">
              <a:avLst/>
            </a:prstGeom>
            <a:noFill/>
          </p:spPr>
          <p:txBody>
            <a:bodyPr wrap="square" rtlCol="0">
              <a:spAutoFit/>
            </a:bodyPr>
            <a:lstStyle/>
            <a:p>
              <a:r>
                <a:rPr lang="en-US" altLang="zh-CN" sz="1400" b="1" i="0" dirty="0">
                  <a:solidFill>
                    <a:srgbClr val="000000"/>
                  </a:solidFill>
                  <a:effectLst/>
                  <a:highlight>
                    <a:srgbClr val="F7F7F7"/>
                  </a:highlight>
                  <a:latin typeface="-apple-system"/>
                </a:rPr>
                <a:t>Order accuracy</a:t>
              </a:r>
              <a:endParaRPr kumimoji="0" lang="en-US" altLang="zh-CN" sz="1400" b="1" i="0" u="none" strike="noStrike" kern="1200" cap="none" spc="0" normalizeH="0" baseline="0" noProof="0" dirty="0">
                <a:ln>
                  <a:noFill/>
                </a:ln>
                <a:solidFill>
                  <a:schemeClr val="tx1">
                    <a:lumMod val="95000"/>
                    <a:lumOff val="5000"/>
                  </a:schemeClr>
                </a:solidFill>
                <a:effectLst/>
                <a:uLnTx/>
                <a:uFillTx/>
                <a:cs typeface="+mn-ea"/>
                <a:sym typeface="+mn-lt"/>
              </a:endParaRPr>
            </a:p>
          </p:txBody>
        </p:sp>
        <p:sp>
          <p:nvSpPr>
            <p:cNvPr id="11" name="íŝḻíďe"/>
            <p:cNvSpPr txBox="1"/>
            <p:nvPr/>
          </p:nvSpPr>
          <p:spPr>
            <a:xfrm>
              <a:off x="7611480" y="4023434"/>
              <a:ext cx="3724177" cy="707886"/>
            </a:xfrm>
            <a:prstGeom prst="rect">
              <a:avLst/>
            </a:prstGeom>
            <a:noFill/>
          </p:spPr>
          <p:txBody>
            <a:bodyPr wrap="square" rtlCol="0">
              <a:spAutoFit/>
            </a:bodyPr>
            <a:lstStyle/>
            <a:p>
              <a:pPr marL="0" marR="0" lvl="0" indent="0" defTabSz="913765" rtl="0" eaLnBrk="1" fontAlgn="auto" latinLnBrk="0" hangingPunct="1">
                <a:spcBef>
                  <a:spcPts val="0"/>
                </a:spcBef>
                <a:spcAft>
                  <a:spcPts val="0"/>
                </a:spcAft>
                <a:buClrTx/>
                <a:buSzPct val="25000"/>
                <a:buFontTx/>
                <a:buNone/>
                <a:defRPr/>
              </a:pPr>
              <a:r>
                <a:rPr lang="en-US" altLang="zh-CN" sz="1000" b="0" i="0" dirty="0">
                  <a:solidFill>
                    <a:srgbClr val="000000"/>
                  </a:solidFill>
                  <a:effectLst/>
                  <a:highlight>
                    <a:srgbClr val="F7F7F7"/>
                  </a:highlight>
                  <a:latin typeface="-apple-system"/>
                </a:rPr>
                <a:t> An online food order system minimizes order miscommunication between customers and restaurant staff. Customers can accurately specify their food choices, dietary preferences, and any special instructions, reducing the chances of errors in order preparation.</a:t>
              </a:r>
              <a:endParaRPr kumimoji="0" lang="en-US" altLang="zh-CN" sz="1000" b="0" i="0" u="none" strike="noStrike" kern="1200" cap="none" spc="0" normalizeH="0" baseline="0" noProof="0" dirty="0">
                <a:ln>
                  <a:noFill/>
                </a:ln>
                <a:solidFill>
                  <a:schemeClr val="tx1">
                    <a:lumMod val="95000"/>
                    <a:lumOff val="5000"/>
                  </a:schemeClr>
                </a:solidFill>
                <a:effectLst/>
                <a:uLnTx/>
                <a:uFillTx/>
                <a:cs typeface="+mn-ea"/>
                <a:sym typeface="+mn-lt"/>
              </a:endParaRPr>
            </a:p>
          </p:txBody>
        </p:sp>
        <p:sp>
          <p:nvSpPr>
            <p:cNvPr id="12" name="i$lidê"/>
            <p:cNvSpPr txBox="1"/>
            <p:nvPr/>
          </p:nvSpPr>
          <p:spPr>
            <a:xfrm>
              <a:off x="7611480" y="4855029"/>
              <a:ext cx="1957822" cy="307777"/>
            </a:xfrm>
            <a:prstGeom prst="rect">
              <a:avLst/>
            </a:prstGeom>
            <a:noFill/>
          </p:spPr>
          <p:txBody>
            <a:bodyPr wrap="square" rtlCol="0">
              <a:spAutoFit/>
            </a:bodyPr>
            <a:lstStyle/>
            <a:p>
              <a:r>
                <a:rPr lang="en-US" altLang="zh-CN" sz="1400" b="1" i="0" dirty="0">
                  <a:solidFill>
                    <a:srgbClr val="000000"/>
                  </a:solidFill>
                  <a:effectLst/>
                  <a:highlight>
                    <a:srgbClr val="F7F7F7"/>
                  </a:highlight>
                  <a:latin typeface="-apple-system"/>
                </a:rPr>
                <a:t>Order customization</a:t>
              </a:r>
              <a:endParaRPr kumimoji="0" lang="en-US" altLang="zh-CN" sz="1400" b="1" i="0" u="none" strike="noStrike" kern="1200" cap="none" spc="0" normalizeH="0" baseline="0" noProof="0" dirty="0">
                <a:ln>
                  <a:noFill/>
                </a:ln>
                <a:solidFill>
                  <a:schemeClr val="tx1">
                    <a:lumMod val="95000"/>
                    <a:lumOff val="5000"/>
                  </a:schemeClr>
                </a:solidFill>
                <a:effectLst/>
                <a:uLnTx/>
                <a:uFillTx/>
                <a:cs typeface="+mn-ea"/>
                <a:sym typeface="+mn-lt"/>
              </a:endParaRPr>
            </a:p>
          </p:txBody>
        </p:sp>
        <p:sp>
          <p:nvSpPr>
            <p:cNvPr id="13" name="iṧlíḋè"/>
            <p:cNvSpPr txBox="1"/>
            <p:nvPr/>
          </p:nvSpPr>
          <p:spPr>
            <a:xfrm>
              <a:off x="7611480" y="5162806"/>
              <a:ext cx="3724177" cy="707886"/>
            </a:xfrm>
            <a:prstGeom prst="rect">
              <a:avLst/>
            </a:prstGeom>
            <a:noFill/>
          </p:spPr>
          <p:txBody>
            <a:bodyPr wrap="square" rtlCol="0">
              <a:spAutoFit/>
            </a:bodyPr>
            <a:lstStyle/>
            <a:p>
              <a:pPr marL="0" marR="0" lvl="0" indent="0" defTabSz="913765" rtl="0" eaLnBrk="1" fontAlgn="auto" latinLnBrk="0" hangingPunct="1">
                <a:spcBef>
                  <a:spcPts val="0"/>
                </a:spcBef>
                <a:spcAft>
                  <a:spcPts val="0"/>
                </a:spcAft>
                <a:buClrTx/>
                <a:buSzPct val="25000"/>
                <a:buFontTx/>
                <a:buNone/>
                <a:defRPr/>
              </a:pPr>
              <a:r>
                <a:rPr lang="en-US" altLang="zh-CN" sz="1000" b="0" i="0" dirty="0">
                  <a:solidFill>
                    <a:srgbClr val="000000"/>
                  </a:solidFill>
                  <a:effectLst/>
                  <a:highlight>
                    <a:srgbClr val="F7F7F7"/>
                  </a:highlight>
                  <a:latin typeface="-apple-system"/>
                </a:rPr>
                <a:t>A food order system allows customers to customize their orders, such as selecting toppings, specifying cooking preferences, or choosing portion sizes. This level of customization enhances the customer experience and satisfaction.</a:t>
              </a:r>
              <a:endParaRPr kumimoji="0" lang="en-US" altLang="zh-CN" sz="1000" b="0" i="0" u="none" strike="noStrike" kern="1200" cap="none" spc="0" normalizeH="0" baseline="0" noProof="0" dirty="0">
                <a:ln>
                  <a:noFill/>
                </a:ln>
                <a:solidFill>
                  <a:schemeClr val="tx1">
                    <a:lumMod val="95000"/>
                    <a:lumOff val="5000"/>
                  </a:schemeClr>
                </a:solidFill>
                <a:effectLst/>
                <a:uLnTx/>
                <a:uFillTx/>
                <a:cs typeface="+mn-ea"/>
                <a:sym typeface="+mn-lt"/>
              </a:endParaRPr>
            </a:p>
          </p:txBody>
        </p:sp>
      </p:grpSp>
      <p:sp>
        <p:nvSpPr>
          <p:cNvPr id="14" name="ïslïḍè"/>
          <p:cNvSpPr/>
          <p:nvPr/>
        </p:nvSpPr>
        <p:spPr>
          <a:xfrm>
            <a:off x="660401" y="1436913"/>
            <a:ext cx="5029203" cy="1250950"/>
          </a:xfrm>
          <a:prstGeom prst="rect">
            <a:avLst/>
          </a:prstGeom>
        </p:spPr>
        <p:txBody>
          <a:bodyPr>
            <a:noAutofit/>
          </a:bodyPr>
          <a:lstStyle/>
          <a:p>
            <a:pPr>
              <a:buSzPct val="25000"/>
            </a:pPr>
            <a:r>
              <a:rPr lang="en-US" altLang="zh-CN" sz="2800" b="1" dirty="0">
                <a:cs typeface="+mn-ea"/>
                <a:sym typeface="+mn-lt"/>
              </a:rPr>
              <a:t>Why we want to design a</a:t>
            </a:r>
          </a:p>
          <a:p>
            <a:pPr>
              <a:buSzPct val="25000"/>
            </a:pPr>
            <a:r>
              <a:rPr lang="en-US" altLang="zh-CN" sz="2800" b="1" dirty="0">
                <a:cs typeface="+mn-ea"/>
                <a:sym typeface="+mn-lt"/>
              </a:rPr>
              <a:t>Food Order System ?</a:t>
            </a:r>
          </a:p>
        </p:txBody>
      </p:sp>
      <p:sp>
        <p:nvSpPr>
          <p:cNvPr id="15" name="ïSḷîḍê"/>
          <p:cNvSpPr txBox="1"/>
          <p:nvPr/>
        </p:nvSpPr>
        <p:spPr>
          <a:xfrm>
            <a:off x="660401" y="4580495"/>
            <a:ext cx="5029202" cy="880369"/>
          </a:xfrm>
          <a:prstGeom prst="rect">
            <a:avLst/>
          </a:prstGeom>
          <a:noFill/>
        </p:spPr>
        <p:txBody>
          <a:bodyPr wrap="square" rtlCol="0">
            <a:spAutoFit/>
          </a:bodyPr>
          <a:lstStyle/>
          <a:p>
            <a:pPr lvl="0" defTabSz="913765">
              <a:lnSpc>
                <a:spcPct val="150000"/>
              </a:lnSpc>
              <a:buSzPct val="25000"/>
              <a:defRPr/>
            </a:pPr>
            <a:r>
              <a:rPr lang="en-US" altLang="zh-CN" dirty="0"/>
              <a:t>Here are some reasons to design a food order system</a:t>
            </a:r>
            <a:endParaRPr kumimoji="0" lang="en-US" altLang="zh-CN" sz="1000" b="0" i="0" u="none" strike="noStrike" kern="1200" cap="none" spc="0" normalizeH="0" baseline="0" noProof="0" dirty="0">
              <a:ln>
                <a:noFill/>
              </a:ln>
              <a:solidFill>
                <a:schemeClr val="tx1">
                  <a:lumMod val="95000"/>
                  <a:lumOff val="5000"/>
                </a:schemeClr>
              </a:solidFill>
              <a:effectLst/>
              <a:uLnTx/>
              <a:uFillTx/>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8333" r="8333"/>
          <a:stretch>
            <a:fillRect/>
          </a:stretch>
        </p:blipFill>
        <p:spPr>
          <a:xfrm>
            <a:off x="-1" y="-1"/>
            <a:ext cx="12191999" cy="6857999"/>
          </a:xfrm>
          <a:prstGeom prst="rect">
            <a:avLst/>
          </a:prstGeom>
        </p:spPr>
      </p:pic>
      <p:sp>
        <p:nvSpPr>
          <p:cNvPr id="3" name="矩形 2"/>
          <p:cNvSpPr/>
          <p:nvPr/>
        </p:nvSpPr>
        <p:spPr>
          <a:xfrm>
            <a:off x="-2" y="-2"/>
            <a:ext cx="12192000" cy="6858000"/>
          </a:xfrm>
          <a:prstGeom prst="rect">
            <a:avLst/>
          </a:prstGeom>
          <a:gradFill flip="none" rotWithShape="1">
            <a:gsLst>
              <a:gs pos="69000">
                <a:schemeClr val="bg1"/>
              </a:gs>
              <a:gs pos="0">
                <a:schemeClr val="bg1">
                  <a:alpha val="2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6803051" y="1992228"/>
            <a:ext cx="750770" cy="750770"/>
          </a:xfrm>
          <a:prstGeom prst="ellipse">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638180" y="2200179"/>
            <a:ext cx="2915641" cy="830997"/>
          </a:xfrm>
          <a:prstGeom prst="rect">
            <a:avLst/>
          </a:prstGeom>
          <a:noFill/>
        </p:spPr>
        <p:txBody>
          <a:bodyPr wrap="square" rtlCol="0">
            <a:spAutoFit/>
          </a:bodyPr>
          <a:lstStyle/>
          <a:p>
            <a:pPr algn="dist"/>
            <a:r>
              <a:rPr lang="en-US" altLang="zh-CN" sz="4800">
                <a:solidFill>
                  <a:schemeClr val="accent1"/>
                </a:solidFill>
                <a:cs typeface="+mn-ea"/>
                <a:sym typeface="+mn-lt"/>
              </a:rPr>
              <a:t>PART 02</a:t>
            </a:r>
            <a:endParaRPr lang="zh-CN" altLang="en-US" sz="4800">
              <a:solidFill>
                <a:schemeClr val="accent1"/>
              </a:solidFill>
              <a:cs typeface="+mn-ea"/>
              <a:sym typeface="+mn-lt"/>
            </a:endParaRPr>
          </a:p>
        </p:txBody>
      </p:sp>
      <p:sp>
        <p:nvSpPr>
          <p:cNvPr id="12" name="文本框 11"/>
          <p:cNvSpPr txBox="1"/>
          <p:nvPr/>
        </p:nvSpPr>
        <p:spPr>
          <a:xfrm>
            <a:off x="3060430" y="3239127"/>
            <a:ext cx="6071135" cy="1015663"/>
          </a:xfrm>
          <a:prstGeom prst="rect">
            <a:avLst/>
          </a:prstGeom>
          <a:noFill/>
        </p:spPr>
        <p:txBody>
          <a:bodyPr wrap="square" rtlCol="0">
            <a:spAutoFit/>
          </a:bodyPr>
          <a:lstStyle>
            <a:defPPr>
              <a:defRPr lang="zh-CN"/>
            </a:defPPr>
            <a:lvl1pPr algn="dist">
              <a:defRPr sz="6000" b="1">
                <a:latin typeface="Arial"/>
                <a:ea typeface="微软雅黑"/>
              </a:defRPr>
            </a:lvl1pPr>
          </a:lstStyle>
          <a:p>
            <a:r>
              <a:rPr lang="en-US" altLang="zh-CN">
                <a:latin typeface="+mn-lt"/>
                <a:ea typeface="+mn-ea"/>
                <a:cs typeface="+mn-ea"/>
                <a:sym typeface="+mn-lt"/>
              </a:rPr>
              <a:t>Function</a:t>
            </a:r>
            <a:r>
              <a:rPr lang="zh-CN" altLang="en-US">
                <a:latin typeface="+mn-lt"/>
                <a:ea typeface="+mn-ea"/>
                <a:cs typeface="+mn-ea"/>
                <a:sym typeface="+mn-lt"/>
              </a:rPr>
              <a:t> </a:t>
            </a:r>
            <a:r>
              <a:rPr lang="en-US" altLang="zh-CN">
                <a:latin typeface="+mn-lt"/>
                <a:ea typeface="+mn-ea"/>
                <a:cs typeface="+mn-ea"/>
                <a:sym typeface="+mn-lt"/>
              </a:rPr>
              <a:t>Design</a:t>
            </a:r>
            <a:endParaRPr lang="zh-CN" altLang="en-US">
              <a:latin typeface="+mn-lt"/>
              <a:ea typeface="+mn-ea"/>
              <a:cs typeface="+mn-ea"/>
              <a:sym typeface="+mn-lt"/>
            </a:endParaRPr>
          </a:p>
        </p:txBody>
      </p:sp>
      <p:sp>
        <p:nvSpPr>
          <p:cNvPr id="18" name="文本框 17"/>
          <p:cNvSpPr txBox="1"/>
          <p:nvPr/>
        </p:nvSpPr>
        <p:spPr>
          <a:xfrm>
            <a:off x="597605" y="6284125"/>
            <a:ext cx="1432806" cy="307777"/>
          </a:xfrm>
          <a:prstGeom prst="rect">
            <a:avLst/>
          </a:prstGeom>
          <a:noFill/>
        </p:spPr>
        <p:txBody>
          <a:bodyPr wrap="square" rtlCol="0">
            <a:spAutoFit/>
          </a:bodyPr>
          <a:lstStyle/>
          <a:p>
            <a:pPr algn="dist"/>
            <a:r>
              <a:rPr lang="en-US" altLang="zh-CN" sz="1400">
                <a:cs typeface="+mn-ea"/>
                <a:sym typeface="+mn-lt"/>
              </a:rPr>
              <a:t>Team</a:t>
            </a:r>
            <a:r>
              <a:rPr lang="zh-CN" altLang="en-US" sz="1400">
                <a:cs typeface="+mn-ea"/>
                <a:sym typeface="+mn-lt"/>
              </a:rPr>
              <a:t> </a:t>
            </a:r>
            <a:r>
              <a:rPr lang="en-US" altLang="zh-CN" sz="1400">
                <a:cs typeface="+mn-ea"/>
                <a:sym typeface="+mn-lt"/>
              </a:rPr>
              <a:t>02</a:t>
            </a:r>
          </a:p>
        </p:txBody>
      </p:sp>
      <p:sp>
        <p:nvSpPr>
          <p:cNvPr id="19" name="文本框 18"/>
          <p:cNvSpPr txBox="1"/>
          <p:nvPr/>
        </p:nvSpPr>
        <p:spPr>
          <a:xfrm>
            <a:off x="9856269" y="6284124"/>
            <a:ext cx="1828801" cy="368300"/>
          </a:xfrm>
          <a:prstGeom prst="rect">
            <a:avLst/>
          </a:prstGeom>
          <a:noFill/>
        </p:spPr>
        <p:txBody>
          <a:bodyPr wrap="square" rtlCol="0">
            <a:spAutoFit/>
          </a:bodyPr>
          <a:lstStyle/>
          <a:p>
            <a:pPr algn="dist"/>
            <a:endParaRPr lang="zh-CN" altLang="en-US">
              <a:cs typeface="+mn-ea"/>
              <a:sym typeface="+mn-lt"/>
            </a:endParaRPr>
          </a:p>
        </p:txBody>
      </p:sp>
      <p:grpSp>
        <p:nvGrpSpPr>
          <p:cNvPr id="25" name="组合 24"/>
          <p:cNvGrpSpPr/>
          <p:nvPr/>
        </p:nvGrpSpPr>
        <p:grpSpPr>
          <a:xfrm>
            <a:off x="10076426" y="458463"/>
            <a:ext cx="1608644" cy="250256"/>
            <a:chOff x="3407344" y="413887"/>
            <a:chExt cx="1608644" cy="250256"/>
          </a:xfrm>
          <a:solidFill>
            <a:schemeClr val="bg1">
              <a:lumMod val="85000"/>
              <a:alpha val="60000"/>
            </a:schemeClr>
          </a:solidFill>
        </p:grpSpPr>
        <p:sp>
          <p:nvSpPr>
            <p:cNvPr id="20" name="矩形 19"/>
            <p:cNvSpPr/>
            <p:nvPr/>
          </p:nvSpPr>
          <p:spPr>
            <a:xfrm>
              <a:off x="3407344" y="413887"/>
              <a:ext cx="250256" cy="250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3746941" y="413887"/>
              <a:ext cx="250256" cy="250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4086538" y="413887"/>
              <a:ext cx="250256" cy="250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4426135" y="413887"/>
              <a:ext cx="250256" cy="250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a:off x="4765732" y="413887"/>
              <a:ext cx="250256" cy="250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2552234806"/>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up)">
                                      <p:cBhvr>
                                        <p:cTn id="21" dur="500"/>
                                        <p:tgtEl>
                                          <p:spTgt spid="25"/>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42"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p:bldP spid="12"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iśļiḍe"/>
        <p:cNvGrpSpPr/>
        <p:nvPr/>
      </p:nvGrpSpPr>
      <p:grpSpPr>
        <a:xfrm>
          <a:off x="0" y="0"/>
          <a:ext cx="0" cy="0"/>
          <a:chOff x="0" y="0"/>
          <a:chExt cx="0" cy="0"/>
        </a:xfrm>
      </p:grpSpPr>
      <p:grpSp>
        <p:nvGrpSpPr>
          <p:cNvPr id="3" name="ïṡḷîďé"/>
          <p:cNvGrpSpPr/>
          <p:nvPr/>
        </p:nvGrpSpPr>
        <p:grpSpPr>
          <a:xfrm>
            <a:off x="1" y="2048276"/>
            <a:ext cx="12191999" cy="3451532"/>
            <a:chOff x="1" y="2048276"/>
            <a:chExt cx="12191999" cy="3451532"/>
          </a:xfrm>
        </p:grpSpPr>
        <p:cxnSp>
          <p:nvCxnSpPr>
            <p:cNvPr id="2" name="îş1iḋe"/>
            <p:cNvCxnSpPr/>
            <p:nvPr/>
          </p:nvCxnSpPr>
          <p:spPr>
            <a:xfrm flipH="1">
              <a:off x="1" y="3666134"/>
              <a:ext cx="12191999" cy="0"/>
            </a:xfrm>
            <a:prstGeom prst="line">
              <a:avLst/>
            </a:prstGeom>
            <a:ln w="1270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grpSp>
          <p:nvGrpSpPr>
            <p:cNvPr id="16" name="iṣļîḋe"/>
            <p:cNvGrpSpPr/>
            <p:nvPr/>
          </p:nvGrpSpPr>
          <p:grpSpPr>
            <a:xfrm>
              <a:off x="1626219" y="2048276"/>
              <a:ext cx="9330110" cy="3451532"/>
              <a:chOff x="1916121" y="2056738"/>
              <a:chExt cx="9330110" cy="3451532"/>
            </a:xfrm>
          </p:grpSpPr>
          <p:grpSp>
            <p:nvGrpSpPr>
              <p:cNvPr id="6" name="ïṣḻîḓé"/>
              <p:cNvGrpSpPr/>
              <p:nvPr/>
            </p:nvGrpSpPr>
            <p:grpSpPr>
              <a:xfrm>
                <a:off x="1916121" y="2056738"/>
                <a:ext cx="1700743" cy="2696160"/>
                <a:chOff x="1916121" y="2029349"/>
                <a:chExt cx="1700743" cy="2696160"/>
              </a:xfrm>
            </p:grpSpPr>
            <p:sp>
              <p:nvSpPr>
                <p:cNvPr id="23" name="ïṣľíḋé"/>
                <p:cNvSpPr/>
                <p:nvPr/>
              </p:nvSpPr>
              <p:spPr>
                <a:xfrm>
                  <a:off x="1916121" y="4027873"/>
                  <a:ext cx="1700743" cy="697636"/>
                </a:xfrm>
                <a:prstGeom prst="rect">
                  <a:avLst/>
                </a:prstGeom>
                <a:ln>
                  <a:noFill/>
                </a:ln>
              </p:spPr>
              <p:txBody>
                <a:bodyPr wrap="square" lIns="91440" tIns="45720" rIns="91440" bIns="45720" anchor="t">
                  <a:noAutofit/>
                </a:bodyPr>
                <a:lstStyle/>
                <a:p>
                  <a:pPr algn="ctr">
                    <a:lnSpc>
                      <a:spcPct val="150000"/>
                    </a:lnSpc>
                  </a:pPr>
                  <a:r>
                    <a:rPr lang="en-US" altLang="zh-CN" sz="1100" dirty="0">
                      <a:cs typeface="+mn-ea"/>
                      <a:sym typeface="+mn-lt"/>
                    </a:rPr>
                    <a:t>We</a:t>
                  </a:r>
                  <a:r>
                    <a:rPr lang="zh-CN" altLang="en-US" sz="1100" dirty="0">
                      <a:cs typeface="+mn-ea"/>
                      <a:sym typeface="+mn-lt"/>
                    </a:rPr>
                    <a:t> </a:t>
                  </a:r>
                  <a:r>
                    <a:rPr lang="en-US" altLang="zh-CN" sz="1100" dirty="0">
                      <a:cs typeface="+mn-ea"/>
                      <a:sym typeface="+mn-lt"/>
                    </a:rPr>
                    <a:t>want</a:t>
                  </a:r>
                  <a:r>
                    <a:rPr lang="zh-CN" altLang="en-US" sz="1100" dirty="0">
                      <a:cs typeface="+mn-ea"/>
                      <a:sym typeface="+mn-lt"/>
                    </a:rPr>
                    <a:t> </a:t>
                  </a:r>
                  <a:r>
                    <a:rPr lang="en-US" altLang="zh-CN" sz="1100" dirty="0">
                      <a:cs typeface="+mn-ea"/>
                      <a:sym typeface="+mn-lt"/>
                    </a:rPr>
                    <a:t>to design a login system for</a:t>
                  </a:r>
                  <a:r>
                    <a:rPr lang="zh-CN" altLang="en-US" sz="1100" dirty="0">
                      <a:cs typeface="+mn-ea"/>
                      <a:sym typeface="+mn-lt"/>
                    </a:rPr>
                    <a:t> </a:t>
                  </a:r>
                  <a:r>
                    <a:rPr lang="en-US" altLang="zh-CN" sz="1100" dirty="0">
                      <a:cs typeface="+mn-ea"/>
                      <a:sym typeface="+mn-lt"/>
                    </a:rPr>
                    <a:t>admin</a:t>
                  </a:r>
                </a:p>
              </p:txBody>
            </p:sp>
            <p:cxnSp>
              <p:nvCxnSpPr>
                <p:cNvPr id="32" name="ïṩ1îḍè"/>
                <p:cNvCxnSpPr/>
                <p:nvPr/>
              </p:nvCxnSpPr>
              <p:spPr>
                <a:xfrm>
                  <a:off x="2766492" y="2557068"/>
                  <a:ext cx="0" cy="1109066"/>
                </a:xfrm>
                <a:prstGeom prst="line">
                  <a:avLst/>
                </a:prstGeom>
                <a:ln w="3175" cap="rnd">
                  <a:solidFill>
                    <a:schemeClr val="bg1">
                      <a:lumMod val="75000"/>
                    </a:schemeClr>
                  </a:solidFill>
                  <a:round/>
                  <a:headEnd type="oval"/>
                </a:ln>
              </p:spPr>
              <p:style>
                <a:lnRef idx="1">
                  <a:schemeClr val="accent1"/>
                </a:lnRef>
                <a:fillRef idx="0">
                  <a:schemeClr val="accent1"/>
                </a:fillRef>
                <a:effectRef idx="0">
                  <a:schemeClr val="accent1"/>
                </a:effectRef>
                <a:fontRef idx="minor">
                  <a:schemeClr val="tx1"/>
                </a:fontRef>
              </p:style>
            </p:cxnSp>
            <p:grpSp>
              <p:nvGrpSpPr>
                <p:cNvPr id="17" name="îŝḻíḓé"/>
                <p:cNvGrpSpPr/>
                <p:nvPr/>
              </p:nvGrpSpPr>
              <p:grpSpPr>
                <a:xfrm>
                  <a:off x="2490007" y="3389649"/>
                  <a:ext cx="552970" cy="552970"/>
                  <a:chOff x="2574153" y="3204958"/>
                  <a:chExt cx="720000" cy="720000"/>
                </a:xfrm>
              </p:grpSpPr>
              <p:sp>
                <p:nvSpPr>
                  <p:cNvPr id="18" name="îṧḻíḋè"/>
                  <p:cNvSpPr/>
                  <p:nvPr/>
                </p:nvSpPr>
                <p:spPr>
                  <a:xfrm>
                    <a:off x="2574153" y="3204958"/>
                    <a:ext cx="720000" cy="720000"/>
                  </a:xfrm>
                  <a:prstGeom prst="ellipse">
                    <a:avLst/>
                  </a:prstGeom>
                  <a:solidFill>
                    <a:schemeClr val="bg1">
                      <a:lumMod val="95000"/>
                    </a:schemeClr>
                  </a:solid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defTabSz="914400"/>
                    <a:endParaRPr lang="zh-CN" altLang="en-US" sz="2000" b="1">
                      <a:solidFill>
                        <a:schemeClr val="bg1"/>
                      </a:solidFill>
                      <a:cs typeface="+mn-ea"/>
                      <a:sym typeface="+mn-lt"/>
                    </a:endParaRPr>
                  </a:p>
                </p:txBody>
              </p:sp>
              <p:sp>
                <p:nvSpPr>
                  <p:cNvPr id="19" name="ïṧḷíḑé"/>
                  <p:cNvSpPr/>
                  <p:nvPr/>
                </p:nvSpPr>
                <p:spPr bwMode="auto">
                  <a:xfrm>
                    <a:off x="2753609" y="3378990"/>
                    <a:ext cx="361089" cy="371937"/>
                  </a:xfrm>
                  <a:custGeom>
                    <a:avLst/>
                    <a:gdLst>
                      <a:gd name="connsiteX0" fmla="*/ 343764 w 533400"/>
                      <a:gd name="connsiteY0" fmla="*/ 621 h 533400"/>
                      <a:gd name="connsiteX1" fmla="*/ 381864 w 533400"/>
                      <a:gd name="connsiteY1" fmla="*/ 38721 h 533400"/>
                      <a:gd name="connsiteX2" fmla="*/ 381864 w 533400"/>
                      <a:gd name="connsiteY2" fmla="*/ 38721 h 533400"/>
                      <a:gd name="connsiteX3" fmla="*/ 381864 w 533400"/>
                      <a:gd name="connsiteY3" fmla="*/ 114921 h 533400"/>
                      <a:gd name="connsiteX4" fmla="*/ 496164 w 533400"/>
                      <a:gd name="connsiteY4" fmla="*/ 114921 h 533400"/>
                      <a:gd name="connsiteX5" fmla="*/ 534264 w 533400"/>
                      <a:gd name="connsiteY5" fmla="*/ 151116 h 533400"/>
                      <a:gd name="connsiteX6" fmla="*/ 534264 w 533400"/>
                      <a:gd name="connsiteY6" fmla="*/ 153021 h 533400"/>
                      <a:gd name="connsiteX7" fmla="*/ 534264 w 533400"/>
                      <a:gd name="connsiteY7" fmla="*/ 381621 h 533400"/>
                      <a:gd name="connsiteX8" fmla="*/ 498069 w 533400"/>
                      <a:gd name="connsiteY8" fmla="*/ 419721 h 533400"/>
                      <a:gd name="connsiteX9" fmla="*/ 496164 w 533400"/>
                      <a:gd name="connsiteY9" fmla="*/ 419721 h 533400"/>
                      <a:gd name="connsiteX10" fmla="*/ 381864 w 533400"/>
                      <a:gd name="connsiteY10" fmla="*/ 419721 h 533400"/>
                      <a:gd name="connsiteX11" fmla="*/ 381864 w 533400"/>
                      <a:gd name="connsiteY11" fmla="*/ 495921 h 533400"/>
                      <a:gd name="connsiteX12" fmla="*/ 345669 w 533400"/>
                      <a:gd name="connsiteY12" fmla="*/ 534021 h 533400"/>
                      <a:gd name="connsiteX13" fmla="*/ 343764 w 533400"/>
                      <a:gd name="connsiteY13" fmla="*/ 534021 h 533400"/>
                      <a:gd name="connsiteX14" fmla="*/ 191364 w 533400"/>
                      <a:gd name="connsiteY14" fmla="*/ 534021 h 533400"/>
                      <a:gd name="connsiteX15" fmla="*/ 153264 w 533400"/>
                      <a:gd name="connsiteY15" fmla="*/ 495921 h 533400"/>
                      <a:gd name="connsiteX16" fmla="*/ 153264 w 533400"/>
                      <a:gd name="connsiteY16" fmla="*/ 495921 h 533400"/>
                      <a:gd name="connsiteX17" fmla="*/ 153264 w 533400"/>
                      <a:gd name="connsiteY17" fmla="*/ 419721 h 533400"/>
                      <a:gd name="connsiteX18" fmla="*/ 38964 w 533400"/>
                      <a:gd name="connsiteY18" fmla="*/ 419721 h 533400"/>
                      <a:gd name="connsiteX19" fmla="*/ 864 w 533400"/>
                      <a:gd name="connsiteY19" fmla="*/ 383526 h 533400"/>
                      <a:gd name="connsiteX20" fmla="*/ 864 w 533400"/>
                      <a:gd name="connsiteY20" fmla="*/ 381621 h 533400"/>
                      <a:gd name="connsiteX21" fmla="*/ 864 w 533400"/>
                      <a:gd name="connsiteY21" fmla="*/ 197789 h 533400"/>
                      <a:gd name="connsiteX22" fmla="*/ 9436 w 533400"/>
                      <a:gd name="connsiteY22" fmla="*/ 173976 h 533400"/>
                      <a:gd name="connsiteX23" fmla="*/ 11342 w 533400"/>
                      <a:gd name="connsiteY23" fmla="*/ 172071 h 533400"/>
                      <a:gd name="connsiteX24" fmla="*/ 52299 w 533400"/>
                      <a:gd name="connsiteY24" fmla="*/ 127303 h 533400"/>
                      <a:gd name="connsiteX25" fmla="*/ 78017 w 533400"/>
                      <a:gd name="connsiteY25" fmla="*/ 114921 h 533400"/>
                      <a:gd name="connsiteX26" fmla="*/ 79921 w 533400"/>
                      <a:gd name="connsiteY26" fmla="*/ 114921 h 533400"/>
                      <a:gd name="connsiteX27" fmla="*/ 153264 w 533400"/>
                      <a:gd name="connsiteY27" fmla="*/ 114921 h 533400"/>
                      <a:gd name="connsiteX28" fmla="*/ 153264 w 533400"/>
                      <a:gd name="connsiteY28" fmla="*/ 38721 h 533400"/>
                      <a:gd name="connsiteX29" fmla="*/ 189459 w 533400"/>
                      <a:gd name="connsiteY29" fmla="*/ 621 h 533400"/>
                      <a:gd name="connsiteX30" fmla="*/ 191364 w 533400"/>
                      <a:gd name="connsiteY30" fmla="*/ 621 h 533400"/>
                      <a:gd name="connsiteX31" fmla="*/ 343764 w 533400"/>
                      <a:gd name="connsiteY31" fmla="*/ 621 h 533400"/>
                      <a:gd name="connsiteX32" fmla="*/ 343764 w 533400"/>
                      <a:gd name="connsiteY32" fmla="*/ 286371 h 533400"/>
                      <a:gd name="connsiteX33" fmla="*/ 191364 w 533400"/>
                      <a:gd name="connsiteY33" fmla="*/ 286371 h 533400"/>
                      <a:gd name="connsiteX34" fmla="*/ 172314 w 533400"/>
                      <a:gd name="connsiteY34" fmla="*/ 305421 h 533400"/>
                      <a:gd name="connsiteX35" fmla="*/ 172314 w 533400"/>
                      <a:gd name="connsiteY35" fmla="*/ 305421 h 533400"/>
                      <a:gd name="connsiteX36" fmla="*/ 172314 w 533400"/>
                      <a:gd name="connsiteY36" fmla="*/ 495921 h 533400"/>
                      <a:gd name="connsiteX37" fmla="*/ 191364 w 533400"/>
                      <a:gd name="connsiteY37" fmla="*/ 514971 h 533400"/>
                      <a:gd name="connsiteX38" fmla="*/ 191364 w 533400"/>
                      <a:gd name="connsiteY38" fmla="*/ 514971 h 533400"/>
                      <a:gd name="connsiteX39" fmla="*/ 343764 w 533400"/>
                      <a:gd name="connsiteY39" fmla="*/ 514971 h 533400"/>
                      <a:gd name="connsiteX40" fmla="*/ 362814 w 533400"/>
                      <a:gd name="connsiteY40" fmla="*/ 495921 h 533400"/>
                      <a:gd name="connsiteX41" fmla="*/ 362814 w 533400"/>
                      <a:gd name="connsiteY41" fmla="*/ 495921 h 533400"/>
                      <a:gd name="connsiteX42" fmla="*/ 362814 w 533400"/>
                      <a:gd name="connsiteY42" fmla="*/ 305421 h 533400"/>
                      <a:gd name="connsiteX43" fmla="*/ 343764 w 533400"/>
                      <a:gd name="connsiteY43" fmla="*/ 286371 h 533400"/>
                      <a:gd name="connsiteX44" fmla="*/ 343764 w 533400"/>
                      <a:gd name="connsiteY44" fmla="*/ 286371 h 533400"/>
                      <a:gd name="connsiteX45" fmla="*/ 496164 w 533400"/>
                      <a:gd name="connsiteY45" fmla="*/ 133971 h 533400"/>
                      <a:gd name="connsiteX46" fmla="*/ 79921 w 533400"/>
                      <a:gd name="connsiteY46" fmla="*/ 133971 h 533400"/>
                      <a:gd name="connsiteX47" fmla="*/ 67539 w 533400"/>
                      <a:gd name="connsiteY47" fmla="*/ 138734 h 533400"/>
                      <a:gd name="connsiteX48" fmla="*/ 66586 w 533400"/>
                      <a:gd name="connsiteY48" fmla="*/ 139686 h 533400"/>
                      <a:gd name="connsiteX49" fmla="*/ 25629 w 533400"/>
                      <a:gd name="connsiteY49" fmla="*/ 184453 h 533400"/>
                      <a:gd name="connsiteX50" fmla="*/ 19914 w 533400"/>
                      <a:gd name="connsiteY50" fmla="*/ 195884 h 533400"/>
                      <a:gd name="connsiteX51" fmla="*/ 19914 w 533400"/>
                      <a:gd name="connsiteY51" fmla="*/ 197789 h 533400"/>
                      <a:gd name="connsiteX52" fmla="*/ 19914 w 533400"/>
                      <a:gd name="connsiteY52" fmla="*/ 381621 h 533400"/>
                      <a:gd name="connsiteX53" fmla="*/ 38011 w 533400"/>
                      <a:gd name="connsiteY53" fmla="*/ 400671 h 533400"/>
                      <a:gd name="connsiteX54" fmla="*/ 38964 w 533400"/>
                      <a:gd name="connsiteY54" fmla="*/ 400671 h 533400"/>
                      <a:gd name="connsiteX55" fmla="*/ 153264 w 533400"/>
                      <a:gd name="connsiteY55" fmla="*/ 400671 h 533400"/>
                      <a:gd name="connsiteX56" fmla="*/ 153264 w 533400"/>
                      <a:gd name="connsiteY56" fmla="*/ 305421 h 533400"/>
                      <a:gd name="connsiteX57" fmla="*/ 189459 w 533400"/>
                      <a:gd name="connsiteY57" fmla="*/ 267321 h 533400"/>
                      <a:gd name="connsiteX58" fmla="*/ 191364 w 533400"/>
                      <a:gd name="connsiteY58" fmla="*/ 267321 h 533400"/>
                      <a:gd name="connsiteX59" fmla="*/ 343764 w 533400"/>
                      <a:gd name="connsiteY59" fmla="*/ 267321 h 533400"/>
                      <a:gd name="connsiteX60" fmla="*/ 381864 w 533400"/>
                      <a:gd name="connsiteY60" fmla="*/ 305421 h 533400"/>
                      <a:gd name="connsiteX61" fmla="*/ 381864 w 533400"/>
                      <a:gd name="connsiteY61" fmla="*/ 305421 h 533400"/>
                      <a:gd name="connsiteX62" fmla="*/ 381864 w 533400"/>
                      <a:gd name="connsiteY62" fmla="*/ 400671 h 533400"/>
                      <a:gd name="connsiteX63" fmla="*/ 496164 w 533400"/>
                      <a:gd name="connsiteY63" fmla="*/ 400671 h 533400"/>
                      <a:gd name="connsiteX64" fmla="*/ 515214 w 533400"/>
                      <a:gd name="connsiteY64" fmla="*/ 382573 h 533400"/>
                      <a:gd name="connsiteX65" fmla="*/ 515214 w 533400"/>
                      <a:gd name="connsiteY65" fmla="*/ 381621 h 533400"/>
                      <a:gd name="connsiteX66" fmla="*/ 515214 w 533400"/>
                      <a:gd name="connsiteY66" fmla="*/ 153021 h 533400"/>
                      <a:gd name="connsiteX67" fmla="*/ 497117 w 533400"/>
                      <a:gd name="connsiteY67" fmla="*/ 133971 h 533400"/>
                      <a:gd name="connsiteX68" fmla="*/ 496164 w 533400"/>
                      <a:gd name="connsiteY68" fmla="*/ 133971 h 533400"/>
                      <a:gd name="connsiteX69" fmla="*/ 462827 w 533400"/>
                      <a:gd name="connsiteY69" fmla="*/ 172071 h 533400"/>
                      <a:gd name="connsiteX70" fmla="*/ 477114 w 533400"/>
                      <a:gd name="connsiteY70" fmla="*/ 186359 h 533400"/>
                      <a:gd name="connsiteX71" fmla="*/ 462827 w 533400"/>
                      <a:gd name="connsiteY71" fmla="*/ 200646 h 533400"/>
                      <a:gd name="connsiteX72" fmla="*/ 448539 w 533400"/>
                      <a:gd name="connsiteY72" fmla="*/ 186359 h 533400"/>
                      <a:gd name="connsiteX73" fmla="*/ 462827 w 533400"/>
                      <a:gd name="connsiteY73" fmla="*/ 172071 h 533400"/>
                      <a:gd name="connsiteX74" fmla="*/ 343764 w 533400"/>
                      <a:gd name="connsiteY74" fmla="*/ 19671 h 533400"/>
                      <a:gd name="connsiteX75" fmla="*/ 191364 w 533400"/>
                      <a:gd name="connsiteY75" fmla="*/ 19671 h 533400"/>
                      <a:gd name="connsiteX76" fmla="*/ 172314 w 533400"/>
                      <a:gd name="connsiteY76" fmla="*/ 38721 h 533400"/>
                      <a:gd name="connsiteX77" fmla="*/ 172314 w 533400"/>
                      <a:gd name="connsiteY77" fmla="*/ 38721 h 533400"/>
                      <a:gd name="connsiteX78" fmla="*/ 172314 w 533400"/>
                      <a:gd name="connsiteY78" fmla="*/ 114921 h 533400"/>
                      <a:gd name="connsiteX79" fmla="*/ 362814 w 533400"/>
                      <a:gd name="connsiteY79" fmla="*/ 114921 h 533400"/>
                      <a:gd name="connsiteX80" fmla="*/ 362814 w 533400"/>
                      <a:gd name="connsiteY80" fmla="*/ 38721 h 533400"/>
                      <a:gd name="connsiteX81" fmla="*/ 344717 w 533400"/>
                      <a:gd name="connsiteY81" fmla="*/ 19671 h 533400"/>
                      <a:gd name="connsiteX82" fmla="*/ 344717 w 533400"/>
                      <a:gd name="connsiteY82" fmla="*/ 19671 h 533400"/>
                      <a:gd name="connsiteX83" fmla="*/ 343764 w 533400"/>
                      <a:gd name="connsiteY83" fmla="*/ 196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33400" h="533400">
                        <a:moveTo>
                          <a:pt x="343764" y="621"/>
                        </a:moveTo>
                        <a:cubicBezTo>
                          <a:pt x="364719" y="621"/>
                          <a:pt x="381864" y="17766"/>
                          <a:pt x="381864" y="38721"/>
                        </a:cubicBezTo>
                        <a:lnTo>
                          <a:pt x="381864" y="38721"/>
                        </a:lnTo>
                        <a:lnTo>
                          <a:pt x="381864" y="114921"/>
                        </a:lnTo>
                        <a:lnTo>
                          <a:pt x="496164" y="114921"/>
                        </a:lnTo>
                        <a:cubicBezTo>
                          <a:pt x="516167" y="114921"/>
                          <a:pt x="533311" y="131114"/>
                          <a:pt x="534264" y="151116"/>
                        </a:cubicBezTo>
                        <a:lnTo>
                          <a:pt x="534264" y="153021"/>
                        </a:lnTo>
                        <a:lnTo>
                          <a:pt x="534264" y="381621"/>
                        </a:lnTo>
                        <a:cubicBezTo>
                          <a:pt x="534264" y="401623"/>
                          <a:pt x="518071" y="418769"/>
                          <a:pt x="498069" y="419721"/>
                        </a:cubicBezTo>
                        <a:lnTo>
                          <a:pt x="496164" y="419721"/>
                        </a:lnTo>
                        <a:lnTo>
                          <a:pt x="381864" y="419721"/>
                        </a:lnTo>
                        <a:lnTo>
                          <a:pt x="381864" y="495921"/>
                        </a:lnTo>
                        <a:cubicBezTo>
                          <a:pt x="381864" y="515923"/>
                          <a:pt x="365671" y="533069"/>
                          <a:pt x="345669" y="534021"/>
                        </a:cubicBezTo>
                        <a:lnTo>
                          <a:pt x="343764" y="534021"/>
                        </a:lnTo>
                        <a:lnTo>
                          <a:pt x="191364" y="534021"/>
                        </a:lnTo>
                        <a:cubicBezTo>
                          <a:pt x="170409" y="534021"/>
                          <a:pt x="153264" y="516876"/>
                          <a:pt x="153264" y="495921"/>
                        </a:cubicBezTo>
                        <a:lnTo>
                          <a:pt x="153264" y="495921"/>
                        </a:lnTo>
                        <a:lnTo>
                          <a:pt x="153264" y="419721"/>
                        </a:lnTo>
                        <a:lnTo>
                          <a:pt x="38964" y="419721"/>
                        </a:lnTo>
                        <a:cubicBezTo>
                          <a:pt x="18961" y="419721"/>
                          <a:pt x="1817" y="403528"/>
                          <a:pt x="864" y="383526"/>
                        </a:cubicBezTo>
                        <a:lnTo>
                          <a:pt x="864" y="381621"/>
                        </a:lnTo>
                        <a:lnTo>
                          <a:pt x="864" y="197789"/>
                        </a:lnTo>
                        <a:cubicBezTo>
                          <a:pt x="864" y="189216"/>
                          <a:pt x="3721" y="180644"/>
                          <a:pt x="9436" y="173976"/>
                        </a:cubicBezTo>
                        <a:lnTo>
                          <a:pt x="11342" y="172071"/>
                        </a:lnTo>
                        <a:lnTo>
                          <a:pt x="52299" y="127303"/>
                        </a:lnTo>
                        <a:cubicBezTo>
                          <a:pt x="58967" y="119684"/>
                          <a:pt x="68492" y="115873"/>
                          <a:pt x="78017" y="114921"/>
                        </a:cubicBezTo>
                        <a:lnTo>
                          <a:pt x="79921" y="114921"/>
                        </a:lnTo>
                        <a:lnTo>
                          <a:pt x="153264" y="114921"/>
                        </a:lnTo>
                        <a:lnTo>
                          <a:pt x="153264" y="38721"/>
                        </a:lnTo>
                        <a:cubicBezTo>
                          <a:pt x="153264" y="18719"/>
                          <a:pt x="169457" y="1573"/>
                          <a:pt x="189459" y="621"/>
                        </a:cubicBezTo>
                        <a:lnTo>
                          <a:pt x="191364" y="621"/>
                        </a:lnTo>
                        <a:lnTo>
                          <a:pt x="343764" y="621"/>
                        </a:lnTo>
                        <a:close/>
                        <a:moveTo>
                          <a:pt x="343764" y="286371"/>
                        </a:moveTo>
                        <a:lnTo>
                          <a:pt x="191364" y="286371"/>
                        </a:lnTo>
                        <a:cubicBezTo>
                          <a:pt x="180886" y="286371"/>
                          <a:pt x="172314" y="294944"/>
                          <a:pt x="172314" y="305421"/>
                        </a:cubicBezTo>
                        <a:lnTo>
                          <a:pt x="172314" y="305421"/>
                        </a:lnTo>
                        <a:lnTo>
                          <a:pt x="172314" y="495921"/>
                        </a:lnTo>
                        <a:cubicBezTo>
                          <a:pt x="172314" y="506398"/>
                          <a:pt x="180886" y="514971"/>
                          <a:pt x="191364" y="514971"/>
                        </a:cubicBezTo>
                        <a:lnTo>
                          <a:pt x="191364" y="514971"/>
                        </a:lnTo>
                        <a:lnTo>
                          <a:pt x="343764" y="514971"/>
                        </a:lnTo>
                        <a:cubicBezTo>
                          <a:pt x="354242" y="514971"/>
                          <a:pt x="362814" y="506398"/>
                          <a:pt x="362814" y="495921"/>
                        </a:cubicBezTo>
                        <a:lnTo>
                          <a:pt x="362814" y="495921"/>
                        </a:lnTo>
                        <a:lnTo>
                          <a:pt x="362814" y="305421"/>
                        </a:lnTo>
                        <a:cubicBezTo>
                          <a:pt x="362814" y="294944"/>
                          <a:pt x="354242" y="286371"/>
                          <a:pt x="343764" y="286371"/>
                        </a:cubicBezTo>
                        <a:lnTo>
                          <a:pt x="343764" y="286371"/>
                        </a:lnTo>
                        <a:close/>
                        <a:moveTo>
                          <a:pt x="496164" y="133971"/>
                        </a:moveTo>
                        <a:lnTo>
                          <a:pt x="79921" y="133971"/>
                        </a:lnTo>
                        <a:cubicBezTo>
                          <a:pt x="75159" y="133971"/>
                          <a:pt x="70396" y="135876"/>
                          <a:pt x="67539" y="138734"/>
                        </a:cubicBezTo>
                        <a:lnTo>
                          <a:pt x="66586" y="139686"/>
                        </a:lnTo>
                        <a:lnTo>
                          <a:pt x="25629" y="184453"/>
                        </a:lnTo>
                        <a:cubicBezTo>
                          <a:pt x="21819" y="187311"/>
                          <a:pt x="19914" y="192073"/>
                          <a:pt x="19914" y="195884"/>
                        </a:cubicBezTo>
                        <a:lnTo>
                          <a:pt x="19914" y="197789"/>
                        </a:lnTo>
                        <a:lnTo>
                          <a:pt x="19914" y="381621"/>
                        </a:lnTo>
                        <a:cubicBezTo>
                          <a:pt x="19914" y="392098"/>
                          <a:pt x="27534" y="399719"/>
                          <a:pt x="38011" y="400671"/>
                        </a:cubicBezTo>
                        <a:lnTo>
                          <a:pt x="38964" y="400671"/>
                        </a:lnTo>
                        <a:lnTo>
                          <a:pt x="153264" y="400671"/>
                        </a:lnTo>
                        <a:lnTo>
                          <a:pt x="153264" y="305421"/>
                        </a:lnTo>
                        <a:cubicBezTo>
                          <a:pt x="153264" y="285419"/>
                          <a:pt x="169457" y="268273"/>
                          <a:pt x="189459" y="267321"/>
                        </a:cubicBezTo>
                        <a:lnTo>
                          <a:pt x="191364" y="267321"/>
                        </a:lnTo>
                        <a:lnTo>
                          <a:pt x="343764" y="267321"/>
                        </a:lnTo>
                        <a:cubicBezTo>
                          <a:pt x="364719" y="267321"/>
                          <a:pt x="381864" y="284466"/>
                          <a:pt x="381864" y="305421"/>
                        </a:cubicBezTo>
                        <a:lnTo>
                          <a:pt x="381864" y="305421"/>
                        </a:lnTo>
                        <a:lnTo>
                          <a:pt x="381864" y="400671"/>
                        </a:lnTo>
                        <a:lnTo>
                          <a:pt x="496164" y="400671"/>
                        </a:lnTo>
                        <a:cubicBezTo>
                          <a:pt x="506642" y="400671"/>
                          <a:pt x="514261" y="393051"/>
                          <a:pt x="515214" y="382573"/>
                        </a:cubicBezTo>
                        <a:lnTo>
                          <a:pt x="515214" y="381621"/>
                        </a:lnTo>
                        <a:lnTo>
                          <a:pt x="515214" y="153021"/>
                        </a:lnTo>
                        <a:cubicBezTo>
                          <a:pt x="515214" y="142544"/>
                          <a:pt x="507594" y="134923"/>
                          <a:pt x="497117" y="133971"/>
                        </a:cubicBezTo>
                        <a:lnTo>
                          <a:pt x="496164" y="133971"/>
                        </a:lnTo>
                        <a:close/>
                        <a:moveTo>
                          <a:pt x="462827" y="172071"/>
                        </a:moveTo>
                        <a:cubicBezTo>
                          <a:pt x="470446" y="172071"/>
                          <a:pt x="477114" y="178739"/>
                          <a:pt x="477114" y="186359"/>
                        </a:cubicBezTo>
                        <a:cubicBezTo>
                          <a:pt x="477114" y="193978"/>
                          <a:pt x="470446" y="200646"/>
                          <a:pt x="462827" y="200646"/>
                        </a:cubicBezTo>
                        <a:cubicBezTo>
                          <a:pt x="455207" y="200646"/>
                          <a:pt x="448539" y="193978"/>
                          <a:pt x="448539" y="186359"/>
                        </a:cubicBezTo>
                        <a:cubicBezTo>
                          <a:pt x="448539" y="178739"/>
                          <a:pt x="455207" y="172071"/>
                          <a:pt x="462827" y="172071"/>
                        </a:cubicBezTo>
                        <a:close/>
                        <a:moveTo>
                          <a:pt x="343764" y="19671"/>
                        </a:moveTo>
                        <a:lnTo>
                          <a:pt x="191364" y="19671"/>
                        </a:lnTo>
                        <a:cubicBezTo>
                          <a:pt x="180886" y="19671"/>
                          <a:pt x="172314" y="28244"/>
                          <a:pt x="172314" y="38721"/>
                        </a:cubicBezTo>
                        <a:lnTo>
                          <a:pt x="172314" y="38721"/>
                        </a:lnTo>
                        <a:lnTo>
                          <a:pt x="172314" y="114921"/>
                        </a:lnTo>
                        <a:lnTo>
                          <a:pt x="362814" y="114921"/>
                        </a:lnTo>
                        <a:lnTo>
                          <a:pt x="362814" y="38721"/>
                        </a:lnTo>
                        <a:cubicBezTo>
                          <a:pt x="362814" y="28244"/>
                          <a:pt x="355194" y="20623"/>
                          <a:pt x="344717" y="19671"/>
                        </a:cubicBezTo>
                        <a:lnTo>
                          <a:pt x="344717" y="19671"/>
                        </a:lnTo>
                        <a:lnTo>
                          <a:pt x="343764" y="19671"/>
                        </a:lnTo>
                        <a:close/>
                      </a:path>
                    </a:pathLst>
                  </a:custGeom>
                  <a:solidFill>
                    <a:schemeClr val="tx1"/>
                  </a:solidFill>
                  <a:ln>
                    <a:noFill/>
                  </a:ln>
                </p:spPr>
                <p:txBody>
                  <a:bodyPr/>
                  <a:lstStyle/>
                  <a:p>
                    <a:endParaRPr lang="zh-CN" altLang="en-US">
                      <a:cs typeface="+mn-ea"/>
                      <a:sym typeface="+mn-lt"/>
                    </a:endParaRPr>
                  </a:p>
                </p:txBody>
              </p:sp>
            </p:grpSp>
            <p:sp>
              <p:nvSpPr>
                <p:cNvPr id="45" name="i$líḋè"/>
                <p:cNvSpPr txBox="1"/>
                <p:nvPr/>
              </p:nvSpPr>
              <p:spPr>
                <a:xfrm>
                  <a:off x="2021475" y="2029349"/>
                  <a:ext cx="1490033" cy="369332"/>
                </a:xfrm>
                <a:prstGeom prst="rect">
                  <a:avLst/>
                </a:prstGeom>
                <a:noFill/>
              </p:spPr>
              <p:txBody>
                <a:bodyPr wrap="square">
                  <a:spAutoFit/>
                </a:bodyPr>
                <a:lstStyle/>
                <a:p>
                  <a:pPr algn="ctr"/>
                  <a:r>
                    <a:rPr lang="en-US" altLang="zh-CN" b="1" dirty="0">
                      <a:solidFill>
                        <a:schemeClr val="tx1">
                          <a:lumMod val="85000"/>
                          <a:lumOff val="15000"/>
                        </a:schemeClr>
                      </a:solidFill>
                      <a:cs typeface="+mn-ea"/>
                      <a:sym typeface="+mn-lt"/>
                    </a:rPr>
                    <a:t>Login</a:t>
                  </a:r>
                  <a:r>
                    <a:rPr lang="zh-CN" altLang="en-US" b="1" dirty="0">
                      <a:solidFill>
                        <a:schemeClr val="tx1">
                          <a:lumMod val="85000"/>
                          <a:lumOff val="15000"/>
                        </a:schemeClr>
                      </a:solidFill>
                      <a:cs typeface="+mn-ea"/>
                      <a:sym typeface="+mn-lt"/>
                    </a:rPr>
                    <a:t> </a:t>
                  </a:r>
                  <a:r>
                    <a:rPr lang="en-US" altLang="zh-CN" b="1" dirty="0">
                      <a:solidFill>
                        <a:schemeClr val="tx1">
                          <a:lumMod val="85000"/>
                          <a:lumOff val="15000"/>
                        </a:schemeClr>
                      </a:solidFill>
                      <a:cs typeface="+mn-ea"/>
                      <a:sym typeface="+mn-lt"/>
                    </a:rPr>
                    <a:t>System</a:t>
                  </a:r>
                  <a:endParaRPr lang="en-US" altLang="zh-CN" sz="1800" b="1" dirty="0">
                    <a:solidFill>
                      <a:schemeClr val="tx1">
                        <a:lumMod val="85000"/>
                        <a:lumOff val="15000"/>
                      </a:schemeClr>
                    </a:solidFill>
                    <a:cs typeface="+mn-ea"/>
                    <a:sym typeface="+mn-lt"/>
                  </a:endParaRPr>
                </a:p>
              </p:txBody>
            </p:sp>
          </p:grpSp>
          <p:grpSp>
            <p:nvGrpSpPr>
              <p:cNvPr id="8" name="íślídè"/>
              <p:cNvGrpSpPr/>
              <p:nvPr/>
            </p:nvGrpSpPr>
            <p:grpSpPr>
              <a:xfrm>
                <a:off x="6543757" y="2056738"/>
                <a:ext cx="2096477" cy="2696160"/>
                <a:chOff x="6558055" y="2029349"/>
                <a:chExt cx="2096477" cy="2696160"/>
              </a:xfrm>
            </p:grpSpPr>
            <p:cxnSp>
              <p:nvCxnSpPr>
                <p:cNvPr id="26" name="íSľíḑe"/>
                <p:cNvCxnSpPr/>
                <p:nvPr/>
              </p:nvCxnSpPr>
              <p:spPr>
                <a:xfrm>
                  <a:off x="7606668" y="2557068"/>
                  <a:ext cx="0" cy="1109066"/>
                </a:xfrm>
                <a:prstGeom prst="line">
                  <a:avLst/>
                </a:prstGeom>
                <a:ln w="3175" cap="rnd">
                  <a:solidFill>
                    <a:schemeClr val="bg1">
                      <a:lumMod val="75000"/>
                    </a:schemeClr>
                  </a:solidFill>
                  <a:round/>
                  <a:headEnd type="oval"/>
                </a:ln>
              </p:spPr>
              <p:style>
                <a:lnRef idx="1">
                  <a:schemeClr val="accent1"/>
                </a:lnRef>
                <a:fillRef idx="0">
                  <a:schemeClr val="accent1"/>
                </a:fillRef>
                <a:effectRef idx="0">
                  <a:schemeClr val="accent1"/>
                </a:effectRef>
                <a:fontRef idx="minor">
                  <a:schemeClr val="tx1"/>
                </a:fontRef>
              </p:style>
            </p:cxnSp>
            <p:grpSp>
              <p:nvGrpSpPr>
                <p:cNvPr id="10" name="iṡ1îḍê"/>
                <p:cNvGrpSpPr/>
                <p:nvPr/>
              </p:nvGrpSpPr>
              <p:grpSpPr>
                <a:xfrm>
                  <a:off x="7330183" y="3389649"/>
                  <a:ext cx="552970" cy="552970"/>
                  <a:chOff x="6550295" y="3831538"/>
                  <a:chExt cx="892615" cy="892615"/>
                </a:xfrm>
              </p:grpSpPr>
              <p:sp>
                <p:nvSpPr>
                  <p:cNvPr id="13" name="îṥľïde"/>
                  <p:cNvSpPr/>
                  <p:nvPr/>
                </p:nvSpPr>
                <p:spPr>
                  <a:xfrm>
                    <a:off x="6550295" y="3831538"/>
                    <a:ext cx="892615" cy="892615"/>
                  </a:xfrm>
                  <a:prstGeom prst="ellipse">
                    <a:avLst/>
                  </a:prstGeom>
                  <a:solidFill>
                    <a:schemeClr val="accent1"/>
                  </a:solid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defTabSz="914400"/>
                    <a:endParaRPr lang="zh-CN" altLang="en-US" sz="2000" b="1">
                      <a:solidFill>
                        <a:schemeClr val="bg1"/>
                      </a:solidFill>
                      <a:cs typeface="+mn-ea"/>
                      <a:sym typeface="+mn-lt"/>
                    </a:endParaRPr>
                  </a:p>
                </p:txBody>
              </p:sp>
              <p:sp>
                <p:nvSpPr>
                  <p:cNvPr id="14" name="išḷîḑê"/>
                  <p:cNvSpPr/>
                  <p:nvPr/>
                </p:nvSpPr>
                <p:spPr bwMode="auto">
                  <a:xfrm>
                    <a:off x="6772171" y="4082712"/>
                    <a:ext cx="447657" cy="390266"/>
                  </a:xfrm>
                  <a:custGeom>
                    <a:avLst/>
                    <a:gdLst>
                      <a:gd name="connsiteX0" fmla="*/ 417744 w 527810"/>
                      <a:gd name="connsiteY0" fmla="*/ 621 h 446722"/>
                      <a:gd name="connsiteX1" fmla="*/ 493944 w 527810"/>
                      <a:gd name="connsiteY1" fmla="*/ 74916 h 446722"/>
                      <a:gd name="connsiteX2" fmla="*/ 493944 w 527810"/>
                      <a:gd name="connsiteY2" fmla="*/ 76821 h 446722"/>
                      <a:gd name="connsiteX3" fmla="*/ 493944 w 527810"/>
                      <a:gd name="connsiteY3" fmla="*/ 135876 h 446722"/>
                      <a:gd name="connsiteX4" fmla="*/ 529187 w 527810"/>
                      <a:gd name="connsiteY4" fmla="*/ 182548 h 446722"/>
                      <a:gd name="connsiteX5" fmla="*/ 529187 w 527810"/>
                      <a:gd name="connsiteY5" fmla="*/ 186359 h 446722"/>
                      <a:gd name="connsiteX6" fmla="*/ 529187 w 527810"/>
                      <a:gd name="connsiteY6" fmla="*/ 186359 h 446722"/>
                      <a:gd name="connsiteX7" fmla="*/ 515851 w 527810"/>
                      <a:gd name="connsiteY7" fmla="*/ 364476 h 446722"/>
                      <a:gd name="connsiteX8" fmla="*/ 477751 w 527810"/>
                      <a:gd name="connsiteY8" fmla="*/ 399719 h 446722"/>
                      <a:gd name="connsiteX9" fmla="*/ 477751 w 527810"/>
                      <a:gd name="connsiteY9" fmla="*/ 399719 h 446722"/>
                      <a:gd name="connsiteX10" fmla="*/ 455844 w 527810"/>
                      <a:gd name="connsiteY10" fmla="*/ 399719 h 446722"/>
                      <a:gd name="connsiteX11" fmla="*/ 455844 w 527810"/>
                      <a:gd name="connsiteY11" fmla="*/ 447344 h 446722"/>
                      <a:gd name="connsiteX12" fmla="*/ 436794 w 527810"/>
                      <a:gd name="connsiteY12" fmla="*/ 447344 h 446722"/>
                      <a:gd name="connsiteX13" fmla="*/ 436794 w 527810"/>
                      <a:gd name="connsiteY13" fmla="*/ 399719 h 446722"/>
                      <a:gd name="connsiteX14" fmla="*/ 93894 w 527810"/>
                      <a:gd name="connsiteY14" fmla="*/ 399719 h 446722"/>
                      <a:gd name="connsiteX15" fmla="*/ 93894 w 527810"/>
                      <a:gd name="connsiteY15" fmla="*/ 447344 h 446722"/>
                      <a:gd name="connsiteX16" fmla="*/ 74844 w 527810"/>
                      <a:gd name="connsiteY16" fmla="*/ 447344 h 446722"/>
                      <a:gd name="connsiteX17" fmla="*/ 74844 w 527810"/>
                      <a:gd name="connsiteY17" fmla="*/ 399719 h 446722"/>
                      <a:gd name="connsiteX18" fmla="*/ 53889 w 527810"/>
                      <a:gd name="connsiteY18" fmla="*/ 399719 h 446722"/>
                      <a:gd name="connsiteX19" fmla="*/ 15789 w 527810"/>
                      <a:gd name="connsiteY19" fmla="*/ 366381 h 446722"/>
                      <a:gd name="connsiteX20" fmla="*/ 15789 w 527810"/>
                      <a:gd name="connsiteY20" fmla="*/ 364476 h 446722"/>
                      <a:gd name="connsiteX21" fmla="*/ 1501 w 527810"/>
                      <a:gd name="connsiteY21" fmla="*/ 187311 h 446722"/>
                      <a:gd name="connsiteX22" fmla="*/ 47222 w 527810"/>
                      <a:gd name="connsiteY22" fmla="*/ 134923 h 446722"/>
                      <a:gd name="connsiteX23" fmla="*/ 46269 w 527810"/>
                      <a:gd name="connsiteY23" fmla="*/ 133971 h 446722"/>
                      <a:gd name="connsiteX24" fmla="*/ 46269 w 527810"/>
                      <a:gd name="connsiteY24" fmla="*/ 76821 h 446722"/>
                      <a:gd name="connsiteX25" fmla="*/ 120564 w 527810"/>
                      <a:gd name="connsiteY25" fmla="*/ 621 h 446722"/>
                      <a:gd name="connsiteX26" fmla="*/ 122469 w 527810"/>
                      <a:gd name="connsiteY26" fmla="*/ 621 h 446722"/>
                      <a:gd name="connsiteX27" fmla="*/ 417744 w 527810"/>
                      <a:gd name="connsiteY27" fmla="*/ 621 h 446722"/>
                      <a:gd name="connsiteX28" fmla="*/ 479657 w 527810"/>
                      <a:gd name="connsiteY28" fmla="*/ 153021 h 446722"/>
                      <a:gd name="connsiteX29" fmla="*/ 438699 w 527810"/>
                      <a:gd name="connsiteY29" fmla="*/ 187311 h 446722"/>
                      <a:gd name="connsiteX30" fmla="*/ 438699 w 527810"/>
                      <a:gd name="connsiteY30" fmla="*/ 187311 h 446722"/>
                      <a:gd name="connsiteX31" fmla="*/ 415839 w 527810"/>
                      <a:gd name="connsiteY31" fmla="*/ 305421 h 446722"/>
                      <a:gd name="connsiteX32" fmla="*/ 114849 w 527810"/>
                      <a:gd name="connsiteY32" fmla="*/ 305421 h 446722"/>
                      <a:gd name="connsiteX33" fmla="*/ 92941 w 527810"/>
                      <a:gd name="connsiteY33" fmla="*/ 187311 h 446722"/>
                      <a:gd name="connsiteX34" fmla="*/ 51984 w 527810"/>
                      <a:gd name="connsiteY34" fmla="*/ 153021 h 446722"/>
                      <a:gd name="connsiteX35" fmla="*/ 50079 w 527810"/>
                      <a:gd name="connsiteY35" fmla="*/ 153021 h 446722"/>
                      <a:gd name="connsiteX36" fmla="*/ 22457 w 527810"/>
                      <a:gd name="connsiteY36" fmla="*/ 185406 h 446722"/>
                      <a:gd name="connsiteX37" fmla="*/ 22457 w 527810"/>
                      <a:gd name="connsiteY37" fmla="*/ 185406 h 446722"/>
                      <a:gd name="connsiteX38" fmla="*/ 35791 w 527810"/>
                      <a:gd name="connsiteY38" fmla="*/ 363523 h 446722"/>
                      <a:gd name="connsiteX39" fmla="*/ 54841 w 527810"/>
                      <a:gd name="connsiteY39" fmla="*/ 380669 h 446722"/>
                      <a:gd name="connsiteX40" fmla="*/ 54841 w 527810"/>
                      <a:gd name="connsiteY40" fmla="*/ 380669 h 446722"/>
                      <a:gd name="connsiteX41" fmla="*/ 477751 w 527810"/>
                      <a:gd name="connsiteY41" fmla="*/ 380669 h 446722"/>
                      <a:gd name="connsiteX42" fmla="*/ 496801 w 527810"/>
                      <a:gd name="connsiteY42" fmla="*/ 363523 h 446722"/>
                      <a:gd name="connsiteX43" fmla="*/ 496801 w 527810"/>
                      <a:gd name="connsiteY43" fmla="*/ 363523 h 446722"/>
                      <a:gd name="connsiteX44" fmla="*/ 510137 w 527810"/>
                      <a:gd name="connsiteY44" fmla="*/ 185406 h 446722"/>
                      <a:gd name="connsiteX45" fmla="*/ 510137 w 527810"/>
                      <a:gd name="connsiteY45" fmla="*/ 183501 h 446722"/>
                      <a:gd name="connsiteX46" fmla="*/ 479657 w 527810"/>
                      <a:gd name="connsiteY46" fmla="*/ 153021 h 446722"/>
                      <a:gd name="connsiteX47" fmla="*/ 417744 w 527810"/>
                      <a:gd name="connsiteY47" fmla="*/ 19671 h 446722"/>
                      <a:gd name="connsiteX48" fmla="*/ 122469 w 527810"/>
                      <a:gd name="connsiteY48" fmla="*/ 19671 h 446722"/>
                      <a:gd name="connsiteX49" fmla="*/ 65319 w 527810"/>
                      <a:gd name="connsiteY49" fmla="*/ 74916 h 446722"/>
                      <a:gd name="connsiteX50" fmla="*/ 65319 w 527810"/>
                      <a:gd name="connsiteY50" fmla="*/ 76821 h 446722"/>
                      <a:gd name="connsiteX51" fmla="*/ 65319 w 527810"/>
                      <a:gd name="connsiteY51" fmla="*/ 135876 h 446722"/>
                      <a:gd name="connsiteX52" fmla="*/ 111039 w 527810"/>
                      <a:gd name="connsiteY52" fmla="*/ 184453 h 446722"/>
                      <a:gd name="connsiteX53" fmla="*/ 111039 w 527810"/>
                      <a:gd name="connsiteY53" fmla="*/ 184453 h 446722"/>
                      <a:gd name="connsiteX54" fmla="*/ 130089 w 527810"/>
                      <a:gd name="connsiteY54" fmla="*/ 287323 h 446722"/>
                      <a:gd name="connsiteX55" fmla="*/ 399647 w 527810"/>
                      <a:gd name="connsiteY55" fmla="*/ 287323 h 446722"/>
                      <a:gd name="connsiteX56" fmla="*/ 418697 w 527810"/>
                      <a:gd name="connsiteY56" fmla="*/ 184453 h 446722"/>
                      <a:gd name="connsiteX57" fmla="*/ 473941 w 527810"/>
                      <a:gd name="connsiteY57" fmla="*/ 134923 h 446722"/>
                      <a:gd name="connsiteX58" fmla="*/ 473941 w 527810"/>
                      <a:gd name="connsiteY58" fmla="*/ 77773 h 446722"/>
                      <a:gd name="connsiteX59" fmla="*/ 418697 w 527810"/>
                      <a:gd name="connsiteY59" fmla="*/ 20623 h 446722"/>
                      <a:gd name="connsiteX60" fmla="*/ 417744 w 527810"/>
                      <a:gd name="connsiteY60" fmla="*/ 19671 h 44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27810" h="446722">
                        <a:moveTo>
                          <a:pt x="417744" y="621"/>
                        </a:moveTo>
                        <a:cubicBezTo>
                          <a:pt x="458701" y="621"/>
                          <a:pt x="492991" y="33006"/>
                          <a:pt x="493944" y="74916"/>
                        </a:cubicBezTo>
                        <a:lnTo>
                          <a:pt x="493944" y="76821"/>
                        </a:lnTo>
                        <a:lnTo>
                          <a:pt x="493944" y="135876"/>
                        </a:lnTo>
                        <a:cubicBezTo>
                          <a:pt x="513947" y="141591"/>
                          <a:pt x="529187" y="160641"/>
                          <a:pt x="529187" y="182548"/>
                        </a:cubicBezTo>
                        <a:cubicBezTo>
                          <a:pt x="529187" y="183501"/>
                          <a:pt x="529187" y="185406"/>
                          <a:pt x="529187" y="186359"/>
                        </a:cubicBezTo>
                        <a:lnTo>
                          <a:pt x="529187" y="186359"/>
                        </a:lnTo>
                        <a:lnTo>
                          <a:pt x="515851" y="364476"/>
                        </a:lnTo>
                        <a:cubicBezTo>
                          <a:pt x="513947" y="384478"/>
                          <a:pt x="497754" y="399719"/>
                          <a:pt x="477751" y="399719"/>
                        </a:cubicBezTo>
                        <a:lnTo>
                          <a:pt x="477751" y="399719"/>
                        </a:lnTo>
                        <a:lnTo>
                          <a:pt x="455844" y="399719"/>
                        </a:lnTo>
                        <a:lnTo>
                          <a:pt x="455844" y="447344"/>
                        </a:lnTo>
                        <a:lnTo>
                          <a:pt x="436794" y="447344"/>
                        </a:lnTo>
                        <a:lnTo>
                          <a:pt x="436794" y="399719"/>
                        </a:lnTo>
                        <a:lnTo>
                          <a:pt x="93894" y="399719"/>
                        </a:lnTo>
                        <a:lnTo>
                          <a:pt x="93894" y="447344"/>
                        </a:lnTo>
                        <a:lnTo>
                          <a:pt x="74844" y="447344"/>
                        </a:lnTo>
                        <a:lnTo>
                          <a:pt x="74844" y="399719"/>
                        </a:lnTo>
                        <a:lnTo>
                          <a:pt x="53889" y="399719"/>
                        </a:lnTo>
                        <a:cubicBezTo>
                          <a:pt x="34839" y="399719"/>
                          <a:pt x="18647" y="385431"/>
                          <a:pt x="15789" y="366381"/>
                        </a:cubicBezTo>
                        <a:lnTo>
                          <a:pt x="15789" y="364476"/>
                        </a:lnTo>
                        <a:lnTo>
                          <a:pt x="1501" y="187311"/>
                        </a:lnTo>
                        <a:cubicBezTo>
                          <a:pt x="-403" y="160641"/>
                          <a:pt x="19599" y="136828"/>
                          <a:pt x="47222" y="134923"/>
                        </a:cubicBezTo>
                        <a:lnTo>
                          <a:pt x="46269" y="133971"/>
                        </a:lnTo>
                        <a:lnTo>
                          <a:pt x="46269" y="76821"/>
                        </a:lnTo>
                        <a:cubicBezTo>
                          <a:pt x="46269" y="35864"/>
                          <a:pt x="78654" y="1573"/>
                          <a:pt x="120564" y="621"/>
                        </a:cubicBezTo>
                        <a:lnTo>
                          <a:pt x="122469" y="621"/>
                        </a:lnTo>
                        <a:lnTo>
                          <a:pt x="417744" y="621"/>
                        </a:lnTo>
                        <a:close/>
                        <a:moveTo>
                          <a:pt x="479657" y="153021"/>
                        </a:moveTo>
                        <a:cubicBezTo>
                          <a:pt x="459654" y="153021"/>
                          <a:pt x="441557" y="167309"/>
                          <a:pt x="438699" y="187311"/>
                        </a:cubicBezTo>
                        <a:lnTo>
                          <a:pt x="438699" y="187311"/>
                        </a:lnTo>
                        <a:lnTo>
                          <a:pt x="415839" y="305421"/>
                        </a:lnTo>
                        <a:lnTo>
                          <a:pt x="114849" y="305421"/>
                        </a:lnTo>
                        <a:lnTo>
                          <a:pt x="92941" y="187311"/>
                        </a:lnTo>
                        <a:cubicBezTo>
                          <a:pt x="89132" y="167309"/>
                          <a:pt x="71987" y="153021"/>
                          <a:pt x="51984" y="153021"/>
                        </a:cubicBezTo>
                        <a:cubicBezTo>
                          <a:pt x="51032" y="153021"/>
                          <a:pt x="50079" y="153021"/>
                          <a:pt x="50079" y="153021"/>
                        </a:cubicBezTo>
                        <a:cubicBezTo>
                          <a:pt x="33887" y="153973"/>
                          <a:pt x="21504" y="169214"/>
                          <a:pt x="22457" y="185406"/>
                        </a:cubicBezTo>
                        <a:lnTo>
                          <a:pt x="22457" y="185406"/>
                        </a:lnTo>
                        <a:lnTo>
                          <a:pt x="35791" y="363523"/>
                        </a:lnTo>
                        <a:cubicBezTo>
                          <a:pt x="36744" y="373048"/>
                          <a:pt x="44364" y="380669"/>
                          <a:pt x="54841" y="380669"/>
                        </a:cubicBezTo>
                        <a:lnTo>
                          <a:pt x="54841" y="380669"/>
                        </a:lnTo>
                        <a:lnTo>
                          <a:pt x="477751" y="380669"/>
                        </a:lnTo>
                        <a:cubicBezTo>
                          <a:pt x="487276" y="380669"/>
                          <a:pt x="495849" y="373048"/>
                          <a:pt x="496801" y="363523"/>
                        </a:cubicBezTo>
                        <a:lnTo>
                          <a:pt x="496801" y="363523"/>
                        </a:lnTo>
                        <a:lnTo>
                          <a:pt x="510137" y="185406"/>
                        </a:lnTo>
                        <a:cubicBezTo>
                          <a:pt x="510137" y="184453"/>
                          <a:pt x="510137" y="183501"/>
                          <a:pt x="510137" y="183501"/>
                        </a:cubicBezTo>
                        <a:cubicBezTo>
                          <a:pt x="510137" y="166356"/>
                          <a:pt x="495849" y="153021"/>
                          <a:pt x="479657" y="153021"/>
                        </a:cubicBezTo>
                        <a:close/>
                        <a:moveTo>
                          <a:pt x="417744" y="19671"/>
                        </a:moveTo>
                        <a:lnTo>
                          <a:pt x="122469" y="19671"/>
                        </a:lnTo>
                        <a:cubicBezTo>
                          <a:pt x="91989" y="19671"/>
                          <a:pt x="66272" y="44436"/>
                          <a:pt x="65319" y="74916"/>
                        </a:cubicBezTo>
                        <a:lnTo>
                          <a:pt x="65319" y="76821"/>
                        </a:lnTo>
                        <a:lnTo>
                          <a:pt x="65319" y="135876"/>
                        </a:lnTo>
                        <a:cubicBezTo>
                          <a:pt x="88179" y="141591"/>
                          <a:pt x="106276" y="159689"/>
                          <a:pt x="111039" y="184453"/>
                        </a:cubicBezTo>
                        <a:lnTo>
                          <a:pt x="111039" y="184453"/>
                        </a:lnTo>
                        <a:lnTo>
                          <a:pt x="130089" y="287323"/>
                        </a:lnTo>
                        <a:lnTo>
                          <a:pt x="399647" y="287323"/>
                        </a:lnTo>
                        <a:lnTo>
                          <a:pt x="418697" y="184453"/>
                        </a:lnTo>
                        <a:cubicBezTo>
                          <a:pt x="423459" y="156831"/>
                          <a:pt x="446319" y="136828"/>
                          <a:pt x="473941" y="134923"/>
                        </a:cubicBezTo>
                        <a:lnTo>
                          <a:pt x="473941" y="77773"/>
                        </a:lnTo>
                        <a:cubicBezTo>
                          <a:pt x="473941" y="47294"/>
                          <a:pt x="449176" y="21576"/>
                          <a:pt x="418697" y="20623"/>
                        </a:cubicBezTo>
                        <a:lnTo>
                          <a:pt x="417744" y="19671"/>
                        </a:lnTo>
                        <a:close/>
                      </a:path>
                    </a:pathLst>
                  </a:custGeom>
                  <a:solidFill>
                    <a:schemeClr val="lt1">
                      <a:lumMod val="100000"/>
                    </a:schemeClr>
                  </a:solidFill>
                  <a:ln>
                    <a:noFill/>
                  </a:ln>
                </p:spPr>
                <p:txBody>
                  <a:bodyPr/>
                  <a:lstStyle/>
                  <a:p>
                    <a:endParaRPr lang="zh-CN" altLang="en-US">
                      <a:cs typeface="+mn-ea"/>
                      <a:sym typeface="+mn-lt"/>
                    </a:endParaRPr>
                  </a:p>
                </p:txBody>
              </p:sp>
            </p:grpSp>
            <p:sp>
              <p:nvSpPr>
                <p:cNvPr id="48" name="ï$ḷïdè"/>
                <p:cNvSpPr txBox="1"/>
                <p:nvPr/>
              </p:nvSpPr>
              <p:spPr>
                <a:xfrm>
                  <a:off x="6687210" y="2029349"/>
                  <a:ext cx="1700743" cy="369332"/>
                </a:xfrm>
                <a:prstGeom prst="rect">
                  <a:avLst/>
                </a:prstGeom>
                <a:noFill/>
              </p:spPr>
              <p:txBody>
                <a:bodyPr wrap="square">
                  <a:spAutoFit/>
                </a:bodyPr>
                <a:lstStyle/>
                <a:p>
                  <a:pPr algn="ctr"/>
                  <a:r>
                    <a:rPr lang="en-US" altLang="zh-CN" b="1" dirty="0">
                      <a:solidFill>
                        <a:schemeClr val="tx1">
                          <a:lumMod val="85000"/>
                          <a:lumOff val="15000"/>
                        </a:schemeClr>
                      </a:solidFill>
                      <a:cs typeface="+mn-ea"/>
                      <a:sym typeface="+mn-lt"/>
                    </a:rPr>
                    <a:t>Order</a:t>
                  </a:r>
                  <a:r>
                    <a:rPr lang="en-US" altLang="zh-CN" sz="1800" b="1" dirty="0">
                      <a:solidFill>
                        <a:schemeClr val="tx1">
                          <a:lumMod val="85000"/>
                          <a:lumOff val="15000"/>
                        </a:schemeClr>
                      </a:solidFill>
                      <a:cs typeface="+mn-ea"/>
                      <a:sym typeface="+mn-lt"/>
                    </a:rPr>
                    <a:t> System</a:t>
                  </a:r>
                </a:p>
              </p:txBody>
            </p:sp>
            <p:sp>
              <p:nvSpPr>
                <p:cNvPr id="51" name="îşḻîde"/>
                <p:cNvSpPr/>
                <p:nvPr/>
              </p:nvSpPr>
              <p:spPr>
                <a:xfrm>
                  <a:off x="6558055" y="4027873"/>
                  <a:ext cx="2096477" cy="697636"/>
                </a:xfrm>
                <a:prstGeom prst="rect">
                  <a:avLst/>
                </a:prstGeom>
                <a:ln>
                  <a:noFill/>
                </a:ln>
              </p:spPr>
              <p:txBody>
                <a:bodyPr wrap="square" lIns="91440" tIns="45720" rIns="91440" bIns="45720" anchor="t">
                  <a:noAutofit/>
                </a:bodyPr>
                <a:lstStyle/>
                <a:p>
                  <a:pPr algn="ctr">
                    <a:lnSpc>
                      <a:spcPct val="150000"/>
                    </a:lnSpc>
                  </a:pPr>
                  <a:r>
                    <a:rPr lang="en-US" altLang="zh-CN" sz="1100" dirty="0">
                      <a:cs typeface="+mn-ea"/>
                      <a:sym typeface="+mn-lt"/>
                    </a:rPr>
                    <a:t>We</a:t>
                  </a:r>
                  <a:r>
                    <a:rPr lang="zh-CN" altLang="en-US" sz="1100" dirty="0">
                      <a:cs typeface="+mn-ea"/>
                      <a:sym typeface="+mn-lt"/>
                    </a:rPr>
                    <a:t> </a:t>
                  </a:r>
                  <a:r>
                    <a:rPr lang="en-US" altLang="zh-CN" sz="1100" dirty="0">
                      <a:cs typeface="+mn-ea"/>
                      <a:sym typeface="+mn-lt"/>
                    </a:rPr>
                    <a:t>want</a:t>
                  </a:r>
                  <a:r>
                    <a:rPr lang="zh-CN" altLang="en-US" sz="1100" dirty="0">
                      <a:cs typeface="+mn-ea"/>
                      <a:sym typeface="+mn-lt"/>
                    </a:rPr>
                    <a:t> </a:t>
                  </a:r>
                  <a:r>
                    <a:rPr lang="en-US" altLang="zh-CN" sz="1100" dirty="0">
                      <a:cs typeface="+mn-ea"/>
                      <a:sym typeface="+mn-lt"/>
                    </a:rPr>
                    <a:t>to</a:t>
                  </a:r>
                  <a:r>
                    <a:rPr lang="zh-CN" altLang="en-US" sz="1100" dirty="0">
                      <a:cs typeface="+mn-ea"/>
                      <a:sym typeface="+mn-lt"/>
                    </a:rPr>
                    <a:t> </a:t>
                  </a:r>
                  <a:r>
                    <a:rPr lang="en-US" altLang="zh-CN" sz="1100" dirty="0">
                      <a:cs typeface="+mn-ea"/>
                      <a:sym typeface="+mn-lt"/>
                    </a:rPr>
                    <a:t>design</a:t>
                  </a:r>
                  <a:r>
                    <a:rPr lang="zh-CN" altLang="en-US" sz="1100" dirty="0">
                      <a:cs typeface="+mn-ea"/>
                      <a:sym typeface="+mn-lt"/>
                    </a:rPr>
                    <a:t> </a:t>
                  </a:r>
                  <a:r>
                    <a:rPr lang="en-US" altLang="zh-CN" sz="1100" dirty="0">
                      <a:cs typeface="+mn-ea"/>
                      <a:sym typeface="+mn-lt"/>
                    </a:rPr>
                    <a:t>a</a:t>
                  </a:r>
                  <a:r>
                    <a:rPr lang="zh-CN" altLang="en-US" sz="1100" dirty="0">
                      <a:cs typeface="+mn-ea"/>
                      <a:sym typeface="+mn-lt"/>
                    </a:rPr>
                    <a:t> </a:t>
                  </a:r>
                  <a:r>
                    <a:rPr lang="en-US" altLang="zh-CN" sz="1100" dirty="0">
                      <a:cs typeface="+mn-ea"/>
                      <a:sym typeface="+mn-lt"/>
                    </a:rPr>
                    <a:t>order</a:t>
                  </a:r>
                  <a:r>
                    <a:rPr lang="zh-CN" altLang="en-US" sz="1100" dirty="0">
                      <a:cs typeface="+mn-ea"/>
                      <a:sym typeface="+mn-lt"/>
                    </a:rPr>
                    <a:t> </a:t>
                  </a:r>
                  <a:r>
                    <a:rPr lang="en-US" altLang="zh-CN" sz="1100" dirty="0">
                      <a:cs typeface="+mn-ea"/>
                      <a:sym typeface="+mn-lt"/>
                    </a:rPr>
                    <a:t>system</a:t>
                  </a:r>
                  <a:r>
                    <a:rPr lang="zh-CN" altLang="en-US" sz="1100" dirty="0">
                      <a:cs typeface="+mn-ea"/>
                      <a:sym typeface="+mn-lt"/>
                    </a:rPr>
                    <a:t> </a:t>
                  </a:r>
                  <a:r>
                    <a:rPr lang="en-US" altLang="zh-CN" sz="1100" dirty="0">
                      <a:cs typeface="+mn-ea"/>
                      <a:sym typeface="+mn-lt"/>
                    </a:rPr>
                    <a:t>that</a:t>
                  </a:r>
                  <a:r>
                    <a:rPr lang="zh-CN" altLang="en-US" sz="1100" dirty="0">
                      <a:cs typeface="+mn-ea"/>
                      <a:sym typeface="+mn-lt"/>
                    </a:rPr>
                    <a:t> </a:t>
                  </a:r>
                  <a:r>
                    <a:rPr lang="en-US" altLang="zh-CN" sz="1100" dirty="0">
                      <a:cs typeface="+mn-ea"/>
                      <a:sym typeface="+mn-lt"/>
                    </a:rPr>
                    <a:t>user could place order and admin could process  order</a:t>
                  </a:r>
                </a:p>
              </p:txBody>
            </p:sp>
          </p:grpSp>
          <p:grpSp>
            <p:nvGrpSpPr>
              <p:cNvPr id="7" name="ïśḷíḑè"/>
              <p:cNvGrpSpPr/>
              <p:nvPr/>
            </p:nvGrpSpPr>
            <p:grpSpPr>
              <a:xfrm>
                <a:off x="4036742" y="2218158"/>
                <a:ext cx="2301050" cy="3290112"/>
                <a:chOff x="4124212" y="2240460"/>
                <a:chExt cx="2301050" cy="3290112"/>
              </a:xfrm>
            </p:grpSpPr>
            <p:cxnSp>
              <p:nvCxnSpPr>
                <p:cNvPr id="22" name="îṡľíḋé"/>
                <p:cNvCxnSpPr/>
                <p:nvPr/>
              </p:nvCxnSpPr>
              <p:spPr>
                <a:xfrm flipV="1">
                  <a:off x="5266901" y="3666134"/>
                  <a:ext cx="0" cy="1109066"/>
                </a:xfrm>
                <a:prstGeom prst="line">
                  <a:avLst/>
                </a:prstGeom>
                <a:ln w="3175" cap="rnd">
                  <a:solidFill>
                    <a:schemeClr val="bg1">
                      <a:lumMod val="75000"/>
                    </a:schemeClr>
                  </a:solidFill>
                  <a:round/>
                  <a:headEnd type="oval"/>
                </a:ln>
              </p:spPr>
              <p:style>
                <a:lnRef idx="1">
                  <a:schemeClr val="accent1"/>
                </a:lnRef>
                <a:fillRef idx="0">
                  <a:schemeClr val="accent1"/>
                </a:fillRef>
                <a:effectRef idx="0">
                  <a:schemeClr val="accent1"/>
                </a:effectRef>
                <a:fontRef idx="minor">
                  <a:schemeClr val="tx1"/>
                </a:fontRef>
              </p:style>
            </p:cxnSp>
            <p:grpSp>
              <p:nvGrpSpPr>
                <p:cNvPr id="33" name="ïṡḻîḋê"/>
                <p:cNvGrpSpPr>
                  <a:grpSpLocks noChangeAspect="1"/>
                </p:cNvGrpSpPr>
                <p:nvPr/>
              </p:nvGrpSpPr>
              <p:grpSpPr>
                <a:xfrm>
                  <a:off x="4990416" y="3429000"/>
                  <a:ext cx="552970" cy="552970"/>
                  <a:chOff x="2516903" y="4557513"/>
                  <a:chExt cx="828000" cy="828000"/>
                </a:xfrm>
              </p:grpSpPr>
              <p:sp>
                <p:nvSpPr>
                  <p:cNvPr id="34" name="î$liḍe"/>
                  <p:cNvSpPr/>
                  <p:nvPr/>
                </p:nvSpPr>
                <p:spPr>
                  <a:xfrm>
                    <a:off x="2516903" y="4557513"/>
                    <a:ext cx="828000" cy="828000"/>
                  </a:xfrm>
                  <a:prstGeom prst="ellipse">
                    <a:avLst/>
                  </a:prstGeom>
                  <a:solidFill>
                    <a:schemeClr val="bg1">
                      <a:lumMod val="95000"/>
                    </a:schemeClr>
                  </a:solid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defTabSz="914400"/>
                    <a:endParaRPr lang="zh-CN" altLang="en-US" sz="2000" b="1">
                      <a:solidFill>
                        <a:schemeClr val="bg1"/>
                      </a:solidFill>
                      <a:cs typeface="+mn-ea"/>
                      <a:sym typeface="+mn-lt"/>
                    </a:endParaRPr>
                  </a:p>
                </p:txBody>
              </p:sp>
              <p:sp>
                <p:nvSpPr>
                  <p:cNvPr id="35" name="ï$líḑe"/>
                  <p:cNvSpPr/>
                  <p:nvPr/>
                </p:nvSpPr>
                <p:spPr>
                  <a:xfrm>
                    <a:off x="2754861" y="4757201"/>
                    <a:ext cx="352084" cy="428624"/>
                  </a:xfrm>
                  <a:custGeom>
                    <a:avLst/>
                    <a:gdLst>
                      <a:gd name="connsiteX0" fmla="*/ 284197 w 438150"/>
                      <a:gd name="connsiteY0" fmla="*/ 621 h 533400"/>
                      <a:gd name="connsiteX1" fmla="*/ 310867 w 438150"/>
                      <a:gd name="connsiteY1" fmla="*/ 12051 h 533400"/>
                      <a:gd name="connsiteX2" fmla="*/ 310867 w 438150"/>
                      <a:gd name="connsiteY2" fmla="*/ 12051 h 533400"/>
                      <a:gd name="connsiteX3" fmla="*/ 427072 w 438150"/>
                      <a:gd name="connsiteY3" fmla="*/ 128256 h 533400"/>
                      <a:gd name="connsiteX4" fmla="*/ 438502 w 438150"/>
                      <a:gd name="connsiteY4" fmla="*/ 154926 h 533400"/>
                      <a:gd name="connsiteX5" fmla="*/ 438502 w 438150"/>
                      <a:gd name="connsiteY5" fmla="*/ 154926 h 533400"/>
                      <a:gd name="connsiteX6" fmla="*/ 438502 w 438150"/>
                      <a:gd name="connsiteY6" fmla="*/ 495921 h 533400"/>
                      <a:gd name="connsiteX7" fmla="*/ 400402 w 438150"/>
                      <a:gd name="connsiteY7" fmla="*/ 534021 h 533400"/>
                      <a:gd name="connsiteX8" fmla="*/ 400402 w 438150"/>
                      <a:gd name="connsiteY8" fmla="*/ 534021 h 533400"/>
                      <a:gd name="connsiteX9" fmla="*/ 38452 w 438150"/>
                      <a:gd name="connsiteY9" fmla="*/ 534021 h 533400"/>
                      <a:gd name="connsiteX10" fmla="*/ 352 w 438150"/>
                      <a:gd name="connsiteY10" fmla="*/ 495921 h 533400"/>
                      <a:gd name="connsiteX11" fmla="*/ 352 w 438150"/>
                      <a:gd name="connsiteY11" fmla="*/ 495921 h 533400"/>
                      <a:gd name="connsiteX12" fmla="*/ 352 w 438150"/>
                      <a:gd name="connsiteY12" fmla="*/ 38721 h 533400"/>
                      <a:gd name="connsiteX13" fmla="*/ 38452 w 438150"/>
                      <a:gd name="connsiteY13" fmla="*/ 621 h 533400"/>
                      <a:gd name="connsiteX14" fmla="*/ 38452 w 438150"/>
                      <a:gd name="connsiteY14" fmla="*/ 621 h 533400"/>
                      <a:gd name="connsiteX15" fmla="*/ 284197 w 438150"/>
                      <a:gd name="connsiteY15" fmla="*/ 621 h 533400"/>
                      <a:gd name="connsiteX16" fmla="*/ 284197 w 438150"/>
                      <a:gd name="connsiteY16" fmla="*/ 19671 h 533400"/>
                      <a:gd name="connsiteX17" fmla="*/ 38452 w 438150"/>
                      <a:gd name="connsiteY17" fmla="*/ 19671 h 533400"/>
                      <a:gd name="connsiteX18" fmla="*/ 19402 w 438150"/>
                      <a:gd name="connsiteY18" fmla="*/ 38721 h 533400"/>
                      <a:gd name="connsiteX19" fmla="*/ 19402 w 438150"/>
                      <a:gd name="connsiteY19" fmla="*/ 38721 h 533400"/>
                      <a:gd name="connsiteX20" fmla="*/ 19402 w 438150"/>
                      <a:gd name="connsiteY20" fmla="*/ 495921 h 533400"/>
                      <a:gd name="connsiteX21" fmla="*/ 38452 w 438150"/>
                      <a:gd name="connsiteY21" fmla="*/ 514971 h 533400"/>
                      <a:gd name="connsiteX22" fmla="*/ 38452 w 438150"/>
                      <a:gd name="connsiteY22" fmla="*/ 514971 h 533400"/>
                      <a:gd name="connsiteX23" fmla="*/ 400402 w 438150"/>
                      <a:gd name="connsiteY23" fmla="*/ 514971 h 533400"/>
                      <a:gd name="connsiteX24" fmla="*/ 419452 w 438150"/>
                      <a:gd name="connsiteY24" fmla="*/ 495921 h 533400"/>
                      <a:gd name="connsiteX25" fmla="*/ 419452 w 438150"/>
                      <a:gd name="connsiteY25" fmla="*/ 495921 h 533400"/>
                      <a:gd name="connsiteX26" fmla="*/ 419452 w 438150"/>
                      <a:gd name="connsiteY26" fmla="*/ 154926 h 533400"/>
                      <a:gd name="connsiteX27" fmla="*/ 419452 w 438150"/>
                      <a:gd name="connsiteY27" fmla="*/ 153021 h 533400"/>
                      <a:gd name="connsiteX28" fmla="*/ 314677 w 438150"/>
                      <a:gd name="connsiteY28" fmla="*/ 153021 h 533400"/>
                      <a:gd name="connsiteX29" fmla="*/ 286102 w 438150"/>
                      <a:gd name="connsiteY29" fmla="*/ 126351 h 533400"/>
                      <a:gd name="connsiteX30" fmla="*/ 286102 w 438150"/>
                      <a:gd name="connsiteY30" fmla="*/ 124446 h 533400"/>
                      <a:gd name="connsiteX31" fmla="*/ 286102 w 438150"/>
                      <a:gd name="connsiteY31" fmla="*/ 19671 h 533400"/>
                      <a:gd name="connsiteX32" fmla="*/ 284197 w 438150"/>
                      <a:gd name="connsiteY32" fmla="*/ 19671 h 533400"/>
                      <a:gd name="connsiteX33" fmla="*/ 284197 w 438150"/>
                      <a:gd name="connsiteY33" fmla="*/ 19671 h 533400"/>
                      <a:gd name="connsiteX34" fmla="*/ 248002 w 438150"/>
                      <a:gd name="connsiteY34" fmla="*/ 200646 h 533400"/>
                      <a:gd name="connsiteX35" fmla="*/ 305152 w 438150"/>
                      <a:gd name="connsiteY35" fmla="*/ 257796 h 533400"/>
                      <a:gd name="connsiteX36" fmla="*/ 248002 w 438150"/>
                      <a:gd name="connsiteY36" fmla="*/ 314946 h 533400"/>
                      <a:gd name="connsiteX37" fmla="*/ 248002 w 438150"/>
                      <a:gd name="connsiteY37" fmla="*/ 314946 h 533400"/>
                      <a:gd name="connsiteX38" fmla="*/ 171802 w 438150"/>
                      <a:gd name="connsiteY38" fmla="*/ 314946 h 533400"/>
                      <a:gd name="connsiteX39" fmla="*/ 171802 w 438150"/>
                      <a:gd name="connsiteY39" fmla="*/ 410196 h 533400"/>
                      <a:gd name="connsiteX40" fmla="*/ 152752 w 438150"/>
                      <a:gd name="connsiteY40" fmla="*/ 410196 h 533400"/>
                      <a:gd name="connsiteX41" fmla="*/ 152752 w 438150"/>
                      <a:gd name="connsiteY41" fmla="*/ 200646 h 533400"/>
                      <a:gd name="connsiteX42" fmla="*/ 248002 w 438150"/>
                      <a:gd name="connsiteY42" fmla="*/ 200646 h 533400"/>
                      <a:gd name="connsiteX43" fmla="*/ 248002 w 438150"/>
                      <a:gd name="connsiteY43" fmla="*/ 219696 h 533400"/>
                      <a:gd name="connsiteX44" fmla="*/ 171802 w 438150"/>
                      <a:gd name="connsiteY44" fmla="*/ 219696 h 533400"/>
                      <a:gd name="connsiteX45" fmla="*/ 171802 w 438150"/>
                      <a:gd name="connsiteY45" fmla="*/ 295896 h 533400"/>
                      <a:gd name="connsiteX46" fmla="*/ 248002 w 438150"/>
                      <a:gd name="connsiteY46" fmla="*/ 295896 h 533400"/>
                      <a:gd name="connsiteX47" fmla="*/ 286102 w 438150"/>
                      <a:gd name="connsiteY47" fmla="*/ 257796 h 533400"/>
                      <a:gd name="connsiteX48" fmla="*/ 248002 w 438150"/>
                      <a:gd name="connsiteY48" fmla="*/ 219696 h 533400"/>
                      <a:gd name="connsiteX49" fmla="*/ 248002 w 438150"/>
                      <a:gd name="connsiteY49" fmla="*/ 219696 h 533400"/>
                      <a:gd name="connsiteX50" fmla="*/ 305152 w 438150"/>
                      <a:gd name="connsiteY50" fmla="*/ 33006 h 533400"/>
                      <a:gd name="connsiteX51" fmla="*/ 305152 w 438150"/>
                      <a:gd name="connsiteY51" fmla="*/ 124446 h 533400"/>
                      <a:gd name="connsiteX52" fmla="*/ 313724 w 438150"/>
                      <a:gd name="connsiteY52" fmla="*/ 133971 h 533400"/>
                      <a:gd name="connsiteX53" fmla="*/ 314677 w 438150"/>
                      <a:gd name="connsiteY53" fmla="*/ 133971 h 533400"/>
                      <a:gd name="connsiteX54" fmla="*/ 406117 w 438150"/>
                      <a:gd name="connsiteY54" fmla="*/ 133971 h 533400"/>
                      <a:gd name="connsiteX55" fmla="*/ 305152 w 438150"/>
                      <a:gd name="connsiteY55" fmla="*/ 3300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38150" h="533400">
                        <a:moveTo>
                          <a:pt x="284197" y="621"/>
                        </a:moveTo>
                        <a:cubicBezTo>
                          <a:pt x="294674" y="621"/>
                          <a:pt x="304199" y="4431"/>
                          <a:pt x="310867" y="12051"/>
                        </a:cubicBezTo>
                        <a:lnTo>
                          <a:pt x="310867" y="12051"/>
                        </a:lnTo>
                        <a:lnTo>
                          <a:pt x="427072" y="128256"/>
                        </a:lnTo>
                        <a:cubicBezTo>
                          <a:pt x="434692" y="135876"/>
                          <a:pt x="438502" y="145401"/>
                          <a:pt x="438502" y="154926"/>
                        </a:cubicBezTo>
                        <a:lnTo>
                          <a:pt x="438502" y="154926"/>
                        </a:lnTo>
                        <a:lnTo>
                          <a:pt x="438502" y="495921"/>
                        </a:lnTo>
                        <a:cubicBezTo>
                          <a:pt x="438502" y="516876"/>
                          <a:pt x="421357" y="534021"/>
                          <a:pt x="400402" y="534021"/>
                        </a:cubicBezTo>
                        <a:lnTo>
                          <a:pt x="400402" y="534021"/>
                        </a:lnTo>
                        <a:lnTo>
                          <a:pt x="38452" y="534021"/>
                        </a:lnTo>
                        <a:cubicBezTo>
                          <a:pt x="17497" y="534021"/>
                          <a:pt x="352" y="516876"/>
                          <a:pt x="352" y="495921"/>
                        </a:cubicBezTo>
                        <a:lnTo>
                          <a:pt x="352" y="495921"/>
                        </a:lnTo>
                        <a:lnTo>
                          <a:pt x="352" y="38721"/>
                        </a:lnTo>
                        <a:cubicBezTo>
                          <a:pt x="352" y="17766"/>
                          <a:pt x="17497" y="621"/>
                          <a:pt x="38452" y="621"/>
                        </a:cubicBezTo>
                        <a:lnTo>
                          <a:pt x="38452" y="621"/>
                        </a:lnTo>
                        <a:lnTo>
                          <a:pt x="284197" y="621"/>
                        </a:lnTo>
                        <a:close/>
                        <a:moveTo>
                          <a:pt x="284197" y="19671"/>
                        </a:moveTo>
                        <a:lnTo>
                          <a:pt x="38452" y="19671"/>
                        </a:lnTo>
                        <a:cubicBezTo>
                          <a:pt x="27974" y="19671"/>
                          <a:pt x="19402" y="28244"/>
                          <a:pt x="19402" y="38721"/>
                        </a:cubicBezTo>
                        <a:lnTo>
                          <a:pt x="19402" y="38721"/>
                        </a:lnTo>
                        <a:lnTo>
                          <a:pt x="19402" y="495921"/>
                        </a:lnTo>
                        <a:cubicBezTo>
                          <a:pt x="19402" y="506399"/>
                          <a:pt x="27974" y="514971"/>
                          <a:pt x="38452" y="514971"/>
                        </a:cubicBezTo>
                        <a:lnTo>
                          <a:pt x="38452" y="514971"/>
                        </a:lnTo>
                        <a:lnTo>
                          <a:pt x="400402" y="514971"/>
                        </a:lnTo>
                        <a:cubicBezTo>
                          <a:pt x="410880" y="514971"/>
                          <a:pt x="419452" y="506399"/>
                          <a:pt x="419452" y="495921"/>
                        </a:cubicBezTo>
                        <a:lnTo>
                          <a:pt x="419452" y="495921"/>
                        </a:lnTo>
                        <a:lnTo>
                          <a:pt x="419452" y="154926"/>
                        </a:lnTo>
                        <a:cubicBezTo>
                          <a:pt x="419452" y="153974"/>
                          <a:pt x="419452" y="153021"/>
                          <a:pt x="419452" y="153021"/>
                        </a:cubicBezTo>
                        <a:lnTo>
                          <a:pt x="314677" y="153021"/>
                        </a:lnTo>
                        <a:cubicBezTo>
                          <a:pt x="299437" y="153021"/>
                          <a:pt x="287055" y="141591"/>
                          <a:pt x="286102" y="126351"/>
                        </a:cubicBezTo>
                        <a:lnTo>
                          <a:pt x="286102" y="124446"/>
                        </a:lnTo>
                        <a:lnTo>
                          <a:pt x="286102" y="19671"/>
                        </a:lnTo>
                        <a:cubicBezTo>
                          <a:pt x="285149" y="19671"/>
                          <a:pt x="284197" y="19671"/>
                          <a:pt x="284197" y="19671"/>
                        </a:cubicBezTo>
                        <a:lnTo>
                          <a:pt x="284197" y="19671"/>
                        </a:lnTo>
                        <a:close/>
                        <a:moveTo>
                          <a:pt x="248002" y="200646"/>
                        </a:moveTo>
                        <a:cubicBezTo>
                          <a:pt x="279434" y="200646"/>
                          <a:pt x="305152" y="226364"/>
                          <a:pt x="305152" y="257796"/>
                        </a:cubicBezTo>
                        <a:cubicBezTo>
                          <a:pt x="305152" y="289229"/>
                          <a:pt x="279434" y="314946"/>
                          <a:pt x="248002" y="314946"/>
                        </a:cubicBezTo>
                        <a:lnTo>
                          <a:pt x="248002" y="314946"/>
                        </a:lnTo>
                        <a:lnTo>
                          <a:pt x="171802" y="314946"/>
                        </a:lnTo>
                        <a:lnTo>
                          <a:pt x="171802" y="410196"/>
                        </a:lnTo>
                        <a:lnTo>
                          <a:pt x="152752" y="410196"/>
                        </a:lnTo>
                        <a:lnTo>
                          <a:pt x="152752" y="200646"/>
                        </a:lnTo>
                        <a:lnTo>
                          <a:pt x="248002" y="200646"/>
                        </a:lnTo>
                        <a:close/>
                        <a:moveTo>
                          <a:pt x="248002" y="219696"/>
                        </a:moveTo>
                        <a:lnTo>
                          <a:pt x="171802" y="219696"/>
                        </a:lnTo>
                        <a:lnTo>
                          <a:pt x="171802" y="295896"/>
                        </a:lnTo>
                        <a:lnTo>
                          <a:pt x="248002" y="295896"/>
                        </a:lnTo>
                        <a:cubicBezTo>
                          <a:pt x="268957" y="295896"/>
                          <a:pt x="286102" y="278751"/>
                          <a:pt x="286102" y="257796"/>
                        </a:cubicBezTo>
                        <a:cubicBezTo>
                          <a:pt x="286102" y="236841"/>
                          <a:pt x="268957" y="219696"/>
                          <a:pt x="248002" y="219696"/>
                        </a:cubicBezTo>
                        <a:lnTo>
                          <a:pt x="248002" y="219696"/>
                        </a:lnTo>
                        <a:close/>
                        <a:moveTo>
                          <a:pt x="305152" y="33006"/>
                        </a:moveTo>
                        <a:lnTo>
                          <a:pt x="305152" y="124446"/>
                        </a:lnTo>
                        <a:cubicBezTo>
                          <a:pt x="305152" y="129209"/>
                          <a:pt x="308962" y="133019"/>
                          <a:pt x="313724" y="133971"/>
                        </a:cubicBezTo>
                        <a:lnTo>
                          <a:pt x="314677" y="133971"/>
                        </a:lnTo>
                        <a:lnTo>
                          <a:pt x="406117" y="133971"/>
                        </a:lnTo>
                        <a:lnTo>
                          <a:pt x="305152" y="33006"/>
                        </a:lnTo>
                        <a:close/>
                      </a:path>
                    </a:pathLst>
                  </a:custGeom>
                  <a:solidFill>
                    <a:schemeClr val="tx1"/>
                  </a:solidFill>
                  <a:ln w="9525" cap="flat">
                    <a:noFill/>
                    <a:prstDash val="solid"/>
                    <a:miter/>
                  </a:ln>
                </p:spPr>
                <p:txBody>
                  <a:bodyPr rtlCol="0" anchor="ctr"/>
                  <a:lstStyle/>
                  <a:p>
                    <a:endParaRPr lang="zh-CN" altLang="en-US">
                      <a:cs typeface="+mn-ea"/>
                      <a:sym typeface="+mn-lt"/>
                    </a:endParaRPr>
                  </a:p>
                </p:txBody>
              </p:sp>
            </p:grpSp>
            <p:sp>
              <p:nvSpPr>
                <p:cNvPr id="46" name="îṣ1íḑè"/>
                <p:cNvSpPr txBox="1"/>
                <p:nvPr/>
              </p:nvSpPr>
              <p:spPr>
                <a:xfrm>
                  <a:off x="4124212" y="4884241"/>
                  <a:ext cx="2301050" cy="646331"/>
                </a:xfrm>
                <a:prstGeom prst="rect">
                  <a:avLst/>
                </a:prstGeom>
                <a:noFill/>
              </p:spPr>
              <p:txBody>
                <a:bodyPr wrap="square">
                  <a:spAutoFit/>
                </a:bodyPr>
                <a:lstStyle/>
                <a:p>
                  <a:pPr algn="ctr"/>
                  <a:r>
                    <a:rPr lang="en-US" altLang="zh-CN" b="1" dirty="0">
                      <a:solidFill>
                        <a:schemeClr val="tx1">
                          <a:lumMod val="85000"/>
                          <a:lumOff val="15000"/>
                        </a:schemeClr>
                      </a:solidFill>
                      <a:cs typeface="+mn-ea"/>
                      <a:sym typeface="+mn-lt"/>
                    </a:rPr>
                    <a:t>Food</a:t>
                  </a:r>
                  <a:r>
                    <a:rPr lang="zh-CN" altLang="en-US" b="1" dirty="0">
                      <a:solidFill>
                        <a:schemeClr val="tx1">
                          <a:lumMod val="85000"/>
                          <a:lumOff val="15000"/>
                        </a:schemeClr>
                      </a:solidFill>
                      <a:cs typeface="+mn-ea"/>
                      <a:sym typeface="+mn-lt"/>
                    </a:rPr>
                    <a:t> </a:t>
                  </a:r>
                  <a:r>
                    <a:rPr lang="en-US" altLang="zh-CN" b="1" dirty="0">
                      <a:solidFill>
                        <a:schemeClr val="tx1">
                          <a:lumMod val="85000"/>
                          <a:lumOff val="15000"/>
                        </a:schemeClr>
                      </a:solidFill>
                      <a:cs typeface="+mn-ea"/>
                      <a:sym typeface="+mn-lt"/>
                    </a:rPr>
                    <a:t>Management</a:t>
                  </a:r>
                  <a:r>
                    <a:rPr lang="zh-CN" altLang="en-US" sz="1800" b="1" dirty="0">
                      <a:solidFill>
                        <a:schemeClr val="tx1">
                          <a:lumMod val="85000"/>
                          <a:lumOff val="15000"/>
                        </a:schemeClr>
                      </a:solidFill>
                      <a:cs typeface="+mn-ea"/>
                      <a:sym typeface="+mn-lt"/>
                    </a:rPr>
                    <a:t> </a:t>
                  </a:r>
                  <a:r>
                    <a:rPr lang="en-US" altLang="zh-CN" sz="1800" b="1" dirty="0">
                      <a:solidFill>
                        <a:schemeClr val="tx1">
                          <a:lumMod val="85000"/>
                          <a:lumOff val="15000"/>
                        </a:schemeClr>
                      </a:solidFill>
                      <a:cs typeface="+mn-ea"/>
                      <a:sym typeface="+mn-lt"/>
                    </a:rPr>
                    <a:t>System</a:t>
                  </a:r>
                </a:p>
              </p:txBody>
            </p:sp>
            <p:sp>
              <p:nvSpPr>
                <p:cNvPr id="54" name="í$lïḑè"/>
                <p:cNvSpPr/>
                <p:nvPr/>
              </p:nvSpPr>
              <p:spPr>
                <a:xfrm>
                  <a:off x="4197722" y="2240460"/>
                  <a:ext cx="2138355" cy="697636"/>
                </a:xfrm>
                <a:prstGeom prst="rect">
                  <a:avLst/>
                </a:prstGeom>
                <a:ln>
                  <a:noFill/>
                </a:ln>
              </p:spPr>
              <p:txBody>
                <a:bodyPr wrap="square" lIns="91440" tIns="45720" rIns="91440" bIns="45720" anchor="t">
                  <a:noAutofit/>
                </a:bodyPr>
                <a:lstStyle/>
                <a:p>
                  <a:pPr algn="ctr">
                    <a:lnSpc>
                      <a:spcPct val="150000"/>
                    </a:lnSpc>
                  </a:pPr>
                  <a:r>
                    <a:rPr lang="en-US" altLang="zh-CN" sz="1100" dirty="0">
                      <a:cs typeface="+mn-ea"/>
                      <a:sym typeface="+mn-lt"/>
                    </a:rPr>
                    <a:t>We</a:t>
                  </a:r>
                  <a:r>
                    <a:rPr lang="zh-CN" altLang="en-US" sz="1100" dirty="0">
                      <a:cs typeface="+mn-ea"/>
                      <a:sym typeface="+mn-lt"/>
                    </a:rPr>
                    <a:t> </a:t>
                  </a:r>
                  <a:r>
                    <a:rPr lang="en-US" altLang="zh-CN" sz="1100" dirty="0">
                      <a:cs typeface="+mn-ea"/>
                      <a:sym typeface="+mn-lt"/>
                    </a:rPr>
                    <a:t>want to design food</a:t>
                  </a:r>
                  <a:r>
                    <a:rPr lang="zh-CN" altLang="en-US" sz="1100" dirty="0">
                      <a:cs typeface="+mn-ea"/>
                      <a:sym typeface="+mn-lt"/>
                    </a:rPr>
                    <a:t> </a:t>
                  </a:r>
                  <a:r>
                    <a:rPr lang="en-US" altLang="zh-CN" sz="1100" dirty="0">
                      <a:cs typeface="+mn-ea"/>
                      <a:sym typeface="+mn-lt"/>
                    </a:rPr>
                    <a:t>management</a:t>
                  </a:r>
                  <a:r>
                    <a:rPr lang="zh-CN" altLang="en-US" sz="1100" dirty="0">
                      <a:cs typeface="+mn-ea"/>
                      <a:sym typeface="+mn-lt"/>
                    </a:rPr>
                    <a:t> </a:t>
                  </a:r>
                  <a:r>
                    <a:rPr lang="en-US" altLang="zh-CN" sz="1100" dirty="0">
                      <a:cs typeface="+mn-ea"/>
                      <a:sym typeface="+mn-lt"/>
                    </a:rPr>
                    <a:t>system</a:t>
                  </a:r>
                  <a:r>
                    <a:rPr lang="zh-CN" altLang="en-US" sz="1100" dirty="0">
                      <a:cs typeface="+mn-ea"/>
                      <a:sym typeface="+mn-lt"/>
                    </a:rPr>
                    <a:t> </a:t>
                  </a:r>
                  <a:r>
                    <a:rPr lang="en-US" altLang="zh-CN" sz="1100" dirty="0">
                      <a:cs typeface="+mn-ea"/>
                      <a:sym typeface="+mn-lt"/>
                    </a:rPr>
                    <a:t>that</a:t>
                  </a:r>
                  <a:r>
                    <a:rPr lang="zh-CN" altLang="en-US" sz="1100" dirty="0">
                      <a:cs typeface="+mn-ea"/>
                      <a:sym typeface="+mn-lt"/>
                    </a:rPr>
                    <a:t> </a:t>
                  </a:r>
                  <a:r>
                    <a:rPr lang="en-US" altLang="zh-CN" sz="1100" dirty="0">
                      <a:cs typeface="+mn-ea"/>
                      <a:sym typeface="+mn-lt"/>
                    </a:rPr>
                    <a:t>admin</a:t>
                  </a:r>
                  <a:r>
                    <a:rPr lang="zh-CN" altLang="en-US" sz="1100" dirty="0">
                      <a:cs typeface="+mn-ea"/>
                      <a:sym typeface="+mn-lt"/>
                    </a:rPr>
                    <a:t> </a:t>
                  </a:r>
                  <a:r>
                    <a:rPr lang="en-US" altLang="zh-CN" sz="1100" dirty="0">
                      <a:cs typeface="+mn-ea"/>
                      <a:sym typeface="+mn-lt"/>
                    </a:rPr>
                    <a:t>could</a:t>
                  </a:r>
                  <a:r>
                    <a:rPr lang="zh-CN" altLang="en-US" sz="1100" dirty="0">
                      <a:cs typeface="+mn-ea"/>
                      <a:sym typeface="+mn-lt"/>
                    </a:rPr>
                    <a:t> </a:t>
                  </a:r>
                  <a:r>
                    <a:rPr lang="en-US" altLang="zh-CN" sz="1100" dirty="0">
                      <a:cs typeface="+mn-ea"/>
                      <a:sym typeface="+mn-lt"/>
                    </a:rPr>
                    <a:t>update</a:t>
                  </a:r>
                  <a:r>
                    <a:rPr lang="zh-CN" altLang="en-US" sz="1100" dirty="0">
                      <a:cs typeface="+mn-ea"/>
                      <a:sym typeface="+mn-lt"/>
                    </a:rPr>
                    <a:t> </a:t>
                  </a:r>
                  <a:r>
                    <a:rPr lang="en-US" altLang="zh-CN" sz="1100" dirty="0">
                      <a:cs typeface="+mn-ea"/>
                      <a:sym typeface="+mn-lt"/>
                    </a:rPr>
                    <a:t>new</a:t>
                  </a:r>
                  <a:r>
                    <a:rPr lang="zh-CN" altLang="en-US" sz="1100" dirty="0">
                      <a:cs typeface="+mn-ea"/>
                      <a:sym typeface="+mn-lt"/>
                    </a:rPr>
                    <a:t> </a:t>
                  </a:r>
                  <a:r>
                    <a:rPr lang="en-US" altLang="zh-CN" sz="1100" dirty="0">
                      <a:cs typeface="+mn-ea"/>
                      <a:sym typeface="+mn-lt"/>
                    </a:rPr>
                    <a:t>food</a:t>
                  </a:r>
                </a:p>
              </p:txBody>
            </p:sp>
          </p:grpSp>
          <p:grpSp>
            <p:nvGrpSpPr>
              <p:cNvPr id="9" name="ïSḻîḑe"/>
              <p:cNvGrpSpPr/>
              <p:nvPr/>
            </p:nvGrpSpPr>
            <p:grpSpPr>
              <a:xfrm>
                <a:off x="8764384" y="2258944"/>
                <a:ext cx="2481847" cy="3249325"/>
                <a:chOff x="8764384" y="2281246"/>
                <a:chExt cx="2481847" cy="3249325"/>
              </a:xfrm>
            </p:grpSpPr>
            <p:cxnSp>
              <p:nvCxnSpPr>
                <p:cNvPr id="27" name="i$ļïdè"/>
                <p:cNvCxnSpPr/>
                <p:nvPr/>
              </p:nvCxnSpPr>
              <p:spPr>
                <a:xfrm flipV="1">
                  <a:off x="10005310" y="3666134"/>
                  <a:ext cx="0" cy="1109066"/>
                </a:xfrm>
                <a:prstGeom prst="line">
                  <a:avLst/>
                </a:prstGeom>
                <a:ln w="3175" cap="rnd">
                  <a:solidFill>
                    <a:schemeClr val="bg1">
                      <a:lumMod val="75000"/>
                    </a:schemeClr>
                  </a:solidFill>
                  <a:round/>
                  <a:headEnd type="oval"/>
                </a:ln>
              </p:spPr>
              <p:style>
                <a:lnRef idx="1">
                  <a:schemeClr val="accent1"/>
                </a:lnRef>
                <a:fillRef idx="0">
                  <a:schemeClr val="accent1"/>
                </a:fillRef>
                <a:effectRef idx="0">
                  <a:schemeClr val="accent1"/>
                </a:effectRef>
                <a:fontRef idx="minor">
                  <a:schemeClr val="tx1"/>
                </a:fontRef>
              </p:style>
            </p:cxnSp>
            <p:grpSp>
              <p:nvGrpSpPr>
                <p:cNvPr id="36" name="îSḷíḑe"/>
                <p:cNvGrpSpPr/>
                <p:nvPr/>
              </p:nvGrpSpPr>
              <p:grpSpPr>
                <a:xfrm>
                  <a:off x="9728825" y="3389649"/>
                  <a:ext cx="552970" cy="552970"/>
                  <a:chOff x="8223038" y="4276317"/>
                  <a:chExt cx="720000" cy="720000"/>
                </a:xfrm>
              </p:grpSpPr>
              <p:sp>
                <p:nvSpPr>
                  <p:cNvPr id="37" name="ïSliďê"/>
                  <p:cNvSpPr/>
                  <p:nvPr/>
                </p:nvSpPr>
                <p:spPr>
                  <a:xfrm>
                    <a:off x="8223038" y="4276317"/>
                    <a:ext cx="720000" cy="720000"/>
                  </a:xfrm>
                  <a:prstGeom prst="ellipse">
                    <a:avLst/>
                  </a:prstGeom>
                  <a:solidFill>
                    <a:schemeClr val="bg1">
                      <a:lumMod val="95000"/>
                    </a:schemeClr>
                  </a:solid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defTabSz="914400"/>
                    <a:endParaRPr lang="zh-CN" altLang="en-US" sz="2000" b="1">
                      <a:solidFill>
                        <a:schemeClr val="bg1"/>
                      </a:solidFill>
                      <a:cs typeface="+mn-ea"/>
                      <a:sym typeface="+mn-lt"/>
                    </a:endParaRPr>
                  </a:p>
                </p:txBody>
              </p:sp>
              <p:sp>
                <p:nvSpPr>
                  <p:cNvPr id="38" name="iSḻïḍê"/>
                  <p:cNvSpPr/>
                  <p:nvPr/>
                </p:nvSpPr>
                <p:spPr>
                  <a:xfrm>
                    <a:off x="8412848" y="4449959"/>
                    <a:ext cx="340379" cy="372717"/>
                  </a:xfrm>
                  <a:custGeom>
                    <a:avLst/>
                    <a:gdLst>
                      <a:gd name="connsiteX0" fmla="*/ 367478 w 487121"/>
                      <a:gd name="connsiteY0" fmla="*/ 621 h 533400"/>
                      <a:gd name="connsiteX1" fmla="*/ 367478 w 487121"/>
                      <a:gd name="connsiteY1" fmla="*/ 19671 h 533400"/>
                      <a:gd name="connsiteX2" fmla="*/ 338903 w 487121"/>
                      <a:gd name="connsiteY2" fmla="*/ 19671 h 533400"/>
                      <a:gd name="connsiteX3" fmla="*/ 338903 w 487121"/>
                      <a:gd name="connsiteY3" fmla="*/ 135876 h 533400"/>
                      <a:gd name="connsiteX4" fmla="*/ 340808 w 487121"/>
                      <a:gd name="connsiteY4" fmla="*/ 145401 h 533400"/>
                      <a:gd name="connsiteX5" fmla="*/ 341761 w 487121"/>
                      <a:gd name="connsiteY5" fmla="*/ 147306 h 533400"/>
                      <a:gd name="connsiteX6" fmla="*/ 482731 w 487121"/>
                      <a:gd name="connsiteY6" fmla="*/ 464489 h 533400"/>
                      <a:gd name="connsiteX7" fmla="*/ 483683 w 487121"/>
                      <a:gd name="connsiteY7" fmla="*/ 509256 h 533400"/>
                      <a:gd name="connsiteX8" fmla="*/ 447488 w 487121"/>
                      <a:gd name="connsiteY8" fmla="*/ 534021 h 533400"/>
                      <a:gd name="connsiteX9" fmla="*/ 447488 w 487121"/>
                      <a:gd name="connsiteY9" fmla="*/ 534021 h 533400"/>
                      <a:gd name="connsiteX10" fmla="*/ 40771 w 487121"/>
                      <a:gd name="connsiteY10" fmla="*/ 534021 h 533400"/>
                      <a:gd name="connsiteX11" fmla="*/ 4576 w 487121"/>
                      <a:gd name="connsiteY11" fmla="*/ 509256 h 533400"/>
                      <a:gd name="connsiteX12" fmla="*/ 5528 w 487121"/>
                      <a:gd name="connsiteY12" fmla="*/ 464489 h 533400"/>
                      <a:gd name="connsiteX13" fmla="*/ 5528 w 487121"/>
                      <a:gd name="connsiteY13" fmla="*/ 464489 h 533400"/>
                      <a:gd name="connsiteX14" fmla="*/ 146498 w 487121"/>
                      <a:gd name="connsiteY14" fmla="*/ 147306 h 533400"/>
                      <a:gd name="connsiteX15" fmla="*/ 149356 w 487121"/>
                      <a:gd name="connsiteY15" fmla="*/ 135876 h 533400"/>
                      <a:gd name="connsiteX16" fmla="*/ 149356 w 487121"/>
                      <a:gd name="connsiteY16" fmla="*/ 135876 h 533400"/>
                      <a:gd name="connsiteX17" fmla="*/ 149356 w 487121"/>
                      <a:gd name="connsiteY17" fmla="*/ 19671 h 533400"/>
                      <a:gd name="connsiteX18" fmla="*/ 120781 w 487121"/>
                      <a:gd name="connsiteY18" fmla="*/ 19671 h 533400"/>
                      <a:gd name="connsiteX19" fmla="*/ 120781 w 487121"/>
                      <a:gd name="connsiteY19" fmla="*/ 621 h 533400"/>
                      <a:gd name="connsiteX20" fmla="*/ 367478 w 487121"/>
                      <a:gd name="connsiteY20" fmla="*/ 621 h 533400"/>
                      <a:gd name="connsiteX21" fmla="*/ 252226 w 487121"/>
                      <a:gd name="connsiteY21" fmla="*/ 415911 h 533400"/>
                      <a:gd name="connsiteX22" fmla="*/ 249368 w 487121"/>
                      <a:gd name="connsiteY22" fmla="*/ 417816 h 533400"/>
                      <a:gd name="connsiteX23" fmla="*/ 50296 w 487121"/>
                      <a:gd name="connsiteY23" fmla="*/ 409244 h 533400"/>
                      <a:gd name="connsiteX24" fmla="*/ 22673 w 487121"/>
                      <a:gd name="connsiteY24" fmla="*/ 471156 h 533400"/>
                      <a:gd name="connsiteX25" fmla="*/ 21721 w 487121"/>
                      <a:gd name="connsiteY25" fmla="*/ 501636 h 533400"/>
                      <a:gd name="connsiteX26" fmla="*/ 39818 w 487121"/>
                      <a:gd name="connsiteY26" fmla="*/ 514019 h 533400"/>
                      <a:gd name="connsiteX27" fmla="*/ 39818 w 487121"/>
                      <a:gd name="connsiteY27" fmla="*/ 514019 h 533400"/>
                      <a:gd name="connsiteX28" fmla="*/ 446536 w 487121"/>
                      <a:gd name="connsiteY28" fmla="*/ 514019 h 533400"/>
                      <a:gd name="connsiteX29" fmla="*/ 464633 w 487121"/>
                      <a:gd name="connsiteY29" fmla="*/ 501636 h 533400"/>
                      <a:gd name="connsiteX30" fmla="*/ 463681 w 487121"/>
                      <a:gd name="connsiteY30" fmla="*/ 471156 h 533400"/>
                      <a:gd name="connsiteX31" fmla="*/ 463681 w 487121"/>
                      <a:gd name="connsiteY31" fmla="*/ 471156 h 533400"/>
                      <a:gd name="connsiteX32" fmla="*/ 435106 w 487121"/>
                      <a:gd name="connsiteY32" fmla="*/ 407339 h 533400"/>
                      <a:gd name="connsiteX33" fmla="*/ 434153 w 487121"/>
                      <a:gd name="connsiteY33" fmla="*/ 407339 h 533400"/>
                      <a:gd name="connsiteX34" fmla="*/ 252226 w 487121"/>
                      <a:gd name="connsiteY34" fmla="*/ 415911 h 533400"/>
                      <a:gd name="connsiteX35" fmla="*/ 319853 w 487121"/>
                      <a:gd name="connsiteY35" fmla="*/ 19671 h 533400"/>
                      <a:gd name="connsiteX36" fmla="*/ 167453 w 487121"/>
                      <a:gd name="connsiteY36" fmla="*/ 19671 h 533400"/>
                      <a:gd name="connsiteX37" fmla="*/ 167453 w 487121"/>
                      <a:gd name="connsiteY37" fmla="*/ 135876 h 533400"/>
                      <a:gd name="connsiteX38" fmla="*/ 164596 w 487121"/>
                      <a:gd name="connsiteY38" fmla="*/ 153021 h 533400"/>
                      <a:gd name="connsiteX39" fmla="*/ 164596 w 487121"/>
                      <a:gd name="connsiteY39" fmla="*/ 153021 h 533400"/>
                      <a:gd name="connsiteX40" fmla="*/ 163643 w 487121"/>
                      <a:gd name="connsiteY40" fmla="*/ 155879 h 533400"/>
                      <a:gd name="connsiteX41" fmla="*/ 57916 w 487121"/>
                      <a:gd name="connsiteY41" fmla="*/ 393051 h 533400"/>
                      <a:gd name="connsiteX42" fmla="*/ 235081 w 487121"/>
                      <a:gd name="connsiteY42" fmla="*/ 405434 h 533400"/>
                      <a:gd name="connsiteX43" fmla="*/ 237938 w 487121"/>
                      <a:gd name="connsiteY43" fmla="*/ 403529 h 533400"/>
                      <a:gd name="connsiteX44" fmla="*/ 424628 w 487121"/>
                      <a:gd name="connsiteY44" fmla="*/ 383526 h 533400"/>
                      <a:gd name="connsiteX45" fmla="*/ 323663 w 487121"/>
                      <a:gd name="connsiteY45" fmla="*/ 155879 h 533400"/>
                      <a:gd name="connsiteX46" fmla="*/ 319853 w 487121"/>
                      <a:gd name="connsiteY46" fmla="*/ 136829 h 533400"/>
                      <a:gd name="connsiteX47" fmla="*/ 319853 w 487121"/>
                      <a:gd name="connsiteY47" fmla="*/ 136829 h 533400"/>
                      <a:gd name="connsiteX48" fmla="*/ 319853 w 487121"/>
                      <a:gd name="connsiteY48" fmla="*/ 19671 h 533400"/>
                      <a:gd name="connsiteX49" fmla="*/ 305566 w 487121"/>
                      <a:gd name="connsiteY49" fmla="*/ 248271 h 533400"/>
                      <a:gd name="connsiteX50" fmla="*/ 348428 w 487121"/>
                      <a:gd name="connsiteY50" fmla="*/ 291134 h 533400"/>
                      <a:gd name="connsiteX51" fmla="*/ 305566 w 487121"/>
                      <a:gd name="connsiteY51" fmla="*/ 333996 h 533400"/>
                      <a:gd name="connsiteX52" fmla="*/ 262703 w 487121"/>
                      <a:gd name="connsiteY52" fmla="*/ 291134 h 533400"/>
                      <a:gd name="connsiteX53" fmla="*/ 305566 w 487121"/>
                      <a:gd name="connsiteY53" fmla="*/ 248271 h 533400"/>
                      <a:gd name="connsiteX54" fmla="*/ 305566 w 487121"/>
                      <a:gd name="connsiteY54" fmla="*/ 267321 h 533400"/>
                      <a:gd name="connsiteX55" fmla="*/ 281753 w 487121"/>
                      <a:gd name="connsiteY55" fmla="*/ 291134 h 533400"/>
                      <a:gd name="connsiteX56" fmla="*/ 305566 w 487121"/>
                      <a:gd name="connsiteY56" fmla="*/ 314946 h 533400"/>
                      <a:gd name="connsiteX57" fmla="*/ 329378 w 487121"/>
                      <a:gd name="connsiteY57" fmla="*/ 291134 h 533400"/>
                      <a:gd name="connsiteX58" fmla="*/ 305566 w 487121"/>
                      <a:gd name="connsiteY58" fmla="*/ 26732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87121" h="533400">
                        <a:moveTo>
                          <a:pt x="367478" y="621"/>
                        </a:moveTo>
                        <a:lnTo>
                          <a:pt x="367478" y="19671"/>
                        </a:lnTo>
                        <a:lnTo>
                          <a:pt x="338903" y="19671"/>
                        </a:lnTo>
                        <a:lnTo>
                          <a:pt x="338903" y="135876"/>
                        </a:lnTo>
                        <a:cubicBezTo>
                          <a:pt x="338903" y="138734"/>
                          <a:pt x="339856" y="142544"/>
                          <a:pt x="340808" y="145401"/>
                        </a:cubicBezTo>
                        <a:lnTo>
                          <a:pt x="341761" y="147306"/>
                        </a:lnTo>
                        <a:lnTo>
                          <a:pt x="482731" y="464489"/>
                        </a:lnTo>
                        <a:cubicBezTo>
                          <a:pt x="489398" y="478776"/>
                          <a:pt x="489398" y="494969"/>
                          <a:pt x="483683" y="509256"/>
                        </a:cubicBezTo>
                        <a:cubicBezTo>
                          <a:pt x="477968" y="524496"/>
                          <a:pt x="463681" y="534021"/>
                          <a:pt x="447488" y="534021"/>
                        </a:cubicBezTo>
                        <a:lnTo>
                          <a:pt x="447488" y="534021"/>
                        </a:lnTo>
                        <a:lnTo>
                          <a:pt x="40771" y="534021"/>
                        </a:lnTo>
                        <a:cubicBezTo>
                          <a:pt x="24578" y="534021"/>
                          <a:pt x="10291" y="524496"/>
                          <a:pt x="4576" y="509256"/>
                        </a:cubicBezTo>
                        <a:cubicBezTo>
                          <a:pt x="-1139" y="494969"/>
                          <a:pt x="-187" y="478776"/>
                          <a:pt x="5528" y="464489"/>
                        </a:cubicBezTo>
                        <a:lnTo>
                          <a:pt x="5528" y="464489"/>
                        </a:lnTo>
                        <a:lnTo>
                          <a:pt x="146498" y="147306"/>
                        </a:lnTo>
                        <a:cubicBezTo>
                          <a:pt x="148403" y="143496"/>
                          <a:pt x="149356" y="139686"/>
                          <a:pt x="149356" y="135876"/>
                        </a:cubicBezTo>
                        <a:lnTo>
                          <a:pt x="149356" y="135876"/>
                        </a:lnTo>
                        <a:lnTo>
                          <a:pt x="149356" y="19671"/>
                        </a:lnTo>
                        <a:lnTo>
                          <a:pt x="120781" y="19671"/>
                        </a:lnTo>
                        <a:lnTo>
                          <a:pt x="120781" y="621"/>
                        </a:lnTo>
                        <a:lnTo>
                          <a:pt x="367478" y="621"/>
                        </a:lnTo>
                        <a:close/>
                        <a:moveTo>
                          <a:pt x="252226" y="415911"/>
                        </a:moveTo>
                        <a:lnTo>
                          <a:pt x="249368" y="417816"/>
                        </a:lnTo>
                        <a:cubicBezTo>
                          <a:pt x="194123" y="456869"/>
                          <a:pt x="118876" y="453059"/>
                          <a:pt x="50296" y="409244"/>
                        </a:cubicBezTo>
                        <a:lnTo>
                          <a:pt x="22673" y="471156"/>
                        </a:lnTo>
                        <a:cubicBezTo>
                          <a:pt x="18863" y="480681"/>
                          <a:pt x="17911" y="491159"/>
                          <a:pt x="21721" y="501636"/>
                        </a:cubicBezTo>
                        <a:cubicBezTo>
                          <a:pt x="24578" y="509256"/>
                          <a:pt x="32198" y="514019"/>
                          <a:pt x="39818" y="514019"/>
                        </a:cubicBezTo>
                        <a:lnTo>
                          <a:pt x="39818" y="514019"/>
                        </a:lnTo>
                        <a:lnTo>
                          <a:pt x="446536" y="514019"/>
                        </a:lnTo>
                        <a:cubicBezTo>
                          <a:pt x="455108" y="514019"/>
                          <a:pt x="461776" y="509256"/>
                          <a:pt x="464633" y="501636"/>
                        </a:cubicBezTo>
                        <a:cubicBezTo>
                          <a:pt x="468443" y="492111"/>
                          <a:pt x="468443" y="480681"/>
                          <a:pt x="463681" y="471156"/>
                        </a:cubicBezTo>
                        <a:lnTo>
                          <a:pt x="463681" y="471156"/>
                        </a:lnTo>
                        <a:lnTo>
                          <a:pt x="435106" y="407339"/>
                        </a:lnTo>
                        <a:lnTo>
                          <a:pt x="434153" y="407339"/>
                        </a:lnTo>
                        <a:cubicBezTo>
                          <a:pt x="374146" y="378764"/>
                          <a:pt x="301756" y="382574"/>
                          <a:pt x="252226" y="415911"/>
                        </a:cubicBezTo>
                        <a:close/>
                        <a:moveTo>
                          <a:pt x="319853" y="19671"/>
                        </a:moveTo>
                        <a:lnTo>
                          <a:pt x="167453" y="19671"/>
                        </a:lnTo>
                        <a:lnTo>
                          <a:pt x="167453" y="135876"/>
                        </a:lnTo>
                        <a:cubicBezTo>
                          <a:pt x="167453" y="141591"/>
                          <a:pt x="166501" y="147306"/>
                          <a:pt x="164596" y="153021"/>
                        </a:cubicBezTo>
                        <a:lnTo>
                          <a:pt x="164596" y="153021"/>
                        </a:lnTo>
                        <a:lnTo>
                          <a:pt x="163643" y="155879"/>
                        </a:lnTo>
                        <a:lnTo>
                          <a:pt x="57916" y="393051"/>
                        </a:lnTo>
                        <a:cubicBezTo>
                          <a:pt x="119828" y="433056"/>
                          <a:pt x="186503" y="437819"/>
                          <a:pt x="235081" y="405434"/>
                        </a:cubicBezTo>
                        <a:lnTo>
                          <a:pt x="237938" y="403529"/>
                        </a:lnTo>
                        <a:cubicBezTo>
                          <a:pt x="289373" y="367334"/>
                          <a:pt x="360811" y="360666"/>
                          <a:pt x="424628" y="383526"/>
                        </a:cubicBezTo>
                        <a:lnTo>
                          <a:pt x="323663" y="155879"/>
                        </a:lnTo>
                        <a:cubicBezTo>
                          <a:pt x="320806" y="150164"/>
                          <a:pt x="319853" y="143496"/>
                          <a:pt x="319853" y="136829"/>
                        </a:cubicBezTo>
                        <a:lnTo>
                          <a:pt x="319853" y="136829"/>
                        </a:lnTo>
                        <a:lnTo>
                          <a:pt x="319853" y="19671"/>
                        </a:lnTo>
                        <a:close/>
                        <a:moveTo>
                          <a:pt x="305566" y="248271"/>
                        </a:moveTo>
                        <a:cubicBezTo>
                          <a:pt x="329378" y="248271"/>
                          <a:pt x="348428" y="267321"/>
                          <a:pt x="348428" y="291134"/>
                        </a:cubicBezTo>
                        <a:cubicBezTo>
                          <a:pt x="348428" y="314946"/>
                          <a:pt x="329378" y="333996"/>
                          <a:pt x="305566" y="333996"/>
                        </a:cubicBezTo>
                        <a:cubicBezTo>
                          <a:pt x="281753" y="333996"/>
                          <a:pt x="262703" y="314946"/>
                          <a:pt x="262703" y="291134"/>
                        </a:cubicBezTo>
                        <a:cubicBezTo>
                          <a:pt x="262703" y="267321"/>
                          <a:pt x="281753" y="248271"/>
                          <a:pt x="305566" y="248271"/>
                        </a:cubicBezTo>
                        <a:close/>
                        <a:moveTo>
                          <a:pt x="305566" y="267321"/>
                        </a:moveTo>
                        <a:cubicBezTo>
                          <a:pt x="292231" y="267321"/>
                          <a:pt x="281753" y="277799"/>
                          <a:pt x="281753" y="291134"/>
                        </a:cubicBezTo>
                        <a:cubicBezTo>
                          <a:pt x="281753" y="304469"/>
                          <a:pt x="292231" y="314946"/>
                          <a:pt x="305566" y="314946"/>
                        </a:cubicBezTo>
                        <a:cubicBezTo>
                          <a:pt x="318901" y="314946"/>
                          <a:pt x="329378" y="304469"/>
                          <a:pt x="329378" y="291134"/>
                        </a:cubicBezTo>
                        <a:cubicBezTo>
                          <a:pt x="329378" y="277799"/>
                          <a:pt x="318901" y="267321"/>
                          <a:pt x="305566" y="267321"/>
                        </a:cubicBezTo>
                        <a:close/>
                      </a:path>
                    </a:pathLst>
                  </a:custGeom>
                  <a:solidFill>
                    <a:schemeClr val="tx1"/>
                  </a:solidFill>
                  <a:ln w="9525" cap="flat">
                    <a:noFill/>
                    <a:prstDash val="solid"/>
                    <a:miter/>
                  </a:ln>
                </p:spPr>
                <p:txBody>
                  <a:bodyPr rtlCol="0" anchor="ctr"/>
                  <a:lstStyle/>
                  <a:p>
                    <a:endParaRPr lang="zh-CN" altLang="en-US">
                      <a:cs typeface="+mn-ea"/>
                      <a:sym typeface="+mn-lt"/>
                    </a:endParaRPr>
                  </a:p>
                </p:txBody>
              </p:sp>
            </p:grpSp>
            <p:sp>
              <p:nvSpPr>
                <p:cNvPr id="47" name="i$ľiḍè"/>
                <p:cNvSpPr txBox="1"/>
                <p:nvPr/>
              </p:nvSpPr>
              <p:spPr>
                <a:xfrm>
                  <a:off x="8764384" y="4884240"/>
                  <a:ext cx="2481847" cy="646331"/>
                </a:xfrm>
                <a:prstGeom prst="rect">
                  <a:avLst/>
                </a:prstGeom>
                <a:noFill/>
              </p:spPr>
              <p:txBody>
                <a:bodyPr wrap="square">
                  <a:spAutoFit/>
                </a:bodyPr>
                <a:lstStyle/>
                <a:p>
                  <a:pPr algn="ctr"/>
                  <a:r>
                    <a:rPr lang="en-US" altLang="zh-CN" b="1" dirty="0">
                      <a:solidFill>
                        <a:schemeClr val="tx1">
                          <a:lumMod val="85000"/>
                          <a:lumOff val="15000"/>
                        </a:schemeClr>
                      </a:solidFill>
                      <a:cs typeface="+mn-ea"/>
                      <a:sym typeface="+mn-lt"/>
                    </a:rPr>
                    <a:t>Admin Management system</a:t>
                  </a:r>
                  <a:endParaRPr lang="en-US" altLang="zh-CN" sz="1800" b="1" dirty="0">
                    <a:solidFill>
                      <a:schemeClr val="tx1">
                        <a:lumMod val="85000"/>
                        <a:lumOff val="15000"/>
                      </a:schemeClr>
                    </a:solidFill>
                    <a:cs typeface="+mn-ea"/>
                    <a:sym typeface="+mn-lt"/>
                  </a:endParaRPr>
                </a:p>
              </p:txBody>
            </p:sp>
            <p:sp>
              <p:nvSpPr>
                <p:cNvPr id="57" name="íṧ1íḓé"/>
                <p:cNvSpPr/>
                <p:nvPr/>
              </p:nvSpPr>
              <p:spPr>
                <a:xfrm>
                  <a:off x="8936131" y="2281246"/>
                  <a:ext cx="2138351" cy="697636"/>
                </a:xfrm>
                <a:prstGeom prst="rect">
                  <a:avLst/>
                </a:prstGeom>
                <a:ln>
                  <a:noFill/>
                </a:ln>
              </p:spPr>
              <p:txBody>
                <a:bodyPr wrap="square" lIns="91440" tIns="45720" rIns="91440" bIns="45720" anchor="t">
                  <a:noAutofit/>
                </a:bodyPr>
                <a:lstStyle/>
                <a:p>
                  <a:pPr algn="ctr">
                    <a:lnSpc>
                      <a:spcPct val="150000"/>
                    </a:lnSpc>
                  </a:pPr>
                  <a:r>
                    <a:rPr lang="en-US" altLang="zh-CN" sz="1100" dirty="0">
                      <a:cs typeface="+mn-ea"/>
                      <a:sym typeface="+mn-lt"/>
                    </a:rPr>
                    <a:t>We want to design a admin management system that could manage the admin</a:t>
                  </a:r>
                </a:p>
              </p:txBody>
            </p:sp>
          </p:grpSp>
        </p:grpSp>
      </p:grpSp>
    </p:spTree>
    <p:custDataLst>
      <p:tags r:id="rId1"/>
    </p:custDataLst>
    <p:extLst>
      <p:ext uri="{BB962C8B-B14F-4D97-AF65-F5344CB8AC3E}">
        <p14:creationId xmlns:p14="http://schemas.microsoft.com/office/powerpoint/2010/main" val="3640962922"/>
      </p:ext>
    </p:extLst>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8333" r="8333"/>
          <a:stretch>
            <a:fillRect/>
          </a:stretch>
        </p:blipFill>
        <p:spPr>
          <a:xfrm>
            <a:off x="-1" y="-1"/>
            <a:ext cx="12191999" cy="6857999"/>
          </a:xfrm>
          <a:prstGeom prst="rect">
            <a:avLst/>
          </a:prstGeom>
        </p:spPr>
      </p:pic>
      <p:sp>
        <p:nvSpPr>
          <p:cNvPr id="3" name="矩形 2"/>
          <p:cNvSpPr/>
          <p:nvPr/>
        </p:nvSpPr>
        <p:spPr>
          <a:xfrm>
            <a:off x="-2" y="-2"/>
            <a:ext cx="12192000" cy="6858000"/>
          </a:xfrm>
          <a:prstGeom prst="rect">
            <a:avLst/>
          </a:prstGeom>
          <a:gradFill flip="none" rotWithShape="1">
            <a:gsLst>
              <a:gs pos="69000">
                <a:schemeClr val="bg1"/>
              </a:gs>
              <a:gs pos="0">
                <a:schemeClr val="bg1">
                  <a:alpha val="2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6803051" y="1992228"/>
            <a:ext cx="750770" cy="750770"/>
          </a:xfrm>
          <a:prstGeom prst="ellipse">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638180" y="2200179"/>
            <a:ext cx="2915641" cy="830997"/>
          </a:xfrm>
          <a:prstGeom prst="rect">
            <a:avLst/>
          </a:prstGeom>
          <a:noFill/>
        </p:spPr>
        <p:txBody>
          <a:bodyPr wrap="square" lIns="91440" tIns="45720" rIns="91440" bIns="45720" rtlCol="0" anchor="t">
            <a:spAutoFit/>
          </a:bodyPr>
          <a:lstStyle/>
          <a:p>
            <a:pPr algn="dist"/>
            <a:r>
              <a:rPr lang="en-US" altLang="zh-CN" sz="4800">
                <a:solidFill>
                  <a:schemeClr val="accent1"/>
                </a:solidFill>
                <a:cs typeface="+mn-ea"/>
                <a:sym typeface="+mn-lt"/>
              </a:rPr>
              <a:t>PART 03</a:t>
            </a:r>
            <a:endParaRPr lang="zh-CN" altLang="en-US" sz="4800">
              <a:solidFill>
                <a:schemeClr val="accent1"/>
              </a:solidFill>
              <a:cs typeface="+mn-ea"/>
              <a:sym typeface="+mn-lt"/>
            </a:endParaRPr>
          </a:p>
        </p:txBody>
      </p:sp>
      <p:sp>
        <p:nvSpPr>
          <p:cNvPr id="12" name="文本框 11"/>
          <p:cNvSpPr txBox="1"/>
          <p:nvPr/>
        </p:nvSpPr>
        <p:spPr>
          <a:xfrm>
            <a:off x="2092840" y="3234452"/>
            <a:ext cx="8183965" cy="1015663"/>
          </a:xfrm>
          <a:prstGeom prst="rect">
            <a:avLst/>
          </a:prstGeom>
          <a:noFill/>
        </p:spPr>
        <p:txBody>
          <a:bodyPr wrap="square" lIns="91440" tIns="45720" rIns="91440" bIns="45720" rtlCol="0" anchor="t">
            <a:spAutoFit/>
          </a:bodyPr>
          <a:lstStyle>
            <a:defPPr>
              <a:defRPr lang="zh-CN"/>
            </a:defPPr>
            <a:lvl1pPr algn="dist">
              <a:defRPr sz="6000" b="1">
                <a:latin typeface="Arial"/>
                <a:ea typeface="微软雅黑"/>
              </a:defRPr>
            </a:lvl1pPr>
          </a:lstStyle>
          <a:p>
            <a:r>
              <a:rPr lang="zh-CN" altLang="en-US">
                <a:latin typeface="+mn-lt"/>
                <a:ea typeface="+mn-ea"/>
                <a:cs typeface="+mn-ea"/>
                <a:sym typeface="+mn-lt"/>
              </a:rPr>
              <a:t>Project walkthrough</a:t>
            </a:r>
            <a:endParaRPr lang="zh-CN" altLang="en-US">
              <a:latin typeface="+mn-lt"/>
              <a:ea typeface="+mn-ea"/>
              <a:cs typeface="+mn-ea"/>
            </a:endParaRPr>
          </a:p>
        </p:txBody>
      </p:sp>
      <p:grpSp>
        <p:nvGrpSpPr>
          <p:cNvPr id="14" name="组合 13"/>
          <p:cNvGrpSpPr/>
          <p:nvPr/>
        </p:nvGrpSpPr>
        <p:grpSpPr>
          <a:xfrm>
            <a:off x="597605" y="419986"/>
            <a:ext cx="2241328" cy="446286"/>
            <a:chOff x="800257" y="466208"/>
            <a:chExt cx="2241328" cy="446286"/>
          </a:xfrm>
        </p:grpSpPr>
        <p:sp>
          <p:nvSpPr>
            <p:cNvPr id="15" name="iconfont-11899-5650911"/>
            <p:cNvSpPr/>
            <p:nvPr/>
          </p:nvSpPr>
          <p:spPr>
            <a:xfrm>
              <a:off x="800257" y="466208"/>
              <a:ext cx="446376" cy="446286"/>
            </a:xfrm>
            <a:custGeom>
              <a:avLst/>
              <a:gdLst>
                <a:gd name="T0" fmla="*/ 1038 w 10375"/>
                <a:gd name="T1" fmla="*/ 3241 h 10375"/>
                <a:gd name="T2" fmla="*/ 1038 w 10375"/>
                <a:gd name="T3" fmla="*/ 1037 h 10375"/>
                <a:gd name="T4" fmla="*/ 3243 w 10375"/>
                <a:gd name="T5" fmla="*/ 1037 h 10375"/>
                <a:gd name="T6" fmla="*/ 3566 w 10375"/>
                <a:gd name="T7" fmla="*/ 713 h 10375"/>
                <a:gd name="T8" fmla="*/ 3566 w 10375"/>
                <a:gd name="T9" fmla="*/ 324 h 10375"/>
                <a:gd name="T10" fmla="*/ 3243 w 10375"/>
                <a:gd name="T11" fmla="*/ 1 h 10375"/>
                <a:gd name="T12" fmla="*/ 250 w 10375"/>
                <a:gd name="T13" fmla="*/ 1 h 10375"/>
                <a:gd name="T14" fmla="*/ 0 w 10375"/>
                <a:gd name="T15" fmla="*/ 251 h 10375"/>
                <a:gd name="T16" fmla="*/ 0 w 10375"/>
                <a:gd name="T17" fmla="*/ 3243 h 10375"/>
                <a:gd name="T18" fmla="*/ 324 w 10375"/>
                <a:gd name="T19" fmla="*/ 3567 h 10375"/>
                <a:gd name="T20" fmla="*/ 713 w 10375"/>
                <a:gd name="T21" fmla="*/ 3567 h 10375"/>
                <a:gd name="T22" fmla="*/ 1038 w 10375"/>
                <a:gd name="T23" fmla="*/ 3241 h 10375"/>
                <a:gd name="T24" fmla="*/ 7133 w 10375"/>
                <a:gd name="T25" fmla="*/ 1037 h 10375"/>
                <a:gd name="T26" fmla="*/ 9338 w 10375"/>
                <a:gd name="T27" fmla="*/ 1037 h 10375"/>
                <a:gd name="T28" fmla="*/ 9338 w 10375"/>
                <a:gd name="T29" fmla="*/ 3242 h 10375"/>
                <a:gd name="T30" fmla="*/ 9661 w 10375"/>
                <a:gd name="T31" fmla="*/ 3566 h 10375"/>
                <a:gd name="T32" fmla="*/ 10050 w 10375"/>
                <a:gd name="T33" fmla="*/ 3566 h 10375"/>
                <a:gd name="T34" fmla="*/ 10374 w 10375"/>
                <a:gd name="T35" fmla="*/ 3242 h 10375"/>
                <a:gd name="T36" fmla="*/ 10374 w 10375"/>
                <a:gd name="T37" fmla="*/ 250 h 10375"/>
                <a:gd name="T38" fmla="*/ 10124 w 10375"/>
                <a:gd name="T39" fmla="*/ 0 h 10375"/>
                <a:gd name="T40" fmla="*/ 7133 w 10375"/>
                <a:gd name="T41" fmla="*/ 0 h 10375"/>
                <a:gd name="T42" fmla="*/ 6809 w 10375"/>
                <a:gd name="T43" fmla="*/ 323 h 10375"/>
                <a:gd name="T44" fmla="*/ 6809 w 10375"/>
                <a:gd name="T45" fmla="*/ 712 h 10375"/>
                <a:gd name="T46" fmla="*/ 7133 w 10375"/>
                <a:gd name="T47" fmla="*/ 1037 h 10375"/>
                <a:gd name="T48" fmla="*/ 3243 w 10375"/>
                <a:gd name="T49" fmla="*/ 9337 h 10375"/>
                <a:gd name="T50" fmla="*/ 1038 w 10375"/>
                <a:gd name="T51" fmla="*/ 9337 h 10375"/>
                <a:gd name="T52" fmla="*/ 1038 w 10375"/>
                <a:gd name="T53" fmla="*/ 7132 h 10375"/>
                <a:gd name="T54" fmla="*/ 714 w 10375"/>
                <a:gd name="T55" fmla="*/ 6808 h 10375"/>
                <a:gd name="T56" fmla="*/ 325 w 10375"/>
                <a:gd name="T57" fmla="*/ 6808 h 10375"/>
                <a:gd name="T58" fmla="*/ 1 w 10375"/>
                <a:gd name="T59" fmla="*/ 7132 h 10375"/>
                <a:gd name="T60" fmla="*/ 1 w 10375"/>
                <a:gd name="T61" fmla="*/ 10125 h 10375"/>
                <a:gd name="T62" fmla="*/ 251 w 10375"/>
                <a:gd name="T63" fmla="*/ 10375 h 10375"/>
                <a:gd name="T64" fmla="*/ 3244 w 10375"/>
                <a:gd name="T65" fmla="*/ 10375 h 10375"/>
                <a:gd name="T66" fmla="*/ 3568 w 10375"/>
                <a:gd name="T67" fmla="*/ 10051 h 10375"/>
                <a:gd name="T68" fmla="*/ 3568 w 10375"/>
                <a:gd name="T69" fmla="*/ 9662 h 10375"/>
                <a:gd name="T70" fmla="*/ 3243 w 10375"/>
                <a:gd name="T71" fmla="*/ 9337 h 10375"/>
                <a:gd name="T72" fmla="*/ 9338 w 10375"/>
                <a:gd name="T73" fmla="*/ 7132 h 10375"/>
                <a:gd name="T74" fmla="*/ 9338 w 10375"/>
                <a:gd name="T75" fmla="*/ 9337 h 10375"/>
                <a:gd name="T76" fmla="*/ 7133 w 10375"/>
                <a:gd name="T77" fmla="*/ 9337 h 10375"/>
                <a:gd name="T78" fmla="*/ 6809 w 10375"/>
                <a:gd name="T79" fmla="*/ 9661 h 10375"/>
                <a:gd name="T80" fmla="*/ 6809 w 10375"/>
                <a:gd name="T81" fmla="*/ 10050 h 10375"/>
                <a:gd name="T82" fmla="*/ 7133 w 10375"/>
                <a:gd name="T83" fmla="*/ 10373 h 10375"/>
                <a:gd name="T84" fmla="*/ 10125 w 10375"/>
                <a:gd name="T85" fmla="*/ 10373 h 10375"/>
                <a:gd name="T86" fmla="*/ 10375 w 10375"/>
                <a:gd name="T87" fmla="*/ 10123 h 10375"/>
                <a:gd name="T88" fmla="*/ 10375 w 10375"/>
                <a:gd name="T89" fmla="*/ 7132 h 10375"/>
                <a:gd name="T90" fmla="*/ 10051 w 10375"/>
                <a:gd name="T91" fmla="*/ 6808 h 10375"/>
                <a:gd name="T92" fmla="*/ 9663 w 10375"/>
                <a:gd name="T93" fmla="*/ 6808 h 10375"/>
                <a:gd name="T94" fmla="*/ 9338 w 10375"/>
                <a:gd name="T95" fmla="*/ 713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375" h="10375">
                  <a:moveTo>
                    <a:pt x="1038" y="3241"/>
                  </a:moveTo>
                  <a:lnTo>
                    <a:pt x="1038" y="1037"/>
                  </a:lnTo>
                  <a:lnTo>
                    <a:pt x="3243" y="1037"/>
                  </a:lnTo>
                  <a:cubicBezTo>
                    <a:pt x="3421" y="1037"/>
                    <a:pt x="3566" y="892"/>
                    <a:pt x="3566" y="713"/>
                  </a:cubicBezTo>
                  <a:lnTo>
                    <a:pt x="3566" y="324"/>
                  </a:lnTo>
                  <a:cubicBezTo>
                    <a:pt x="3566" y="146"/>
                    <a:pt x="3421" y="1"/>
                    <a:pt x="3243" y="1"/>
                  </a:cubicBezTo>
                  <a:lnTo>
                    <a:pt x="250" y="1"/>
                  </a:lnTo>
                  <a:cubicBezTo>
                    <a:pt x="113" y="1"/>
                    <a:pt x="0" y="113"/>
                    <a:pt x="0" y="251"/>
                  </a:cubicBezTo>
                  <a:lnTo>
                    <a:pt x="0" y="3243"/>
                  </a:lnTo>
                  <a:cubicBezTo>
                    <a:pt x="0" y="3422"/>
                    <a:pt x="145" y="3567"/>
                    <a:pt x="324" y="3567"/>
                  </a:cubicBezTo>
                  <a:lnTo>
                    <a:pt x="713" y="3567"/>
                  </a:lnTo>
                  <a:cubicBezTo>
                    <a:pt x="893" y="3566"/>
                    <a:pt x="1038" y="3421"/>
                    <a:pt x="1038" y="3241"/>
                  </a:cubicBezTo>
                  <a:close/>
                  <a:moveTo>
                    <a:pt x="7133" y="1037"/>
                  </a:moveTo>
                  <a:lnTo>
                    <a:pt x="9338" y="1037"/>
                  </a:lnTo>
                  <a:lnTo>
                    <a:pt x="9338" y="3242"/>
                  </a:lnTo>
                  <a:cubicBezTo>
                    <a:pt x="9338" y="3421"/>
                    <a:pt x="9483" y="3566"/>
                    <a:pt x="9661" y="3566"/>
                  </a:cubicBezTo>
                  <a:lnTo>
                    <a:pt x="10050" y="3566"/>
                  </a:lnTo>
                  <a:cubicBezTo>
                    <a:pt x="10229" y="3566"/>
                    <a:pt x="10374" y="3421"/>
                    <a:pt x="10374" y="3242"/>
                  </a:cubicBezTo>
                  <a:lnTo>
                    <a:pt x="10374" y="250"/>
                  </a:lnTo>
                  <a:cubicBezTo>
                    <a:pt x="10374" y="112"/>
                    <a:pt x="10261" y="0"/>
                    <a:pt x="10124" y="0"/>
                  </a:cubicBezTo>
                  <a:lnTo>
                    <a:pt x="7133" y="0"/>
                  </a:lnTo>
                  <a:cubicBezTo>
                    <a:pt x="6954" y="0"/>
                    <a:pt x="6809" y="145"/>
                    <a:pt x="6809" y="323"/>
                  </a:cubicBezTo>
                  <a:lnTo>
                    <a:pt x="6809" y="712"/>
                  </a:lnTo>
                  <a:cubicBezTo>
                    <a:pt x="6809" y="891"/>
                    <a:pt x="6954" y="1037"/>
                    <a:pt x="7133" y="1037"/>
                  </a:cubicBezTo>
                  <a:close/>
                  <a:moveTo>
                    <a:pt x="3243" y="9337"/>
                  </a:moveTo>
                  <a:lnTo>
                    <a:pt x="1038" y="9337"/>
                  </a:lnTo>
                  <a:lnTo>
                    <a:pt x="1038" y="7132"/>
                  </a:lnTo>
                  <a:cubicBezTo>
                    <a:pt x="1038" y="6953"/>
                    <a:pt x="893" y="6808"/>
                    <a:pt x="714" y="6808"/>
                  </a:cubicBezTo>
                  <a:lnTo>
                    <a:pt x="325" y="6808"/>
                  </a:lnTo>
                  <a:cubicBezTo>
                    <a:pt x="146" y="6808"/>
                    <a:pt x="1" y="6953"/>
                    <a:pt x="1" y="7132"/>
                  </a:cubicBezTo>
                  <a:lnTo>
                    <a:pt x="1" y="10125"/>
                  </a:lnTo>
                  <a:cubicBezTo>
                    <a:pt x="1" y="10262"/>
                    <a:pt x="114" y="10375"/>
                    <a:pt x="251" y="10375"/>
                  </a:cubicBezTo>
                  <a:lnTo>
                    <a:pt x="3244" y="10375"/>
                  </a:lnTo>
                  <a:cubicBezTo>
                    <a:pt x="3423" y="10375"/>
                    <a:pt x="3568" y="10229"/>
                    <a:pt x="3568" y="10051"/>
                  </a:cubicBezTo>
                  <a:lnTo>
                    <a:pt x="3568" y="9662"/>
                  </a:lnTo>
                  <a:cubicBezTo>
                    <a:pt x="3566" y="9482"/>
                    <a:pt x="3421" y="9337"/>
                    <a:pt x="3243" y="9337"/>
                  </a:cubicBezTo>
                  <a:close/>
                  <a:moveTo>
                    <a:pt x="9338" y="7132"/>
                  </a:moveTo>
                  <a:lnTo>
                    <a:pt x="9338" y="9337"/>
                  </a:lnTo>
                  <a:lnTo>
                    <a:pt x="7133" y="9337"/>
                  </a:lnTo>
                  <a:cubicBezTo>
                    <a:pt x="6954" y="9337"/>
                    <a:pt x="6809" y="9482"/>
                    <a:pt x="6809" y="9661"/>
                  </a:cubicBezTo>
                  <a:lnTo>
                    <a:pt x="6809" y="10050"/>
                  </a:lnTo>
                  <a:cubicBezTo>
                    <a:pt x="6809" y="10228"/>
                    <a:pt x="6954" y="10373"/>
                    <a:pt x="7133" y="10373"/>
                  </a:cubicBezTo>
                  <a:lnTo>
                    <a:pt x="10125" y="10373"/>
                  </a:lnTo>
                  <a:cubicBezTo>
                    <a:pt x="10263" y="10373"/>
                    <a:pt x="10375" y="10261"/>
                    <a:pt x="10375" y="10123"/>
                  </a:cubicBezTo>
                  <a:lnTo>
                    <a:pt x="10375" y="7132"/>
                  </a:lnTo>
                  <a:cubicBezTo>
                    <a:pt x="10375" y="6953"/>
                    <a:pt x="10230" y="6808"/>
                    <a:pt x="10051" y="6808"/>
                  </a:cubicBezTo>
                  <a:lnTo>
                    <a:pt x="9663" y="6808"/>
                  </a:lnTo>
                  <a:cubicBezTo>
                    <a:pt x="9483" y="6808"/>
                    <a:pt x="9338" y="6953"/>
                    <a:pt x="9338" y="713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6" name="文本框 15"/>
            <p:cNvSpPr txBox="1"/>
            <p:nvPr/>
          </p:nvSpPr>
          <p:spPr>
            <a:xfrm>
              <a:off x="1386040" y="504685"/>
              <a:ext cx="1655545" cy="369332"/>
            </a:xfrm>
            <a:prstGeom prst="rect">
              <a:avLst/>
            </a:prstGeom>
            <a:noFill/>
          </p:spPr>
          <p:txBody>
            <a:bodyPr wrap="square" rtlCol="0">
              <a:spAutoFit/>
            </a:bodyPr>
            <a:lstStyle/>
            <a:p>
              <a:r>
                <a:rPr lang="en-US" altLang="zh-CN">
                  <a:cs typeface="+mn-ea"/>
                  <a:sym typeface="+mn-lt"/>
                </a:rPr>
                <a:t>LOGO HERE</a:t>
              </a:r>
              <a:endParaRPr lang="zh-CN" altLang="en-US">
                <a:cs typeface="+mn-ea"/>
                <a:sym typeface="+mn-lt"/>
              </a:endParaRPr>
            </a:p>
          </p:txBody>
        </p:sp>
      </p:grpSp>
      <p:sp>
        <p:nvSpPr>
          <p:cNvPr id="18" name="文本框 17"/>
          <p:cNvSpPr txBox="1"/>
          <p:nvPr/>
        </p:nvSpPr>
        <p:spPr>
          <a:xfrm>
            <a:off x="597605" y="6284125"/>
            <a:ext cx="1432806" cy="307777"/>
          </a:xfrm>
          <a:prstGeom prst="rect">
            <a:avLst/>
          </a:prstGeom>
          <a:noFill/>
        </p:spPr>
        <p:txBody>
          <a:bodyPr wrap="square" rtlCol="0">
            <a:spAutoFit/>
          </a:bodyPr>
          <a:lstStyle/>
          <a:p>
            <a:pPr algn="dist"/>
            <a:r>
              <a:rPr lang="en-US" altLang="zh-CN" sz="1400">
                <a:cs typeface="+mn-ea"/>
                <a:sym typeface="+mn-lt"/>
              </a:rPr>
              <a:t>BUSINESS</a:t>
            </a:r>
            <a:endParaRPr lang="zh-CN" altLang="en-US" sz="1400">
              <a:cs typeface="+mn-ea"/>
              <a:sym typeface="+mn-lt"/>
            </a:endParaRPr>
          </a:p>
        </p:txBody>
      </p:sp>
      <p:sp>
        <p:nvSpPr>
          <p:cNvPr id="19" name="文本框 18"/>
          <p:cNvSpPr txBox="1"/>
          <p:nvPr/>
        </p:nvSpPr>
        <p:spPr>
          <a:xfrm>
            <a:off x="9856269" y="6284124"/>
            <a:ext cx="1828801" cy="368300"/>
          </a:xfrm>
          <a:prstGeom prst="rect">
            <a:avLst/>
          </a:prstGeom>
          <a:noFill/>
        </p:spPr>
        <p:txBody>
          <a:bodyPr wrap="square" rtlCol="0">
            <a:spAutoFit/>
          </a:bodyPr>
          <a:lstStyle/>
          <a:p>
            <a:pPr algn="dist"/>
            <a:endParaRPr lang="zh-CN" altLang="en-US">
              <a:cs typeface="+mn-ea"/>
              <a:sym typeface="+mn-lt"/>
            </a:endParaRPr>
          </a:p>
        </p:txBody>
      </p:sp>
      <p:grpSp>
        <p:nvGrpSpPr>
          <p:cNvPr id="25" name="组合 24"/>
          <p:cNvGrpSpPr/>
          <p:nvPr/>
        </p:nvGrpSpPr>
        <p:grpSpPr>
          <a:xfrm>
            <a:off x="10076426" y="458463"/>
            <a:ext cx="1608644" cy="250256"/>
            <a:chOff x="3407344" y="413887"/>
            <a:chExt cx="1608644" cy="250256"/>
          </a:xfrm>
          <a:solidFill>
            <a:schemeClr val="bg1">
              <a:lumMod val="85000"/>
              <a:alpha val="60000"/>
            </a:schemeClr>
          </a:solidFill>
        </p:grpSpPr>
        <p:sp>
          <p:nvSpPr>
            <p:cNvPr id="20" name="矩形 19"/>
            <p:cNvSpPr/>
            <p:nvPr/>
          </p:nvSpPr>
          <p:spPr>
            <a:xfrm>
              <a:off x="3407344" y="413887"/>
              <a:ext cx="250256" cy="250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3746941" y="413887"/>
              <a:ext cx="250256" cy="250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4086538" y="413887"/>
              <a:ext cx="250256" cy="250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4426135" y="413887"/>
              <a:ext cx="250256" cy="250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a:off x="4765732" y="413887"/>
              <a:ext cx="250256" cy="250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up)">
                                      <p:cBhvr>
                                        <p:cTn id="25" dur="500"/>
                                        <p:tgtEl>
                                          <p:spTgt spid="25"/>
                                        </p:tgtEl>
                                      </p:cBhvr>
                                    </p:animEffect>
                                  </p:childTnLst>
                                </p:cTn>
                              </p:par>
                            </p:childTnLst>
                          </p:cTn>
                        </p:par>
                        <p:par>
                          <p:cTn id="26" fill="hold">
                            <p:stCondLst>
                              <p:cond delay="2500"/>
                            </p:stCondLst>
                            <p:childTnLst>
                              <p:par>
                                <p:cTn id="27" presetID="42"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p:bldP spid="12"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8333" r="8333"/>
          <a:stretch>
            <a:fillRect/>
          </a:stretch>
        </p:blipFill>
        <p:spPr>
          <a:xfrm>
            <a:off x="-1" y="-1"/>
            <a:ext cx="12191999" cy="6857999"/>
          </a:xfrm>
          <a:prstGeom prst="rect">
            <a:avLst/>
          </a:prstGeom>
        </p:spPr>
      </p:pic>
      <p:sp>
        <p:nvSpPr>
          <p:cNvPr id="3" name="矩形 2"/>
          <p:cNvSpPr/>
          <p:nvPr/>
        </p:nvSpPr>
        <p:spPr>
          <a:xfrm>
            <a:off x="-2" y="-2"/>
            <a:ext cx="12192000" cy="6858000"/>
          </a:xfrm>
          <a:prstGeom prst="rect">
            <a:avLst/>
          </a:prstGeom>
          <a:gradFill flip="none" rotWithShape="1">
            <a:gsLst>
              <a:gs pos="69000">
                <a:schemeClr val="bg1"/>
              </a:gs>
              <a:gs pos="0">
                <a:schemeClr val="bg1">
                  <a:alpha val="2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6803051" y="1992228"/>
            <a:ext cx="750770" cy="750770"/>
          </a:xfrm>
          <a:prstGeom prst="ellipse">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638180" y="2200179"/>
            <a:ext cx="2915641" cy="830997"/>
          </a:xfrm>
          <a:prstGeom prst="rect">
            <a:avLst/>
          </a:prstGeom>
          <a:noFill/>
        </p:spPr>
        <p:txBody>
          <a:bodyPr wrap="square" rtlCol="0">
            <a:spAutoFit/>
          </a:bodyPr>
          <a:lstStyle/>
          <a:p>
            <a:pPr algn="dist"/>
            <a:r>
              <a:rPr lang="en-US" altLang="zh-CN" sz="4800">
                <a:solidFill>
                  <a:schemeClr val="accent1"/>
                </a:solidFill>
                <a:cs typeface="+mn-ea"/>
                <a:sym typeface="+mn-lt"/>
              </a:rPr>
              <a:t>PART 04</a:t>
            </a:r>
            <a:endParaRPr lang="zh-CN" altLang="en-US" sz="4800">
              <a:solidFill>
                <a:schemeClr val="accent1"/>
              </a:solidFill>
              <a:cs typeface="+mn-ea"/>
              <a:sym typeface="+mn-lt"/>
            </a:endParaRPr>
          </a:p>
        </p:txBody>
      </p:sp>
      <p:sp>
        <p:nvSpPr>
          <p:cNvPr id="12" name="文本框 11"/>
          <p:cNvSpPr txBox="1"/>
          <p:nvPr/>
        </p:nvSpPr>
        <p:spPr>
          <a:xfrm>
            <a:off x="3785134" y="3239127"/>
            <a:ext cx="4621733" cy="1015663"/>
          </a:xfrm>
          <a:prstGeom prst="rect">
            <a:avLst/>
          </a:prstGeom>
          <a:noFill/>
        </p:spPr>
        <p:txBody>
          <a:bodyPr wrap="square" rtlCol="0">
            <a:spAutoFit/>
          </a:bodyPr>
          <a:lstStyle>
            <a:defPPr>
              <a:defRPr lang="zh-CN"/>
            </a:defPPr>
            <a:lvl1pPr algn="dist">
              <a:defRPr sz="6000" b="1">
                <a:latin typeface="Arial"/>
                <a:ea typeface="微软雅黑"/>
              </a:defRPr>
            </a:lvl1pPr>
          </a:lstStyle>
          <a:p>
            <a:r>
              <a:rPr lang="en-US" altLang="zh-CN">
                <a:latin typeface="+mn-lt"/>
                <a:ea typeface="+mn-ea"/>
                <a:cs typeface="+mn-ea"/>
                <a:sym typeface="+mn-lt"/>
              </a:rPr>
              <a:t>Conclusion</a:t>
            </a:r>
            <a:endParaRPr lang="zh-CN" altLang="en-US">
              <a:latin typeface="+mn-lt"/>
              <a:ea typeface="+mn-ea"/>
              <a:cs typeface="+mn-ea"/>
              <a:sym typeface="+mn-lt"/>
            </a:endParaRPr>
          </a:p>
        </p:txBody>
      </p:sp>
      <p:sp>
        <p:nvSpPr>
          <p:cNvPr id="18" name="文本框 17"/>
          <p:cNvSpPr txBox="1"/>
          <p:nvPr/>
        </p:nvSpPr>
        <p:spPr>
          <a:xfrm>
            <a:off x="597605" y="6284125"/>
            <a:ext cx="1432806" cy="307777"/>
          </a:xfrm>
          <a:prstGeom prst="rect">
            <a:avLst/>
          </a:prstGeom>
          <a:noFill/>
        </p:spPr>
        <p:txBody>
          <a:bodyPr wrap="square" rtlCol="0">
            <a:spAutoFit/>
          </a:bodyPr>
          <a:lstStyle/>
          <a:p>
            <a:pPr algn="dist"/>
            <a:r>
              <a:rPr lang="en-US" altLang="zh-CN" sz="1400">
                <a:cs typeface="+mn-ea"/>
                <a:sym typeface="+mn-lt"/>
              </a:rPr>
              <a:t>Team 02</a:t>
            </a:r>
            <a:endParaRPr lang="zh-CN" altLang="en-US" sz="1400">
              <a:cs typeface="+mn-ea"/>
              <a:sym typeface="+mn-lt"/>
            </a:endParaRPr>
          </a:p>
        </p:txBody>
      </p:sp>
      <p:sp>
        <p:nvSpPr>
          <p:cNvPr id="19" name="文本框 18"/>
          <p:cNvSpPr txBox="1"/>
          <p:nvPr/>
        </p:nvSpPr>
        <p:spPr>
          <a:xfrm>
            <a:off x="9856269" y="6284124"/>
            <a:ext cx="1828801" cy="368300"/>
          </a:xfrm>
          <a:prstGeom prst="rect">
            <a:avLst/>
          </a:prstGeom>
          <a:noFill/>
        </p:spPr>
        <p:txBody>
          <a:bodyPr wrap="square" rtlCol="0">
            <a:spAutoFit/>
          </a:bodyPr>
          <a:lstStyle/>
          <a:p>
            <a:pPr algn="dist"/>
            <a:endParaRPr lang="zh-CN" altLang="en-US">
              <a:cs typeface="+mn-ea"/>
              <a:sym typeface="+mn-lt"/>
            </a:endParaRPr>
          </a:p>
        </p:txBody>
      </p:sp>
      <p:grpSp>
        <p:nvGrpSpPr>
          <p:cNvPr id="25" name="组合 24"/>
          <p:cNvGrpSpPr/>
          <p:nvPr/>
        </p:nvGrpSpPr>
        <p:grpSpPr>
          <a:xfrm>
            <a:off x="10076426" y="458463"/>
            <a:ext cx="1608644" cy="250256"/>
            <a:chOff x="3407344" y="413887"/>
            <a:chExt cx="1608644" cy="250256"/>
          </a:xfrm>
          <a:solidFill>
            <a:schemeClr val="bg1">
              <a:lumMod val="85000"/>
              <a:alpha val="60000"/>
            </a:schemeClr>
          </a:solidFill>
        </p:grpSpPr>
        <p:sp>
          <p:nvSpPr>
            <p:cNvPr id="20" name="矩形 19"/>
            <p:cNvSpPr/>
            <p:nvPr/>
          </p:nvSpPr>
          <p:spPr>
            <a:xfrm>
              <a:off x="3407344" y="413887"/>
              <a:ext cx="250256" cy="250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3746941" y="413887"/>
              <a:ext cx="250256" cy="250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4086538" y="413887"/>
              <a:ext cx="250256" cy="250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4426135" y="413887"/>
              <a:ext cx="250256" cy="250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a:off x="4765732" y="413887"/>
              <a:ext cx="250256" cy="250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up)">
                                      <p:cBhvr>
                                        <p:cTn id="21" dur="500"/>
                                        <p:tgtEl>
                                          <p:spTgt spid="25"/>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42"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p:bldP spid="12"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86871" y="710065"/>
            <a:ext cx="4116650" cy="523220"/>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en-US" altLang="zh-CN" sz="2800" b="1" i="0" u="none" strike="noStrike" kern="1200" cap="none" spc="0" normalizeH="0" baseline="0" noProof="0">
                <a:ln>
                  <a:noFill/>
                </a:ln>
                <a:effectLst/>
                <a:uLnTx/>
                <a:uFillTx/>
                <a:cs typeface="+mn-ea"/>
                <a:sym typeface="+mn-lt"/>
              </a:rPr>
              <a:t>What</a:t>
            </a:r>
            <a:r>
              <a:rPr kumimoji="0" lang="en-US" altLang="zh-CN" sz="2800" b="1" i="0" u="none" strike="noStrike" kern="1200" cap="none" spc="0" normalizeH="0" noProof="0">
                <a:ln>
                  <a:noFill/>
                </a:ln>
                <a:effectLst/>
                <a:uLnTx/>
                <a:uFillTx/>
                <a:cs typeface="+mn-ea"/>
                <a:sym typeface="+mn-lt"/>
              </a:rPr>
              <a:t> we have done so far</a:t>
            </a:r>
            <a:endParaRPr kumimoji="0" lang="en-US" sz="2800" b="1" i="0" u="none" strike="noStrike" kern="1200" cap="none" spc="0" normalizeH="0" baseline="0" noProof="0">
              <a:ln>
                <a:noFill/>
              </a:ln>
              <a:effectLst/>
              <a:uLnTx/>
              <a:uFillTx/>
              <a:cs typeface="+mn-ea"/>
              <a:sym typeface="+mn-lt"/>
            </a:endParaRPr>
          </a:p>
        </p:txBody>
      </p:sp>
      <p:grpSp>
        <p:nvGrpSpPr>
          <p:cNvPr id="14" name="组合 13"/>
          <p:cNvGrpSpPr/>
          <p:nvPr/>
        </p:nvGrpSpPr>
        <p:grpSpPr>
          <a:xfrm>
            <a:off x="1326777" y="1696724"/>
            <a:ext cx="3639466" cy="1171667"/>
            <a:chOff x="1326778" y="3482999"/>
            <a:chExt cx="3609202" cy="1171667"/>
          </a:xfrm>
        </p:grpSpPr>
        <p:sp>
          <p:nvSpPr>
            <p:cNvPr id="6" name="文本框 5"/>
            <p:cNvSpPr txBox="1"/>
            <p:nvPr/>
          </p:nvSpPr>
          <p:spPr>
            <a:xfrm>
              <a:off x="2045384" y="3482999"/>
              <a:ext cx="2890596" cy="1171667"/>
            </a:xfrm>
            <a:prstGeom prst="rect">
              <a:avLst/>
            </a:prstGeom>
            <a:noFill/>
            <a:ln>
              <a:noFill/>
            </a:ln>
          </p:spPr>
          <p:txBody>
            <a:bodyPr wrap="square" lIns="91440" tIns="45720" rIns="91440" bIns="45720" anchor="t" anchorCtr="0">
              <a:spAutoFit/>
            </a:bodyPr>
            <a:lstStyle/>
            <a:p>
              <a:pPr marR="0" lvl="0" indent="0" defTabSz="913765" fontAlgn="auto">
                <a:lnSpc>
                  <a:spcPct val="150000"/>
                </a:lnSpc>
                <a:spcBef>
                  <a:spcPts val="0"/>
                </a:spcBef>
                <a:spcAft>
                  <a:spcPts val="0"/>
                </a:spcAft>
                <a:buClrTx/>
                <a:buSzPct val="25000"/>
                <a:buFontTx/>
                <a:buNone/>
                <a:defRPr/>
              </a:pPr>
              <a:r>
                <a:rPr lang="en-US" altLang="zh-CN" sz="1200" dirty="0">
                  <a:cs typeface="+mn-ea"/>
                  <a:sym typeface="+mn-lt"/>
                </a:rPr>
                <a:t>We</a:t>
              </a:r>
              <a:r>
                <a:rPr lang="zh-CN" altLang="en-US" sz="1200" dirty="0">
                  <a:cs typeface="+mn-ea"/>
                  <a:sym typeface="+mn-lt"/>
                </a:rPr>
                <a:t> </a:t>
              </a:r>
              <a:r>
                <a:rPr lang="en-US" altLang="zh-CN" sz="1200" dirty="0">
                  <a:cs typeface="+mn-ea"/>
                  <a:sym typeface="+mn-lt"/>
                </a:rPr>
                <a:t>have completed the function we design above: including Login System, Food management system, Order System and Admin management system.</a:t>
              </a:r>
            </a:p>
          </p:txBody>
        </p:sp>
        <p:grpSp>
          <p:nvGrpSpPr>
            <p:cNvPr id="7" name="组合 6"/>
            <p:cNvGrpSpPr/>
            <p:nvPr/>
          </p:nvGrpSpPr>
          <p:grpSpPr>
            <a:xfrm>
              <a:off x="1326778" y="3592877"/>
              <a:ext cx="320857" cy="320856"/>
              <a:chOff x="3866383" y="2794007"/>
              <a:chExt cx="444222" cy="444220"/>
            </a:xfrm>
          </p:grpSpPr>
          <p:sp>
            <p:nvSpPr>
              <p:cNvPr id="12" name="圆角矩形 7"/>
              <p:cNvSpPr/>
              <p:nvPr/>
            </p:nvSpPr>
            <p:spPr>
              <a:xfrm>
                <a:off x="3866383" y="2794007"/>
                <a:ext cx="444222" cy="444220"/>
              </a:xfrm>
              <a:prstGeom prst="roundRect">
                <a:avLst/>
              </a:prstGeom>
              <a:solidFill>
                <a:schemeClr val="accent3"/>
              </a:solidFill>
              <a:ln w="12700" cap="rnd">
                <a:noFill/>
                <a:prstDash val="solid"/>
                <a:rou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a:solidFill>
                    <a:schemeClr val="bg1"/>
                  </a:solidFill>
                  <a:cs typeface="+mn-ea"/>
                  <a:sym typeface="+mn-lt"/>
                </a:endParaRPr>
              </a:p>
            </p:txBody>
          </p:sp>
          <p:sp>
            <p:nvSpPr>
              <p:cNvPr id="13" name="任意多边形 8"/>
              <p:cNvSpPr/>
              <p:nvPr/>
            </p:nvSpPr>
            <p:spPr bwMode="auto">
              <a:xfrm>
                <a:off x="3985714" y="2939032"/>
                <a:ext cx="205561" cy="154170"/>
              </a:xfrm>
              <a:custGeom>
                <a:avLst/>
                <a:gdLst>
                  <a:gd name="connsiteX0" fmla="*/ 505433 w 533400"/>
                  <a:gd name="connsiteY0" fmla="*/ 621 h 400050"/>
                  <a:gd name="connsiteX1" fmla="*/ 534008 w 533400"/>
                  <a:gd name="connsiteY1" fmla="*/ 29196 h 400050"/>
                  <a:gd name="connsiteX2" fmla="*/ 534008 w 533400"/>
                  <a:gd name="connsiteY2" fmla="*/ 372096 h 400050"/>
                  <a:gd name="connsiteX3" fmla="*/ 505433 w 533400"/>
                  <a:gd name="connsiteY3" fmla="*/ 400671 h 400050"/>
                  <a:gd name="connsiteX4" fmla="*/ 29183 w 533400"/>
                  <a:gd name="connsiteY4" fmla="*/ 400671 h 400050"/>
                  <a:gd name="connsiteX5" fmla="*/ 608 w 533400"/>
                  <a:gd name="connsiteY5" fmla="*/ 372096 h 400050"/>
                  <a:gd name="connsiteX6" fmla="*/ 608 w 533400"/>
                  <a:gd name="connsiteY6" fmla="*/ 29196 h 400050"/>
                  <a:gd name="connsiteX7" fmla="*/ 29183 w 533400"/>
                  <a:gd name="connsiteY7" fmla="*/ 621 h 400050"/>
                  <a:gd name="connsiteX8" fmla="*/ 505433 w 533400"/>
                  <a:gd name="connsiteY8" fmla="*/ 621 h 400050"/>
                  <a:gd name="connsiteX9" fmla="*/ 391419 w 533400"/>
                  <a:gd name="connsiteY9" fmla="*/ 198646 h 400050"/>
                  <a:gd name="connsiteX10" fmla="*/ 351414 w 533400"/>
                  <a:gd name="connsiteY10" fmla="*/ 204170 h 400050"/>
                  <a:gd name="connsiteX11" fmla="*/ 351414 w 533400"/>
                  <a:gd name="connsiteY11" fmla="*/ 204170 h 400050"/>
                  <a:gd name="connsiteX12" fmla="*/ 267118 w 533400"/>
                  <a:gd name="connsiteY12" fmla="*/ 315613 h 400050"/>
                  <a:gd name="connsiteX13" fmla="*/ 264641 w 533400"/>
                  <a:gd name="connsiteY13" fmla="*/ 318470 h 400050"/>
                  <a:gd name="connsiteX14" fmla="*/ 224255 w 533400"/>
                  <a:gd name="connsiteY14" fmla="*/ 318756 h 400050"/>
                  <a:gd name="connsiteX15" fmla="*/ 224255 w 533400"/>
                  <a:gd name="connsiteY15" fmla="*/ 318756 h 400050"/>
                  <a:gd name="connsiteX16" fmla="*/ 162152 w 533400"/>
                  <a:gd name="connsiteY16" fmla="*/ 257415 h 400050"/>
                  <a:gd name="connsiteX17" fmla="*/ 160247 w 533400"/>
                  <a:gd name="connsiteY17" fmla="*/ 255701 h 400050"/>
                  <a:gd name="connsiteX18" fmla="*/ 120052 w 533400"/>
                  <a:gd name="connsiteY18" fmla="*/ 259606 h 400050"/>
                  <a:gd name="connsiteX19" fmla="*/ 120052 w 533400"/>
                  <a:gd name="connsiteY19" fmla="*/ 259606 h 400050"/>
                  <a:gd name="connsiteX20" fmla="*/ 32517 w 533400"/>
                  <a:gd name="connsiteY20" fmla="*/ 366095 h 400050"/>
                  <a:gd name="connsiteX21" fmla="*/ 30326 w 533400"/>
                  <a:gd name="connsiteY21" fmla="*/ 372096 h 400050"/>
                  <a:gd name="connsiteX22" fmla="*/ 39851 w 533400"/>
                  <a:gd name="connsiteY22" fmla="*/ 381621 h 400050"/>
                  <a:gd name="connsiteX23" fmla="*/ 39851 w 533400"/>
                  <a:gd name="connsiteY23" fmla="*/ 381621 h 400050"/>
                  <a:gd name="connsiteX24" fmla="*/ 497242 w 533400"/>
                  <a:gd name="connsiteY24" fmla="*/ 381621 h 400050"/>
                  <a:gd name="connsiteX25" fmla="*/ 502480 w 533400"/>
                  <a:gd name="connsiteY25" fmla="*/ 380002 h 400050"/>
                  <a:gd name="connsiteX26" fmla="*/ 505147 w 533400"/>
                  <a:gd name="connsiteY26" fmla="*/ 366762 h 400050"/>
                  <a:gd name="connsiteX27" fmla="*/ 505147 w 533400"/>
                  <a:gd name="connsiteY27" fmla="*/ 366762 h 400050"/>
                  <a:gd name="connsiteX28" fmla="*/ 397991 w 533400"/>
                  <a:gd name="connsiteY28" fmla="*/ 205504 h 400050"/>
                  <a:gd name="connsiteX29" fmla="*/ 391419 w 533400"/>
                  <a:gd name="connsiteY29" fmla="*/ 198646 h 400050"/>
                  <a:gd name="connsiteX30" fmla="*/ 95858 w 533400"/>
                  <a:gd name="connsiteY30" fmla="*/ 57771 h 400050"/>
                  <a:gd name="connsiteX31" fmla="*/ 57758 w 533400"/>
                  <a:gd name="connsiteY31" fmla="*/ 95871 h 400050"/>
                  <a:gd name="connsiteX32" fmla="*/ 95858 w 533400"/>
                  <a:gd name="connsiteY32" fmla="*/ 133971 h 400050"/>
                  <a:gd name="connsiteX33" fmla="*/ 133958 w 533400"/>
                  <a:gd name="connsiteY33" fmla="*/ 95871 h 400050"/>
                  <a:gd name="connsiteX34" fmla="*/ 95858 w 533400"/>
                  <a:gd name="connsiteY34" fmla="*/ 5777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400050">
                    <a:moveTo>
                      <a:pt x="505433" y="621"/>
                    </a:moveTo>
                    <a:cubicBezTo>
                      <a:pt x="521245" y="621"/>
                      <a:pt x="534008" y="13385"/>
                      <a:pt x="534008" y="29196"/>
                    </a:cubicBezTo>
                    <a:lnTo>
                      <a:pt x="534008" y="372096"/>
                    </a:lnTo>
                    <a:cubicBezTo>
                      <a:pt x="534008" y="387907"/>
                      <a:pt x="521245" y="400671"/>
                      <a:pt x="505433" y="400671"/>
                    </a:cubicBezTo>
                    <a:lnTo>
                      <a:pt x="29183" y="400671"/>
                    </a:lnTo>
                    <a:cubicBezTo>
                      <a:pt x="13371" y="400671"/>
                      <a:pt x="608" y="387907"/>
                      <a:pt x="608" y="372096"/>
                    </a:cubicBezTo>
                    <a:lnTo>
                      <a:pt x="608" y="29196"/>
                    </a:lnTo>
                    <a:cubicBezTo>
                      <a:pt x="608" y="13385"/>
                      <a:pt x="13371" y="621"/>
                      <a:pt x="29183" y="621"/>
                    </a:cubicBezTo>
                    <a:lnTo>
                      <a:pt x="505433" y="621"/>
                    </a:lnTo>
                    <a:close/>
                    <a:moveTo>
                      <a:pt x="391419" y="198646"/>
                    </a:moveTo>
                    <a:cubicBezTo>
                      <a:pt x="378846" y="189121"/>
                      <a:pt x="360939" y="191597"/>
                      <a:pt x="351414" y="204170"/>
                    </a:cubicBezTo>
                    <a:lnTo>
                      <a:pt x="351414" y="204170"/>
                    </a:lnTo>
                    <a:lnTo>
                      <a:pt x="267118" y="315613"/>
                    </a:lnTo>
                    <a:cubicBezTo>
                      <a:pt x="266355" y="316660"/>
                      <a:pt x="265498" y="317518"/>
                      <a:pt x="264641" y="318470"/>
                    </a:cubicBezTo>
                    <a:cubicBezTo>
                      <a:pt x="253592" y="329710"/>
                      <a:pt x="235495" y="329805"/>
                      <a:pt x="224255" y="318756"/>
                    </a:cubicBezTo>
                    <a:lnTo>
                      <a:pt x="224255" y="318756"/>
                    </a:lnTo>
                    <a:lnTo>
                      <a:pt x="162152" y="257415"/>
                    </a:lnTo>
                    <a:cubicBezTo>
                      <a:pt x="161485" y="256844"/>
                      <a:pt x="160914" y="256177"/>
                      <a:pt x="160247" y="255701"/>
                    </a:cubicBezTo>
                    <a:cubicBezTo>
                      <a:pt x="148055" y="245699"/>
                      <a:pt x="130053" y="247414"/>
                      <a:pt x="120052" y="259606"/>
                    </a:cubicBezTo>
                    <a:lnTo>
                      <a:pt x="120052" y="259606"/>
                    </a:lnTo>
                    <a:lnTo>
                      <a:pt x="32517" y="366095"/>
                    </a:lnTo>
                    <a:cubicBezTo>
                      <a:pt x="31088" y="367810"/>
                      <a:pt x="30326" y="369905"/>
                      <a:pt x="30326" y="372096"/>
                    </a:cubicBezTo>
                    <a:cubicBezTo>
                      <a:pt x="30326" y="377335"/>
                      <a:pt x="34612" y="381621"/>
                      <a:pt x="39851" y="381621"/>
                    </a:cubicBezTo>
                    <a:lnTo>
                      <a:pt x="39851" y="381621"/>
                    </a:lnTo>
                    <a:lnTo>
                      <a:pt x="497242" y="381621"/>
                    </a:lnTo>
                    <a:cubicBezTo>
                      <a:pt x="499146" y="381621"/>
                      <a:pt x="500956" y="381050"/>
                      <a:pt x="502480" y="380002"/>
                    </a:cubicBezTo>
                    <a:cubicBezTo>
                      <a:pt x="506862" y="377049"/>
                      <a:pt x="508005" y="371144"/>
                      <a:pt x="505147" y="366762"/>
                    </a:cubicBezTo>
                    <a:lnTo>
                      <a:pt x="505147" y="366762"/>
                    </a:lnTo>
                    <a:lnTo>
                      <a:pt x="397991" y="205504"/>
                    </a:lnTo>
                    <a:cubicBezTo>
                      <a:pt x="396181" y="202932"/>
                      <a:pt x="393990" y="200551"/>
                      <a:pt x="391419" y="198646"/>
                    </a:cubicBezTo>
                    <a:close/>
                    <a:moveTo>
                      <a:pt x="95858" y="57771"/>
                    </a:moveTo>
                    <a:cubicBezTo>
                      <a:pt x="74808" y="57771"/>
                      <a:pt x="57758" y="74821"/>
                      <a:pt x="57758" y="95871"/>
                    </a:cubicBezTo>
                    <a:cubicBezTo>
                      <a:pt x="57758" y="116921"/>
                      <a:pt x="74808" y="133971"/>
                      <a:pt x="95858" y="133971"/>
                    </a:cubicBezTo>
                    <a:cubicBezTo>
                      <a:pt x="116908" y="133971"/>
                      <a:pt x="133958" y="116921"/>
                      <a:pt x="133958" y="95871"/>
                    </a:cubicBezTo>
                    <a:cubicBezTo>
                      <a:pt x="133958" y="74821"/>
                      <a:pt x="116908" y="57771"/>
                      <a:pt x="95858" y="57771"/>
                    </a:cubicBezTo>
                    <a:close/>
                  </a:path>
                </a:pathLst>
              </a:custGeom>
              <a:solidFill>
                <a:schemeClr val="bg1"/>
              </a:solidFill>
              <a:ln>
                <a:noFill/>
              </a:ln>
            </p:spPr>
            <p:txBody>
              <a:bodyPr/>
              <a:lstStyle/>
              <a:p>
                <a:endParaRPr lang="zh-CN" altLang="en-US">
                  <a:cs typeface="+mn-ea"/>
                  <a:sym typeface="+mn-lt"/>
                </a:endParaRPr>
              </a:p>
            </p:txBody>
          </p:sp>
        </p:grpSp>
      </p:grpSp>
      <p:grpSp>
        <p:nvGrpSpPr>
          <p:cNvPr id="15" name="组合 14"/>
          <p:cNvGrpSpPr/>
          <p:nvPr/>
        </p:nvGrpSpPr>
        <p:grpSpPr>
          <a:xfrm>
            <a:off x="1326777" y="3054833"/>
            <a:ext cx="3755585" cy="2556726"/>
            <a:chOff x="1326778" y="4688699"/>
            <a:chExt cx="3755585" cy="2556726"/>
          </a:xfrm>
        </p:grpSpPr>
        <p:grpSp>
          <p:nvGrpSpPr>
            <p:cNvPr id="8" name="组合 7"/>
            <p:cNvGrpSpPr/>
            <p:nvPr/>
          </p:nvGrpSpPr>
          <p:grpSpPr>
            <a:xfrm>
              <a:off x="1326778" y="4786973"/>
              <a:ext cx="320857" cy="320856"/>
              <a:chOff x="4669386" y="2794007"/>
              <a:chExt cx="444222" cy="444220"/>
            </a:xfrm>
          </p:grpSpPr>
          <p:sp>
            <p:nvSpPr>
              <p:cNvPr id="10" name="圆角矩形 10"/>
              <p:cNvSpPr/>
              <p:nvPr/>
            </p:nvSpPr>
            <p:spPr>
              <a:xfrm>
                <a:off x="4669386" y="2794007"/>
                <a:ext cx="444222" cy="444220"/>
              </a:xfrm>
              <a:prstGeom prst="roundRect">
                <a:avLst/>
              </a:prstGeom>
              <a:solidFill>
                <a:schemeClr val="accent2"/>
              </a:solidFill>
              <a:ln w="12700" cap="rnd">
                <a:noFill/>
                <a:prstDash val="solid"/>
                <a:rou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a:solidFill>
                    <a:schemeClr val="bg1"/>
                  </a:solidFill>
                  <a:cs typeface="+mn-ea"/>
                  <a:sym typeface="+mn-lt"/>
                </a:endParaRPr>
              </a:p>
            </p:txBody>
          </p:sp>
          <p:sp>
            <p:nvSpPr>
              <p:cNvPr id="11" name="任意多边形 11"/>
              <p:cNvSpPr/>
              <p:nvPr/>
            </p:nvSpPr>
            <p:spPr bwMode="auto">
              <a:xfrm>
                <a:off x="4788717" y="2930551"/>
                <a:ext cx="205561" cy="171132"/>
              </a:xfrm>
              <a:custGeom>
                <a:avLst/>
                <a:gdLst>
                  <a:gd name="connsiteX0" fmla="*/ 483573 w 526297"/>
                  <a:gd name="connsiteY0" fmla="*/ 133971 h 438150"/>
                  <a:gd name="connsiteX1" fmla="*/ 527674 w 526297"/>
                  <a:gd name="connsiteY1" fmla="*/ 178072 h 438150"/>
                  <a:gd name="connsiteX2" fmla="*/ 527579 w 526297"/>
                  <a:gd name="connsiteY2" fmla="*/ 181501 h 438150"/>
                  <a:gd name="connsiteX3" fmla="*/ 514244 w 526297"/>
                  <a:gd name="connsiteY3" fmla="*/ 355237 h 438150"/>
                  <a:gd name="connsiteX4" fmla="*/ 485764 w 526297"/>
                  <a:gd name="connsiteY4" fmla="*/ 381621 h 438150"/>
                  <a:gd name="connsiteX5" fmla="*/ 454998 w 526297"/>
                  <a:gd name="connsiteY5" fmla="*/ 381621 h 438150"/>
                  <a:gd name="connsiteX6" fmla="*/ 454998 w 526297"/>
                  <a:gd name="connsiteY6" fmla="*/ 438771 h 438150"/>
                  <a:gd name="connsiteX7" fmla="*/ 435948 w 526297"/>
                  <a:gd name="connsiteY7" fmla="*/ 438771 h 438150"/>
                  <a:gd name="connsiteX8" fmla="*/ 435948 w 526297"/>
                  <a:gd name="connsiteY8" fmla="*/ 381621 h 438150"/>
                  <a:gd name="connsiteX9" fmla="*/ 93048 w 526297"/>
                  <a:gd name="connsiteY9" fmla="*/ 381621 h 438150"/>
                  <a:gd name="connsiteX10" fmla="*/ 93048 w 526297"/>
                  <a:gd name="connsiteY10" fmla="*/ 438771 h 438150"/>
                  <a:gd name="connsiteX11" fmla="*/ 73998 w 526297"/>
                  <a:gd name="connsiteY11" fmla="*/ 438771 h 438150"/>
                  <a:gd name="connsiteX12" fmla="*/ 73998 w 526297"/>
                  <a:gd name="connsiteY12" fmla="*/ 381621 h 438150"/>
                  <a:gd name="connsiteX13" fmla="*/ 43328 w 526297"/>
                  <a:gd name="connsiteY13" fmla="*/ 381621 h 438150"/>
                  <a:gd name="connsiteX14" fmla="*/ 14848 w 526297"/>
                  <a:gd name="connsiteY14" fmla="*/ 355237 h 438150"/>
                  <a:gd name="connsiteX15" fmla="*/ 1513 w 526297"/>
                  <a:gd name="connsiteY15" fmla="*/ 181501 h 438150"/>
                  <a:gd name="connsiteX16" fmla="*/ 42089 w 526297"/>
                  <a:gd name="connsiteY16" fmla="*/ 134162 h 438150"/>
                  <a:gd name="connsiteX17" fmla="*/ 45518 w 526297"/>
                  <a:gd name="connsiteY17" fmla="*/ 134066 h 438150"/>
                  <a:gd name="connsiteX18" fmla="*/ 101906 w 526297"/>
                  <a:gd name="connsiteY18" fmla="*/ 180834 h 438150"/>
                  <a:gd name="connsiteX19" fmla="*/ 121623 w 526297"/>
                  <a:gd name="connsiteY19" fmla="*/ 286371 h 438150"/>
                  <a:gd name="connsiteX20" fmla="*/ 407373 w 526297"/>
                  <a:gd name="connsiteY20" fmla="*/ 286371 h 438150"/>
                  <a:gd name="connsiteX21" fmla="*/ 427185 w 526297"/>
                  <a:gd name="connsiteY21" fmla="*/ 180739 h 438150"/>
                  <a:gd name="connsiteX22" fmla="*/ 483573 w 526297"/>
                  <a:gd name="connsiteY22" fmla="*/ 133971 h 438150"/>
                  <a:gd name="connsiteX23" fmla="*/ 416898 w 526297"/>
                  <a:gd name="connsiteY23" fmla="*/ 621 h 438150"/>
                  <a:gd name="connsiteX24" fmla="*/ 483573 w 526297"/>
                  <a:gd name="connsiteY24" fmla="*/ 67296 h 438150"/>
                  <a:gd name="connsiteX25" fmla="*/ 483573 w 526297"/>
                  <a:gd name="connsiteY25" fmla="*/ 115397 h 438150"/>
                  <a:gd name="connsiteX26" fmla="*/ 476429 w 526297"/>
                  <a:gd name="connsiteY26" fmla="*/ 114921 h 438150"/>
                  <a:gd name="connsiteX27" fmla="*/ 412040 w 526297"/>
                  <a:gd name="connsiteY27" fmla="*/ 166451 h 438150"/>
                  <a:gd name="connsiteX28" fmla="*/ 411564 w 526297"/>
                  <a:gd name="connsiteY28" fmla="*/ 168737 h 438150"/>
                  <a:gd name="connsiteX29" fmla="*/ 393086 w 526297"/>
                  <a:gd name="connsiteY29" fmla="*/ 267321 h 438150"/>
                  <a:gd name="connsiteX30" fmla="*/ 135911 w 526297"/>
                  <a:gd name="connsiteY30" fmla="*/ 267321 h 438150"/>
                  <a:gd name="connsiteX31" fmla="*/ 117432 w 526297"/>
                  <a:gd name="connsiteY31" fmla="*/ 168737 h 438150"/>
                  <a:gd name="connsiteX32" fmla="*/ 52567 w 526297"/>
                  <a:gd name="connsiteY32" fmla="*/ 114921 h 438150"/>
                  <a:gd name="connsiteX33" fmla="*/ 54948 w 526297"/>
                  <a:gd name="connsiteY33" fmla="*/ 67296 h 438150"/>
                  <a:gd name="connsiteX34" fmla="*/ 121623 w 526297"/>
                  <a:gd name="connsiteY34" fmla="*/ 621 h 438150"/>
                  <a:gd name="connsiteX35" fmla="*/ 416898 w 526297"/>
                  <a:gd name="connsiteY3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cs typeface="+mn-ea"/>
                  <a:sym typeface="+mn-lt"/>
                </a:endParaRPr>
              </a:p>
            </p:txBody>
          </p:sp>
        </p:grpSp>
        <p:sp>
          <p:nvSpPr>
            <p:cNvPr id="9" name="文本框 8"/>
            <p:cNvSpPr txBox="1"/>
            <p:nvPr/>
          </p:nvSpPr>
          <p:spPr>
            <a:xfrm>
              <a:off x="2051410" y="4688699"/>
              <a:ext cx="3030953" cy="2556726"/>
            </a:xfrm>
            <a:prstGeom prst="rect">
              <a:avLst/>
            </a:prstGeom>
            <a:noFill/>
            <a:ln>
              <a:noFill/>
            </a:ln>
          </p:spPr>
          <p:txBody>
            <a:bodyPr wrap="square" lIns="91440" tIns="45720" rIns="91440" bIns="45720" anchor="t" anchorCtr="0">
              <a:spAutoFit/>
            </a:bodyPr>
            <a:lstStyle/>
            <a:p>
              <a:pPr marR="0" lvl="0" indent="0" defTabSz="913765" fontAlgn="auto">
                <a:lnSpc>
                  <a:spcPct val="150000"/>
                </a:lnSpc>
                <a:spcBef>
                  <a:spcPts val="0"/>
                </a:spcBef>
                <a:spcAft>
                  <a:spcPts val="0"/>
                </a:spcAft>
                <a:buClrTx/>
                <a:buSzPct val="25000"/>
                <a:buFontTx/>
                <a:buNone/>
                <a:defRPr/>
              </a:pPr>
              <a:r>
                <a:rPr lang="en-US" altLang="zh-CN" sz="1200" b="0" i="0" dirty="0">
                  <a:solidFill>
                    <a:srgbClr val="000000"/>
                  </a:solidFill>
                  <a:effectLst/>
                  <a:latin typeface="-apple-system"/>
                </a:rPr>
                <a:t>A food order system offers increased efficiency, improved customer communication, optimized resource utilization, and an enhanced ordering experience. It simplifies the ordering process, reduces errors, and provides valuable data for decision-making. Overall, it contributes to a streamlined and successful food ordering management process.</a:t>
              </a:r>
              <a:endParaRPr lang="en-US" altLang="zh-CN" sz="1200" dirty="0">
                <a:cs typeface="+mn-ea"/>
                <a:sym typeface="+mn-lt"/>
              </a:endParaRPr>
            </a:p>
          </p:txBody>
        </p:sp>
      </p:grpSp>
      <p:pic>
        <p:nvPicPr>
          <p:cNvPr id="4" name="图片 3" descr="图形用户界面, 应用程序&#10;&#10;描述已自动生成">
            <a:extLst>
              <a:ext uri="{FF2B5EF4-FFF2-40B4-BE49-F238E27FC236}">
                <a16:creationId xmlns:a16="http://schemas.microsoft.com/office/drawing/2014/main" id="{5389BB04-0FEF-FD08-07F2-29CC97140D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8606" y="1911352"/>
            <a:ext cx="4306617" cy="33196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181122748"/>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7249337c-23b8-4589-9a8c-00f77e042d29"/>
  <p:tag name="COMMONDATA" val="eyJoZGlkIjoiODAxMTM5MzFhOWUwODJiZjcwZWJkMjJmM2RlYzNhN2QifQ=="/>
</p:tagLst>
</file>

<file path=ppt/tags/tag2.xml><?xml version="1.0" encoding="utf-8"?>
<p:tagLst xmlns:a="http://schemas.openxmlformats.org/drawingml/2006/main" xmlns:r="http://schemas.openxmlformats.org/officeDocument/2006/relationships" xmlns:p="http://schemas.openxmlformats.org/presentationml/2006/main">
  <p:tag name="ISLIDE.ICON" val="#407015;"/>
</p:tagLst>
</file>

<file path=ppt/tags/tag3.xml><?xml version="1.0" encoding="utf-8"?>
<p:tagLst xmlns:a="http://schemas.openxmlformats.org/drawingml/2006/main" xmlns:r="http://schemas.openxmlformats.org/officeDocument/2006/relationships" xmlns:p="http://schemas.openxmlformats.org/presentationml/2006/main">
  <p:tag name="ISLIDE.DIAGRAM" val="#524951;"/>
</p:tagLst>
</file>

<file path=ppt/tags/tag4.xml><?xml version="1.0" encoding="utf-8"?>
<p:tagLst xmlns:a="http://schemas.openxmlformats.org/drawingml/2006/main" xmlns:r="http://schemas.openxmlformats.org/officeDocument/2006/relationships" xmlns:p="http://schemas.openxmlformats.org/presentationml/2006/main">
  <p:tag name="ISLIDE.DIAGRAM" val="#520705;"/>
</p:tagLst>
</file>

<file path=ppt/tags/tag5.xml><?xml version="1.0" encoding="utf-8"?>
<p:tagLst xmlns:a="http://schemas.openxmlformats.org/drawingml/2006/main" xmlns:r="http://schemas.openxmlformats.org/officeDocument/2006/relationships" xmlns:p="http://schemas.openxmlformats.org/presentationml/2006/main">
  <p:tag name="ISLIDE.DIAGRAM" val="#625736;"/>
</p:tagLst>
</file>

<file path=ppt/tags/tag6.xml><?xml version="1.0" encoding="utf-8"?>
<p:tagLst xmlns:a="http://schemas.openxmlformats.org/drawingml/2006/main" xmlns:r="http://schemas.openxmlformats.org/officeDocument/2006/relationships" xmlns:p="http://schemas.openxmlformats.org/presentationml/2006/main">
  <p:tag name="ISLIDE.ICON" val="#407015;"/>
</p:tagLst>
</file>

<file path=ppt/theme/theme1.xml><?xml version="1.0" encoding="utf-8"?>
<a:theme xmlns:a="http://schemas.openxmlformats.org/drawingml/2006/main" name="第一PPT，www.1ppt.com">
  <a:themeElements>
    <a:clrScheme name="自定义 1">
      <a:dk1>
        <a:srgbClr val="000000"/>
      </a:dk1>
      <a:lt1>
        <a:srgbClr val="FFFFFF"/>
      </a:lt1>
      <a:dk2>
        <a:srgbClr val="778495"/>
      </a:dk2>
      <a:lt2>
        <a:srgbClr val="F0F0F0"/>
      </a:lt2>
      <a:accent1>
        <a:srgbClr val="2929FF"/>
      </a:accent1>
      <a:accent2>
        <a:srgbClr val="0043F5"/>
      </a:accent2>
      <a:accent3>
        <a:srgbClr val="2929FF"/>
      </a:accent3>
      <a:accent4>
        <a:srgbClr val="0043F5"/>
      </a:accent4>
      <a:accent5>
        <a:srgbClr val="2929FF"/>
      </a:accent5>
      <a:accent6>
        <a:srgbClr val="0043F5"/>
      </a:accent6>
      <a:hlink>
        <a:srgbClr val="2929FF"/>
      </a:hlink>
      <a:folHlink>
        <a:srgbClr val="BFBFBF"/>
      </a:folHlink>
    </a:clrScheme>
    <a:fontScheme name="udojphlw">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dojphlw">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454</Words>
  <Application>Microsoft Macintosh PowerPoint</Application>
  <PresentationFormat>宽屏</PresentationFormat>
  <Paragraphs>58</Paragraphs>
  <Slides>10</Slides>
  <Notes>6</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10</vt:i4>
      </vt:variant>
    </vt:vector>
  </HeadingPairs>
  <TitlesOfParts>
    <vt:vector size="19" baseType="lpstr">
      <vt:lpstr>-apple-system</vt:lpstr>
      <vt:lpstr>等线</vt:lpstr>
      <vt:lpstr>微软雅黑</vt:lpstr>
      <vt:lpstr>印品黑体</vt:lpstr>
      <vt:lpstr>Arial</vt:lpstr>
      <vt:lpstr>Calibri</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极简商务</dc:title>
  <dc:creator>第一PPT</dc:creator>
  <cp:keywords>www.1ppt.com</cp:keywords>
  <dc:description>www.1ppt.com</dc:description>
  <cp:lastModifiedBy>Agustin Yan</cp:lastModifiedBy>
  <cp:revision>14</cp:revision>
  <dcterms:created xsi:type="dcterms:W3CDTF">2021-08-30T07:51:00Z</dcterms:created>
  <dcterms:modified xsi:type="dcterms:W3CDTF">2024-05-06T04:43:59Z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A46A5A83729F491E805072D04A416AE7_12</vt:lpwstr>
  </property>
  <property fmtid="{D5CDD505-2E9C-101B-9397-08002B2CF9AE}" pid="3" name="KSOProductBuildVer">
    <vt:lpwstr>2052-12.1.0.15712</vt:lpwstr>
  </property>
</Properties>
</file>