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3"/>
  </p:notesMasterIdLst>
  <p:sldIdLst>
    <p:sldId id="257" r:id="rId2"/>
    <p:sldId id="260" r:id="rId3"/>
    <p:sldId id="263" r:id="rId4"/>
    <p:sldId id="264" r:id="rId5"/>
    <p:sldId id="261" r:id="rId6"/>
    <p:sldId id="258" r:id="rId7"/>
    <p:sldId id="271" r:id="rId8"/>
    <p:sldId id="272" r:id="rId9"/>
    <p:sldId id="273" r:id="rId10"/>
    <p:sldId id="274" r:id="rId11"/>
    <p:sldId id="269" r:id="rId12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A101-2930-4A88-8424-D78DD14A6157}" v="1053" dt="2018-09-18T18:02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B27A101-2930-4A88-8424-D78DD14A6157}"/>
    <pc:docChg chg="undo custSel delSld modSld sldOrd">
      <pc:chgData name="김 성재" userId="1555f3bbe0fac936" providerId="LiveId" clId="{0B27A101-2930-4A88-8424-D78DD14A6157}" dt="2018-09-18T18:02:04.251" v="1052" actId="2696"/>
      <pc:docMkLst>
        <pc:docMk/>
      </pc:docMkLst>
      <pc:sldChg chg="delSp modSp ord">
        <pc:chgData name="김 성재" userId="1555f3bbe0fac936" providerId="LiveId" clId="{0B27A101-2930-4A88-8424-D78DD14A6157}" dt="2018-09-18T18:01:15.376" v="985" actId="20577"/>
        <pc:sldMkLst>
          <pc:docMk/>
          <pc:sldMk cId="1489070648" sldId="258"/>
        </pc:sldMkLst>
        <pc:spChg chg="mod">
          <ac:chgData name="김 성재" userId="1555f3bbe0fac936" providerId="LiveId" clId="{0B27A101-2930-4A88-8424-D78DD14A6157}" dt="2018-09-18T17:40:09.530" v="35" actId="2057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8:04.719" v="89" actId="20577"/>
          <ac:spMkLst>
            <pc:docMk/>
            <pc:sldMk cId="1489070648" sldId="258"/>
            <ac:spMk id="12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15.376" v="985" actId="20577"/>
          <ac:spMkLst>
            <pc:docMk/>
            <pc:sldMk cId="1489070648" sldId="258"/>
            <ac:spMk id="13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5" creationId="{EF2AB2C5-6F0F-4881-8F12-44B246416E0F}"/>
          </ac:spMkLst>
        </pc:spChg>
        <pc:spChg chg="del mod">
          <ac:chgData name="김 성재" userId="1555f3bbe0fac936" providerId="LiveId" clId="{0B27A101-2930-4A88-8424-D78DD14A6157}" dt="2018-09-18T18:00:53.765" v="956" actId="478"/>
          <ac:spMkLst>
            <pc:docMk/>
            <pc:sldMk cId="1489070648" sldId="258"/>
            <ac:spMk id="16" creationId="{DF8F1013-E5CA-4626-AA45-7C1310C4A681}"/>
          </ac:spMkLst>
        </pc:spChg>
      </pc:sldChg>
      <pc:sldChg chg="delSp modSp">
        <pc:chgData name="김 성재" userId="1555f3bbe0fac936" providerId="LiveId" clId="{0B27A101-2930-4A88-8424-D78DD14A6157}" dt="2018-09-18T18:01:54.628" v="1048" actId="1037"/>
        <pc:sldMkLst>
          <pc:docMk/>
          <pc:sldMk cId="1723337297" sldId="260"/>
        </pc:sldMkLst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9" creationId="{8E9E1906-556D-44F9-8615-EFC13416D910}"/>
          </ac:spMkLst>
        </pc:spChg>
      </pc:sldChg>
      <pc:sldChg chg="modSp">
        <pc:chgData name="김 성재" userId="1555f3bbe0fac936" providerId="LiveId" clId="{0B27A101-2930-4A88-8424-D78DD14A6157}" dt="2018-09-18T17:47:59.632" v="87" actId="20577"/>
        <pc:sldMkLst>
          <pc:docMk/>
          <pc:sldMk cId="3514545922" sldId="261"/>
        </pc:sldMkLst>
        <pc:spChg chg="mod">
          <ac:chgData name="김 성재" userId="1555f3bbe0fac936" providerId="LiveId" clId="{0B27A101-2930-4A88-8424-D78DD14A6157}" dt="2018-09-18T17:47:59.632" v="87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0:05.061" v="2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3.325" v="50" actId="20577"/>
        <pc:sldMkLst>
          <pc:docMk/>
          <pc:sldMk cId="2963228856" sldId="263"/>
        </pc:sldMkLst>
        <pc:spChg chg="mod">
          <ac:chgData name="김 성재" userId="1555f3bbe0fac936" providerId="LiveId" clId="{0B27A101-2930-4A88-8424-D78DD14A6157}" dt="2018-09-18T17:43:33.325" v="50" actId="20577"/>
          <ac:spMkLst>
            <pc:docMk/>
            <pc:sldMk cId="2963228856" sldId="263"/>
            <ac:spMk id="2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6.367" v="52" actId="20577"/>
        <pc:sldMkLst>
          <pc:docMk/>
          <pc:sldMk cId="2825203591" sldId="264"/>
        </pc:sldMkLst>
        <pc:spChg chg="mod">
          <ac:chgData name="김 성재" userId="1555f3bbe0fac936" providerId="LiveId" clId="{0B27A101-2930-4A88-8424-D78DD14A6157}" dt="2018-09-18T17:43:36.367" v="52" actId="20577"/>
          <ac:spMkLst>
            <pc:docMk/>
            <pc:sldMk cId="2825203591" sldId="264"/>
            <ac:spMk id="20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182" v="1049" actId="2696"/>
        <pc:sldMkLst>
          <pc:docMk/>
          <pc:sldMk cId="2696438821" sldId="270"/>
        </pc:sldMkLst>
      </pc:sldChg>
      <pc:sldChg chg="addSp delSp modSp ord">
        <pc:chgData name="김 성재" userId="1555f3bbe0fac936" providerId="LiveId" clId="{0B27A101-2930-4A88-8424-D78DD14A6157}" dt="2018-09-18T17:51:57.606" v="367" actId="20577"/>
        <pc:sldMkLst>
          <pc:docMk/>
          <pc:sldMk cId="1849831302" sldId="271"/>
        </pc:sldMkLst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12" creationId="{3017432A-E5D9-4291-9852-0DF4EB966D44}"/>
          </ac:spMkLst>
        </pc:spChg>
        <pc:spChg chg="del mod">
          <ac:chgData name="김 성재" userId="1555f3bbe0fac936" providerId="LiveId" clId="{0B27A101-2930-4A88-8424-D78DD14A6157}" dt="2018-09-18T17:48:47.145" v="97" actId="478"/>
          <ac:spMkLst>
            <pc:docMk/>
            <pc:sldMk cId="1849831302" sldId="271"/>
            <ac:spMk id="19" creationId="{00000000-0000-0000-0000-000000000000}"/>
          </ac:spMkLst>
        </pc:spChg>
        <pc:spChg chg="mod">
          <ac:chgData name="김 성재" userId="1555f3bbe0fac936" providerId="LiveId" clId="{0B27A101-2930-4A88-8424-D78DD14A6157}" dt="2018-09-18T17:51:57.606" v="367" actId="20577"/>
          <ac:spMkLst>
            <pc:docMk/>
            <pc:sldMk cId="1849831302" sldId="271"/>
            <ac:spMk id="20" creationId="{00000000-0000-0000-0000-000000000000}"/>
          </ac:spMkLst>
        </pc:spChg>
        <pc:spChg chg="del">
          <ac:chgData name="김 성재" userId="1555f3bbe0fac936" providerId="LiveId" clId="{0B27A101-2930-4A88-8424-D78DD14A6157}" dt="2018-09-18T17:47:30.389" v="56" actId="478"/>
          <ac:spMkLst>
            <pc:docMk/>
            <pc:sldMk cId="1849831302" sldId="271"/>
            <ac:spMk id="22" creationId="{30B8DFD2-CFD0-4587-BB31-D7D6D141A365}"/>
          </ac:spMkLst>
        </pc:spChg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23" creationId="{1E14A127-3621-4A8F-98EC-8FCDE8EDDFA2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4" creationId="{8CD43ED0-A243-415F-ADA9-FE5444680D04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5" creationId="{7805C8D3-961E-4769-9D00-819BB7212827}"/>
          </ac:spMkLst>
        </pc:spChg>
        <pc:spChg chg="add">
          <ac:chgData name="김 성재" userId="1555f3bbe0fac936" providerId="LiveId" clId="{0B27A101-2930-4A88-8424-D78DD14A6157}" dt="2018-09-18T17:48:47.326" v="98"/>
          <ac:spMkLst>
            <pc:docMk/>
            <pc:sldMk cId="1849831302" sldId="271"/>
            <ac:spMk id="26" creationId="{798EEFD0-0952-48B1-AA63-71D3AADBCB75}"/>
          </ac:spMkLst>
        </pc:spChg>
        <pc:picChg chg="mod">
          <ac:chgData name="김 성재" userId="1555f3bbe0fac936" providerId="LiveId" clId="{0B27A101-2930-4A88-8424-D78DD14A6157}" dt="2018-09-18T17:47:49.479" v="85" actId="1037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0B27A101-2930-4A88-8424-D78DD14A6157}" dt="2018-09-18T17:47:40.751" v="59" actId="1076"/>
          <ac:picMkLst>
            <pc:docMk/>
            <pc:sldMk cId="1849831302" sldId="271"/>
            <ac:picMk id="4" creationId="{A014040B-4C45-4055-82FE-27F5266DB971}"/>
          </ac:picMkLst>
        </pc:picChg>
        <pc:picChg chg="del">
          <ac:chgData name="김 성재" userId="1555f3bbe0fac936" providerId="LiveId" clId="{0B27A101-2930-4A88-8424-D78DD14A6157}" dt="2018-09-18T17:47:29.311" v="55" actId="478"/>
          <ac:picMkLst>
            <pc:docMk/>
            <pc:sldMk cId="1849831302" sldId="271"/>
            <ac:picMk id="5" creationId="{50F5E739-DA0E-4275-B172-404F2828B774}"/>
          </ac:picMkLst>
        </pc:picChg>
        <pc:cxnChg chg="del">
          <ac:chgData name="김 성재" userId="1555f3bbe0fac936" providerId="LiveId" clId="{0B27A101-2930-4A88-8424-D78DD14A6157}" dt="2018-09-18T17:48:47.145" v="97" actId="478"/>
          <ac:cxnSpMkLst>
            <pc:docMk/>
            <pc:sldMk cId="1849831302" sldId="271"/>
            <ac:cxnSpMk id="18" creationId="{00000000-0000-0000-0000-000000000000}"/>
          </ac:cxnSpMkLst>
        </pc:cxnChg>
        <pc:cxnChg chg="add">
          <ac:chgData name="김 성재" userId="1555f3bbe0fac936" providerId="LiveId" clId="{0B27A101-2930-4A88-8424-D78DD14A6157}" dt="2018-09-18T17:48:47.326" v="98"/>
          <ac:cxnSpMkLst>
            <pc:docMk/>
            <pc:sldMk cId="1849831302" sldId="271"/>
            <ac:cxnSpMk id="27" creationId="{A98180DF-1885-494D-AE5B-B83A9F170904}"/>
          </ac:cxnSpMkLst>
        </pc:cxnChg>
      </pc:sldChg>
      <pc:sldChg chg="modSp del">
        <pc:chgData name="김 성재" userId="1555f3bbe0fac936" providerId="LiveId" clId="{0B27A101-2930-4A88-8424-D78DD14A6157}" dt="2018-09-18T18:01:40.069" v="986" actId="2696"/>
        <pc:sldMkLst>
          <pc:docMk/>
          <pc:sldMk cId="1369154930" sldId="272"/>
        </pc:sldMkLst>
        <pc:spChg chg="mod">
          <ac:chgData name="김 성재" userId="1555f3bbe0fac936" providerId="LiveId" clId="{0B27A101-2930-4A88-8424-D78DD14A6157}" dt="2018-09-18T17:48:08.791" v="91" actId="20577"/>
          <ac:spMkLst>
            <pc:docMk/>
            <pc:sldMk cId="1369154930" sldId="272"/>
            <ac:spMk id="12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205" v="1050" actId="2696"/>
        <pc:sldMkLst>
          <pc:docMk/>
          <pc:sldMk cId="4221235293" sldId="273"/>
        </pc:sldMkLst>
      </pc:sldChg>
      <pc:sldChg chg="del">
        <pc:chgData name="김 성재" userId="1555f3bbe0fac936" providerId="LiveId" clId="{0B27A101-2930-4A88-8424-D78DD14A6157}" dt="2018-09-18T18:02:04.227" v="1051" actId="2696"/>
        <pc:sldMkLst>
          <pc:docMk/>
          <pc:sldMk cId="698549552" sldId="274"/>
        </pc:sldMkLst>
      </pc:sldChg>
      <pc:sldChg chg="del">
        <pc:chgData name="김 성재" userId="1555f3bbe0fac936" providerId="LiveId" clId="{0B27A101-2930-4A88-8424-D78DD14A6157}" dt="2018-09-18T18:02:04.251" v="1052" actId="2696"/>
        <pc:sldMkLst>
          <pc:docMk/>
          <pc:sldMk cId="2419278860" sldId="275"/>
        </pc:sldMkLst>
      </pc:sldChg>
    </pc:docChg>
  </pc:docChgLst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76459" y="43739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D27DBD3-5EA0-4C9F-BC0F-2175274A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551" y="1761221"/>
            <a:ext cx="2534006" cy="4211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CEE43C-8286-463D-A47E-F9967EFB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18" y="1761221"/>
            <a:ext cx="2540968" cy="42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238" y="2422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4496" y="311854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9955" y="2422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4096" y="311854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A75FE7-F5A5-4A3C-AA2E-970EFF4E91E1}"/>
              </a:ext>
            </a:extLst>
          </p:cNvPr>
          <p:cNvSpPr txBox="1"/>
          <p:nvPr/>
        </p:nvSpPr>
        <p:spPr>
          <a:xfrm>
            <a:off x="8239555" y="2422475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637DA2-0E57-4A6B-9FF7-56D81F6F297C}"/>
              </a:ext>
            </a:extLst>
          </p:cNvPr>
          <p:cNvSpPr/>
          <p:nvPr/>
        </p:nvSpPr>
        <p:spPr>
          <a:xfrm>
            <a:off x="8173696" y="311854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유동인구 수  또는 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계절간 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Solving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695228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거리의 평균을 낸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평균을 넘는 거리는 잇지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(edge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거리가 넘는다는 것은 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맞지 않음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issue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618235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관광지보다 주변 상권의 유동인구가 많은 경우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상권 주민 으로 판단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유동인구는 관광지 유동인구에 영향을 미치지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830793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" y="2469095"/>
            <a:ext cx="4689445" cy="18486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1830793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4040B-4C45-4055-82FE-27F5266D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0" y="2313828"/>
            <a:ext cx="5391902" cy="3419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D5391C0-38A4-4C05-BB65-9F10B575D7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37" y="2071708"/>
            <a:ext cx="5239285" cy="19187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A4FEA6-B28D-4C69-854F-736C7345F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21" y="1959527"/>
            <a:ext cx="2143125" cy="21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3B6373-A6E1-4682-A82A-7D12238FC0E6}"/>
              </a:ext>
            </a:extLst>
          </p:cNvPr>
          <p:cNvSpPr txBox="1"/>
          <p:nvPr/>
        </p:nvSpPr>
        <p:spPr>
          <a:xfrm>
            <a:off x="1469432" y="4556322"/>
            <a:ext cx="905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위치를 기반한 그래프이기 때문에 구글 지도를 통한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가장 명확하고 올바른 시각화를 제공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28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76459" y="43739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Implementation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FE315D-259C-403D-954A-1FDD970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47" y="2837268"/>
            <a:ext cx="3038475" cy="1552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AEDE25-6A1E-4EFF-B080-D0959CAD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2599144"/>
            <a:ext cx="1847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745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178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나눔스퀘어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8</cp:revision>
  <dcterms:created xsi:type="dcterms:W3CDTF">2017-05-29T09:12:16Z</dcterms:created>
  <dcterms:modified xsi:type="dcterms:W3CDTF">2018-10-07T17:08:46Z</dcterms:modified>
</cp:coreProperties>
</file>