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1"/>
  </p:notesMasterIdLst>
  <p:sldIdLst>
    <p:sldId id="257" r:id="rId2"/>
    <p:sldId id="260" r:id="rId3"/>
    <p:sldId id="261" r:id="rId4"/>
    <p:sldId id="258" r:id="rId5"/>
    <p:sldId id="270" r:id="rId6"/>
    <p:sldId id="263" r:id="rId7"/>
    <p:sldId id="264" r:id="rId8"/>
    <p:sldId id="271" r:id="rId9"/>
    <p:sldId id="269" r:id="rId10"/>
  </p:sldIdLst>
  <p:sldSz cx="12192000" cy="6858000"/>
  <p:notesSz cx="6858000" cy="9144000"/>
  <p:embeddedFontLst>
    <p:embeddedFont>
      <p:font typeface="나눔스퀘어 Bold" panose="020B0600000101010101" pitchFamily="50" charset="-127"/>
      <p:bold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B55C2-D55E-47F1-982D-A5DB43B9C1D1}" v="1983" dt="2018-09-09T17:30:26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재" userId="1555f3bbe0fac936" providerId="LiveId" clId="{F43B55C2-D55E-47F1-982D-A5DB43B9C1D1}"/>
    <pc:docChg chg="undo custSel addSld delSld modSld sldOrd">
      <pc:chgData name="김 성재" userId="1555f3bbe0fac936" providerId="LiveId" clId="{F43B55C2-D55E-47F1-982D-A5DB43B9C1D1}" dt="2018-09-09T17:30:26.726" v="1982" actId="2696"/>
      <pc:docMkLst>
        <pc:docMk/>
      </pc:docMkLst>
      <pc:sldChg chg="addSp modSp">
        <pc:chgData name="김 성재" userId="1555f3bbe0fac936" providerId="LiveId" clId="{F43B55C2-D55E-47F1-982D-A5DB43B9C1D1}" dt="2018-09-07T07:57:12.585" v="101"/>
        <pc:sldMkLst>
          <pc:docMk/>
          <pc:sldMk cId="228288368" sldId="257"/>
        </pc:sldMkLst>
        <pc:spChg chg="mod">
          <ac:chgData name="김 성재" userId="1555f3bbe0fac936" providerId="LiveId" clId="{F43B55C2-D55E-47F1-982D-A5DB43B9C1D1}" dt="2018-09-07T07:56:55.816" v="80"/>
          <ac:spMkLst>
            <pc:docMk/>
            <pc:sldMk cId="228288368" sldId="257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07T07:56:48.354" v="57"/>
          <ac:spMkLst>
            <pc:docMk/>
            <pc:sldMk cId="228288368" sldId="257"/>
            <ac:spMk id="3" creationId="{00000000-0000-0000-0000-000000000000}"/>
          </ac:spMkLst>
        </pc:spChg>
        <pc:spChg chg="add mod">
          <ac:chgData name="김 성재" userId="1555f3bbe0fac936" providerId="LiveId" clId="{F43B55C2-D55E-47F1-982D-A5DB43B9C1D1}" dt="2018-09-07T07:57:12.585" v="101"/>
          <ac:spMkLst>
            <pc:docMk/>
            <pc:sldMk cId="228288368" sldId="257"/>
            <ac:spMk id="4" creationId="{9CB006F9-564B-4754-A915-6500F8021854}"/>
          </ac:spMkLst>
        </pc:spChg>
      </pc:sldChg>
      <pc:sldChg chg="addSp delSp modSp ord">
        <pc:chgData name="김 성재" userId="1555f3bbe0fac936" providerId="LiveId" clId="{F43B55C2-D55E-47F1-982D-A5DB43B9C1D1}" dt="2018-09-09T17:05:59.501" v="1179"/>
        <pc:sldMkLst>
          <pc:docMk/>
          <pc:sldMk cId="1489070648" sldId="258"/>
        </pc:sldMkLst>
        <pc:spChg chg="mod ord">
          <ac:chgData name="김 성재" userId="1555f3bbe0fac936" providerId="LiveId" clId="{F43B55C2-D55E-47F1-982D-A5DB43B9C1D1}" dt="2018-09-09T16:31:25.967" v="289" actId="16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6:55:57.136" v="1049" actId="120"/>
          <ac:spMkLst>
            <pc:docMk/>
            <pc:sldMk cId="1489070648" sldId="258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5" creationId="{EF2AB2C5-6F0F-4881-8F12-44B246416E0F}"/>
          </ac:spMkLst>
        </pc:spChg>
        <pc:spChg chg="add 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6" creationId="{DF8F1013-E5CA-4626-AA45-7C1310C4A681}"/>
          </ac:spMkLst>
        </pc:spChg>
        <pc:cxnChg chg="mod">
          <ac:chgData name="김 성재" userId="1555f3bbe0fac936" providerId="LiveId" clId="{F43B55C2-D55E-47F1-982D-A5DB43B9C1D1}" dt="2018-09-09T16:31:55.586" v="291" actId="14100"/>
          <ac:cxnSpMkLst>
            <pc:docMk/>
            <pc:sldMk cId="1489070648" sldId="258"/>
            <ac:cxnSpMk id="4" creationId="{00000000-0000-0000-0000-000000000000}"/>
          </ac:cxnSpMkLst>
        </pc:cxnChg>
        <pc:cxnChg chg="add del">
          <ac:chgData name="김 성재" userId="1555f3bbe0fac936" providerId="LiveId" clId="{F43B55C2-D55E-47F1-982D-A5DB43B9C1D1}" dt="2018-09-09T16:31:16.138" v="288"/>
          <ac:cxnSpMkLst>
            <pc:docMk/>
            <pc:sldMk cId="1489070648" sldId="258"/>
            <ac:cxnSpMk id="14" creationId="{18A2BEE5-7F7A-496D-BE31-1FFF03494939}"/>
          </ac:cxnSpMkLst>
        </pc:cxnChg>
      </pc:sldChg>
      <pc:sldChg chg="delSp modSp">
        <pc:chgData name="김 성재" userId="1555f3bbe0fac936" providerId="LiveId" clId="{F43B55C2-D55E-47F1-982D-A5DB43B9C1D1}" dt="2018-09-09T17:29:43.328" v="1980" actId="1035"/>
        <pc:sldMkLst>
          <pc:docMk/>
          <pc:sldMk cId="1723337297" sldId="260"/>
        </pc:sldMkLst>
        <pc:spChg chg="mod">
          <ac:chgData name="김 성재" userId="1555f3bbe0fac936" providerId="LiveId" clId="{F43B55C2-D55E-47F1-982D-A5DB43B9C1D1}" dt="2018-09-09T17:29:43.328" v="1980" actId="1035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F43B55C2-D55E-47F1-982D-A5DB43B9C1D1}" dt="2018-09-09T17:29:43.328" v="1980" actId="1035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09T17:29:43.328" v="1980" actId="1035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F43B55C2-D55E-47F1-982D-A5DB43B9C1D1}" dt="2018-09-09T17:29:43.328" v="1980" actId="1035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8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9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0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1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6:30:47.392" v="238" actId="20577"/>
        <pc:sldMkLst>
          <pc:docMk/>
          <pc:sldMk cId="3514545922" sldId="261"/>
        </pc:sldMkLst>
        <pc:spChg chg="mod">
          <ac:chgData name="김 성재" userId="1555f3bbe0fac936" providerId="LiveId" clId="{F43B55C2-D55E-47F1-982D-A5DB43B9C1D1}" dt="2018-09-09T16:30:47.392" v="23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delSp modSp del">
        <pc:chgData name="김 성재" userId="1555f3bbe0fac936" providerId="LiveId" clId="{F43B55C2-D55E-47F1-982D-A5DB43B9C1D1}" dt="2018-09-09T17:29:47.910" v="1981" actId="2696"/>
        <pc:sldMkLst>
          <pc:docMk/>
          <pc:sldMk cId="2240987367" sldId="262"/>
        </pc:sldMkLst>
        <pc:spChg chg="del mod">
          <ac:chgData name="김 성재" userId="1555f3bbe0fac936" providerId="LiveId" clId="{F43B55C2-D55E-47F1-982D-A5DB43B9C1D1}" dt="2018-09-09T16:30:27.388" v="218" actId="478"/>
          <ac:spMkLst>
            <pc:docMk/>
            <pc:sldMk cId="2240987367" sldId="262"/>
            <ac:spMk id="3" creationId="{00000000-0000-0000-0000-000000000000}"/>
          </ac:spMkLst>
        </pc:spChg>
        <pc:spChg chg="mod">
          <ac:chgData name="김 성재" userId="1555f3bbe0fac936" providerId="LiveId" clId="{F43B55C2-D55E-47F1-982D-A5DB43B9C1D1}" dt="2018-09-09T16:30:24.711" v="217" actId="1037"/>
          <ac:spMkLst>
            <pc:docMk/>
            <pc:sldMk cId="2240987367" sldId="262"/>
            <ac:spMk id="4" creationId="{00000000-0000-0000-0000-000000000000}"/>
          </ac:spMkLst>
        </pc:spChg>
        <pc:spChg chg="mod">
          <ac:chgData name="김 성재" userId="1555f3bbe0fac936" providerId="LiveId" clId="{F43B55C2-D55E-47F1-982D-A5DB43B9C1D1}" dt="2018-09-09T16:30:24.711" v="217" actId="1037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09T16:30:24.711" v="217" actId="1037"/>
          <ac:spMkLst>
            <pc:docMk/>
            <pc:sldMk cId="2240987367" sldId="262"/>
            <ac:spMk id="6" creationId="{00000000-0000-0000-0000-000000000000}"/>
          </ac:spMkLst>
        </pc:spChg>
        <pc:spChg chg="mod">
          <ac:chgData name="김 성재" userId="1555f3bbe0fac936" providerId="LiveId" clId="{F43B55C2-D55E-47F1-982D-A5DB43B9C1D1}" dt="2018-09-09T16:30:24.711" v="217" actId="1037"/>
          <ac:spMkLst>
            <pc:docMk/>
            <pc:sldMk cId="2240987367" sldId="262"/>
            <ac:spMk id="7" creationId="{00000000-0000-0000-0000-000000000000}"/>
          </ac:spMkLst>
        </pc:spChg>
        <pc:spChg chg="del">
          <ac:chgData name="김 성재" userId="1555f3bbe0fac936" providerId="LiveId" clId="{F43B55C2-D55E-47F1-982D-A5DB43B9C1D1}" dt="2018-09-09T16:30:11.789" v="138" actId="478"/>
          <ac:spMkLst>
            <pc:docMk/>
            <pc:sldMk cId="2240987367" sldId="262"/>
            <ac:spMk id="8" creationId="{00000000-0000-0000-0000-000000000000}"/>
          </ac:spMkLst>
        </pc:spChg>
        <pc:spChg chg="del">
          <ac:chgData name="김 성재" userId="1555f3bbe0fac936" providerId="LiveId" clId="{F43B55C2-D55E-47F1-982D-A5DB43B9C1D1}" dt="2018-09-09T16:30:13.795" v="139" actId="478"/>
          <ac:spMkLst>
            <pc:docMk/>
            <pc:sldMk cId="2240987367" sldId="262"/>
            <ac:spMk id="9" creationId="{00000000-0000-0000-0000-000000000000}"/>
          </ac:spMkLst>
        </pc:spChg>
        <pc:spChg chg="del">
          <ac:chgData name="김 성재" userId="1555f3bbe0fac936" providerId="LiveId" clId="{F43B55C2-D55E-47F1-982D-A5DB43B9C1D1}" dt="2018-09-09T16:30:13.795" v="139" actId="478"/>
          <ac:spMkLst>
            <pc:docMk/>
            <pc:sldMk cId="2240987367" sldId="262"/>
            <ac:spMk id="10" creationId="{00000000-0000-0000-0000-000000000000}"/>
          </ac:spMkLst>
        </pc:spChg>
        <pc:spChg chg="del">
          <ac:chgData name="김 성재" userId="1555f3bbe0fac936" providerId="LiveId" clId="{F43B55C2-D55E-47F1-982D-A5DB43B9C1D1}" dt="2018-09-09T16:30:13.795" v="139" actId="478"/>
          <ac:spMkLst>
            <pc:docMk/>
            <pc:sldMk cId="2240987367" sldId="262"/>
            <ac:spMk id="11" creationId="{00000000-0000-0000-0000-000000000000}"/>
          </ac:spMkLst>
        </pc:spChg>
        <pc:spChg chg="del mod">
          <ac:chgData name="김 성재" userId="1555f3bbe0fac936" providerId="LiveId" clId="{F43B55C2-D55E-47F1-982D-A5DB43B9C1D1}" dt="2018-09-09T16:30:31.116" v="220" actId="478"/>
          <ac:spMkLst>
            <pc:docMk/>
            <pc:sldMk cId="2240987367" sldId="262"/>
            <ac:spMk id="14" creationId="{00000000-0000-0000-0000-000000000000}"/>
          </ac:spMkLst>
        </pc:spChg>
        <pc:spChg chg="del">
          <ac:chgData name="김 성재" userId="1555f3bbe0fac936" providerId="LiveId" clId="{F43B55C2-D55E-47F1-982D-A5DB43B9C1D1}" dt="2018-09-09T16:30:13.795" v="139" actId="478"/>
          <ac:spMkLst>
            <pc:docMk/>
            <pc:sldMk cId="2240987367" sldId="262"/>
            <ac:spMk id="15" creationId="{00000000-0000-0000-0000-000000000000}"/>
          </ac:spMkLst>
        </pc:spChg>
        <pc:spChg chg="del">
          <ac:chgData name="김 성재" userId="1555f3bbe0fac936" providerId="LiveId" clId="{F43B55C2-D55E-47F1-982D-A5DB43B9C1D1}" dt="2018-09-09T16:30:13.795" v="139" actId="478"/>
          <ac:spMkLst>
            <pc:docMk/>
            <pc:sldMk cId="2240987367" sldId="262"/>
            <ac:spMk id="16" creationId="{00000000-0000-0000-0000-000000000000}"/>
          </ac:spMkLst>
        </pc:spChg>
        <pc:spChg chg="del mod">
          <ac:chgData name="김 성재" userId="1555f3bbe0fac936" providerId="LiveId" clId="{F43B55C2-D55E-47F1-982D-A5DB43B9C1D1}" dt="2018-09-09T16:30:30.397" v="219" actId="478"/>
          <ac:spMkLst>
            <pc:docMk/>
            <pc:sldMk cId="2240987367" sldId="262"/>
            <ac:spMk id="17" creationId="{00000000-0000-0000-0000-000000000000}"/>
          </ac:spMkLst>
        </pc:spChg>
        <pc:spChg chg="del mod">
          <ac:chgData name="김 성재" userId="1555f3bbe0fac936" providerId="LiveId" clId="{F43B55C2-D55E-47F1-982D-A5DB43B9C1D1}" dt="2018-09-09T16:30:30.397" v="219" actId="478"/>
          <ac:spMkLst>
            <pc:docMk/>
            <pc:sldMk cId="2240987367" sldId="262"/>
            <ac:spMk id="18" creationId="{00000000-0000-0000-0000-000000000000}"/>
          </ac:spMkLst>
        </pc:spChg>
        <pc:spChg chg="del">
          <ac:chgData name="김 성재" userId="1555f3bbe0fac936" providerId="LiveId" clId="{F43B55C2-D55E-47F1-982D-A5DB43B9C1D1}" dt="2018-09-09T16:30:13.795" v="139" actId="478"/>
          <ac:spMkLst>
            <pc:docMk/>
            <pc:sldMk cId="2240987367" sldId="262"/>
            <ac:spMk id="19" creationId="{00000000-0000-0000-0000-000000000000}"/>
          </ac:spMkLst>
        </pc:spChg>
        <pc:spChg chg="del">
          <ac:chgData name="김 성재" userId="1555f3bbe0fac936" providerId="LiveId" clId="{F43B55C2-D55E-47F1-982D-A5DB43B9C1D1}" dt="2018-09-09T16:30:13.795" v="139" actId="478"/>
          <ac:spMkLst>
            <pc:docMk/>
            <pc:sldMk cId="2240987367" sldId="262"/>
            <ac:spMk id="20" creationId="{00000000-0000-0000-0000-000000000000}"/>
          </ac:spMkLst>
        </pc:spChg>
        <pc:spChg chg="del">
          <ac:chgData name="김 성재" userId="1555f3bbe0fac936" providerId="LiveId" clId="{F43B55C2-D55E-47F1-982D-A5DB43B9C1D1}" dt="2018-09-09T16:30:13.795" v="139" actId="478"/>
          <ac:spMkLst>
            <pc:docMk/>
            <pc:sldMk cId="2240987367" sldId="262"/>
            <ac:spMk id="21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7:08:12.905" v="1508" actId="20577"/>
        <pc:sldMkLst>
          <pc:docMk/>
          <pc:sldMk cId="2963228856" sldId="263"/>
        </pc:sldMkLst>
        <pc:spChg chg="mod">
          <ac:chgData name="김 성재" userId="1555f3bbe0fac936" providerId="LiveId" clId="{F43B55C2-D55E-47F1-982D-A5DB43B9C1D1}" dt="2018-09-09T17:08:12.905" v="1508" actId="20577"/>
          <ac:spMkLst>
            <pc:docMk/>
            <pc:sldMk cId="2963228856" sldId="263"/>
            <ac:spMk id="3" creationId="{00000000-0000-0000-0000-000000000000}"/>
          </ac:spMkLst>
        </pc:spChg>
      </pc:sldChg>
      <pc:sldChg chg="addSp delSp modSp">
        <pc:chgData name="김 성재" userId="1555f3bbe0fac936" providerId="LiveId" clId="{F43B55C2-D55E-47F1-982D-A5DB43B9C1D1}" dt="2018-09-09T17:27:43.998" v="1910" actId="120"/>
        <pc:sldMkLst>
          <pc:docMk/>
          <pc:sldMk cId="2825203591" sldId="264"/>
        </pc:sldMkLst>
        <pc:spChg chg="del mod">
          <ac:chgData name="김 성재" userId="1555f3bbe0fac936" providerId="LiveId" clId="{F43B55C2-D55E-47F1-982D-A5DB43B9C1D1}" dt="2018-09-09T17:08:43.562" v="1533" actId="478"/>
          <ac:spMkLst>
            <pc:docMk/>
            <pc:sldMk cId="2825203591" sldId="264"/>
            <ac:spMk id="11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10:13.468" v="1754"/>
          <ac:spMkLst>
            <pc:docMk/>
            <pc:sldMk cId="2825203591" sldId="26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08:16.783" v="1516" actId="20577"/>
          <ac:spMkLst>
            <pc:docMk/>
            <pc:sldMk cId="2825203591" sldId="26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09T17:27:43.998" v="1910" actId="120"/>
          <ac:spMkLst>
            <pc:docMk/>
            <pc:sldMk cId="2825203591" sldId="264"/>
            <ac:spMk id="21" creationId="{00000000-0000-0000-0000-000000000000}"/>
          </ac:spMkLst>
        </pc:spChg>
      </pc:sldChg>
      <pc:sldChg chg="del">
        <pc:chgData name="김 성재" userId="1555f3bbe0fac936" providerId="LiveId" clId="{F43B55C2-D55E-47F1-982D-A5DB43B9C1D1}" dt="2018-09-09T17:10:16.566" v="1755" actId="2696"/>
        <pc:sldMkLst>
          <pc:docMk/>
          <pc:sldMk cId="244040977" sldId="265"/>
        </pc:sldMkLst>
      </pc:sldChg>
      <pc:sldChg chg="del">
        <pc:chgData name="김 성재" userId="1555f3bbe0fac936" providerId="LiveId" clId="{F43B55C2-D55E-47F1-982D-A5DB43B9C1D1}" dt="2018-09-09T17:10:21.174" v="1756" actId="2696"/>
        <pc:sldMkLst>
          <pc:docMk/>
          <pc:sldMk cId="1531280797" sldId="266"/>
        </pc:sldMkLst>
      </pc:sldChg>
      <pc:sldChg chg="del">
        <pc:chgData name="김 성재" userId="1555f3bbe0fac936" providerId="LiveId" clId="{F43B55C2-D55E-47F1-982D-A5DB43B9C1D1}" dt="2018-09-09T17:10:21.967" v="1757" actId="2696"/>
        <pc:sldMkLst>
          <pc:docMk/>
          <pc:sldMk cId="2671169022" sldId="267"/>
        </pc:sldMkLst>
      </pc:sldChg>
      <pc:sldChg chg="del">
        <pc:chgData name="김 성재" userId="1555f3bbe0fac936" providerId="LiveId" clId="{F43B55C2-D55E-47F1-982D-A5DB43B9C1D1}" dt="2018-09-09T17:10:22.774" v="1758" actId="2696"/>
        <pc:sldMkLst>
          <pc:docMk/>
          <pc:sldMk cId="2511007924" sldId="268"/>
        </pc:sldMkLst>
      </pc:sldChg>
      <pc:sldChg chg="addSp delSp modSp add ord">
        <pc:chgData name="김 성재" userId="1555f3bbe0fac936" providerId="LiveId" clId="{F43B55C2-D55E-47F1-982D-A5DB43B9C1D1}" dt="2018-09-09T17:08:05.060" v="1499"/>
        <pc:sldMkLst>
          <pc:docMk/>
          <pc:sldMk cId="2696438821" sldId="270"/>
        </pc:sldMkLst>
        <pc:spChg chg="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7:08:05.060" v="1499"/>
          <ac:spMkLst>
            <pc:docMk/>
            <pc:sldMk cId="2696438821" sldId="270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4" creationId="{46ECFA40-2672-48A8-A1C8-20BB87FE8916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5" creationId="{EF2AB2C5-6F0F-4881-8F12-44B246416E0F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6" creationId="{DF8F1013-E5CA-4626-AA45-7C1310C4A681}"/>
          </ac:spMkLst>
        </pc:spChg>
      </pc:sldChg>
      <pc:sldChg chg="addSp modSp add">
        <pc:chgData name="김 성재" userId="1555f3bbe0fac936" providerId="LiveId" clId="{F43B55C2-D55E-47F1-982D-A5DB43B9C1D1}" dt="2018-09-09T17:26:36.140" v="1889" actId="1076"/>
        <pc:sldMkLst>
          <pc:docMk/>
          <pc:sldMk cId="1849831302" sldId="271"/>
        </pc:sldMkLst>
        <pc:spChg chg="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24:36.626" v="1770" actId="120"/>
          <ac:spMkLst>
            <pc:docMk/>
            <pc:sldMk cId="1849831302" sldId="271"/>
            <ac:spMk id="21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22" creationId="{30B8DFD2-CFD0-4587-BB31-D7D6D141A365}"/>
          </ac:spMkLst>
        </pc:sp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5" creationId="{50F5E739-DA0E-4275-B172-404F2828B774}"/>
          </ac:picMkLst>
        </pc:picChg>
      </pc:sldChg>
      <pc:sldChg chg="addSp delSp modSp add del">
        <pc:chgData name="김 성재" userId="1555f3bbe0fac936" providerId="LiveId" clId="{F43B55C2-D55E-47F1-982D-A5DB43B9C1D1}" dt="2018-09-09T17:08:07.349" v="1500" actId="2696"/>
        <pc:sldMkLst>
          <pc:docMk/>
          <pc:sldMk cId="1968822898" sldId="271"/>
        </pc:sldMkLst>
        <pc:spChg chg="add del mod">
          <ac:chgData name="김 성재" userId="1555f3bbe0fac936" providerId="LiveId" clId="{F43B55C2-D55E-47F1-982D-A5DB43B9C1D1}" dt="2018-09-09T16:55:31.394" v="1048" actId="1036"/>
          <ac:spMkLst>
            <pc:docMk/>
            <pc:sldMk cId="1968822898" sldId="271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6:52:32.039" v="772" actId="120"/>
          <ac:spMkLst>
            <pc:docMk/>
            <pc:sldMk cId="1968822898" sldId="271"/>
            <ac:spMk id="13" creationId="{00000000-0000-0000-0000-000000000000}"/>
          </ac:spMkLst>
        </pc:spChg>
        <pc:spChg chg="add del mod">
          <ac:chgData name="김 성재" userId="1555f3bbe0fac936" providerId="LiveId" clId="{F43B55C2-D55E-47F1-982D-A5DB43B9C1D1}" dt="2018-09-09T16:54:54.621" v="899"/>
          <ac:spMkLst>
            <pc:docMk/>
            <pc:sldMk cId="1968822898" sldId="271"/>
            <ac:spMk id="14" creationId="{B8F00979-027A-47D2-9215-71DF7DF566DE}"/>
          </ac:spMkLst>
        </pc:spChg>
        <pc:spChg chg="del">
          <ac:chgData name="김 성재" userId="1555f3bbe0fac936" providerId="LiveId" clId="{F43B55C2-D55E-47F1-982D-A5DB43B9C1D1}" dt="2018-09-09T16:52:11.190" v="770" actId="478"/>
          <ac:spMkLst>
            <pc:docMk/>
            <pc:sldMk cId="1968822898" sldId="271"/>
            <ac:spMk id="15" creationId="{EF2AB2C5-6F0F-4881-8F12-44B246416E0F}"/>
          </ac:spMkLst>
        </pc:spChg>
        <pc:spChg chg="del">
          <ac:chgData name="김 성재" userId="1555f3bbe0fac936" providerId="LiveId" clId="{F43B55C2-D55E-47F1-982D-A5DB43B9C1D1}" dt="2018-09-09T16:52:11.190" v="770" actId="478"/>
          <ac:spMkLst>
            <pc:docMk/>
            <pc:sldMk cId="1968822898" sldId="271"/>
            <ac:spMk id="16" creationId="{DF8F1013-E5CA-4626-AA45-7C1310C4A681}"/>
          </ac:spMkLst>
        </pc:spChg>
        <pc:spChg chg="add mod">
          <ac:chgData name="김 성재" userId="1555f3bbe0fac936" providerId="LiveId" clId="{F43B55C2-D55E-47F1-982D-A5DB43B9C1D1}" dt="2018-09-09T16:55:31.394" v="1048" actId="1036"/>
          <ac:spMkLst>
            <pc:docMk/>
            <pc:sldMk cId="1968822898" sldId="271"/>
            <ac:spMk id="17" creationId="{83D7849F-E58D-4253-A49B-9EB24587355F}"/>
          </ac:spMkLst>
        </pc:spChg>
      </pc:sldChg>
      <pc:sldChg chg="addSp delSp modSp add del">
        <pc:chgData name="김 성재" userId="1555f3bbe0fac936" providerId="LiveId" clId="{F43B55C2-D55E-47F1-982D-A5DB43B9C1D1}" dt="2018-09-09T17:30:26.726" v="1982" actId="2696"/>
        <pc:sldMkLst>
          <pc:docMk/>
          <pc:sldMk cId="1573066160" sldId="272"/>
        </pc:sldMkLst>
        <pc:spChg chg="del">
          <ac:chgData name="김 성재" userId="1555f3bbe0fac936" providerId="LiveId" clId="{F43B55C2-D55E-47F1-982D-A5DB43B9C1D1}" dt="2018-09-09T17:27:49.664" v="1911" actId="478"/>
          <ac:spMkLst>
            <pc:docMk/>
            <pc:sldMk cId="1573066160" sldId="272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27:32.329" v="1909" actId="20577"/>
          <ac:spMkLst>
            <pc:docMk/>
            <pc:sldMk cId="1573066160" sldId="272"/>
            <ac:spMk id="21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7:49.664" v="1911" actId="478"/>
          <ac:spMkLst>
            <pc:docMk/>
            <pc:sldMk cId="1573066160" sldId="272"/>
            <ac:spMk id="22" creationId="{30B8DFD2-CFD0-4587-BB31-D7D6D141A365}"/>
          </ac:spMkLst>
        </pc:spChg>
        <pc:spChg chg="add mod">
          <ac:chgData name="김 성재" userId="1555f3bbe0fac936" providerId="LiveId" clId="{F43B55C2-D55E-47F1-982D-A5DB43B9C1D1}" dt="2018-09-09T17:29:13.409" v="1943" actId="20577"/>
          <ac:spMkLst>
            <pc:docMk/>
            <pc:sldMk cId="1573066160" sldId="272"/>
            <ac:spMk id="23" creationId="{5AFA1D4C-D0CD-4DE7-A41A-60CC02BAB3E2}"/>
          </ac:spMkLst>
        </pc:spChg>
        <pc:picChg chg="del">
          <ac:chgData name="김 성재" userId="1555f3bbe0fac936" providerId="LiveId" clId="{F43B55C2-D55E-47F1-982D-A5DB43B9C1D1}" dt="2018-09-09T17:27:49.664" v="1911" actId="478"/>
          <ac:picMkLst>
            <pc:docMk/>
            <pc:sldMk cId="1573066160" sldId="272"/>
            <ac:picMk id="3" creationId="{70D422D6-548D-410F-97D4-1EC45F54F2DA}"/>
          </ac:picMkLst>
        </pc:picChg>
        <pc:picChg chg="del">
          <ac:chgData name="김 성재" userId="1555f3bbe0fac936" providerId="LiveId" clId="{F43B55C2-D55E-47F1-982D-A5DB43B9C1D1}" dt="2018-09-09T17:27:49.664" v="1911" actId="478"/>
          <ac:picMkLst>
            <pc:docMk/>
            <pc:sldMk cId="1573066160" sldId="272"/>
            <ac:picMk id="5" creationId="{50F5E739-DA0E-4275-B172-404F2828B7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167" y="2447473"/>
            <a:ext cx="4993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 루트 추천 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006F9-564B-4754-A915-6500F8021854}"/>
              </a:ext>
            </a:extLst>
          </p:cNvPr>
          <p:cNvSpPr/>
          <p:nvPr/>
        </p:nvSpPr>
        <p:spPr>
          <a:xfrm>
            <a:off x="8855521" y="5262547"/>
            <a:ext cx="28807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20133659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6929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2187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6529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41787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Definition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216" y="437393"/>
            <a:ext cx="35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544303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정할 때 경치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맛집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분위기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 등 개인의 기호에 따라 관광지를 선택한다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일반적인 관광지 루트 설계 과정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B2C5-6F0F-4881-8F12-44B246416E0F}"/>
              </a:ext>
            </a:extLst>
          </p:cNvPr>
          <p:cNvSpPr txBox="1"/>
          <p:nvPr/>
        </p:nvSpPr>
        <p:spPr>
          <a:xfrm>
            <a:off x="1966950" y="3245366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 선택 후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루트를 정한다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F1013-E5CA-4626-AA45-7C1310C4A681}"/>
              </a:ext>
            </a:extLst>
          </p:cNvPr>
          <p:cNvSpPr txBox="1"/>
          <p:nvPr/>
        </p:nvSpPr>
        <p:spPr>
          <a:xfrm>
            <a:off x="1966950" y="3946430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루트는 보통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간의 최단거리로 짠다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216" y="437393"/>
            <a:ext cx="35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834663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개인의 기호에 따라 달라지겠지만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유명한 관광지는 보통 유동인구가 많다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해결 제안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CFA40-2672-48A8-A1C8-20BB87FE8916}"/>
              </a:ext>
            </a:extLst>
          </p:cNvPr>
          <p:cNvSpPr txBox="1"/>
          <p:nvPr/>
        </p:nvSpPr>
        <p:spPr>
          <a:xfrm>
            <a:off x="1966951" y="3721332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유동인구와 관광지 간의 거리로 보편적인 관광지 추천 루트를 제시한다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43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Node, Weight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966952" y="2834663"/>
            <a:ext cx="8258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 </a:t>
            </a:r>
          </a:p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이웃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와의 하루 평균 유동인구 수 차이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거리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2363455" y="4694106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Minimum Spanning Tree(MST)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422D6-548D-410F-97D4-1EC45F54F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86" y="2469095"/>
            <a:ext cx="4689445" cy="18486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F5E739-DA0E-4275-B172-404F2828B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39" y="2482931"/>
            <a:ext cx="2566956" cy="18921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B8DFD2-CFD0-4587-BB31-D7D6D141A365}"/>
              </a:ext>
            </a:extLst>
          </p:cNvPr>
          <p:cNvSpPr txBox="1"/>
          <p:nvPr/>
        </p:nvSpPr>
        <p:spPr>
          <a:xfrm>
            <a:off x="7599341" y="4694106"/>
            <a:ext cx="283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Depth First Search(DFS)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83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145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나눔스퀘어 ExtraBold</vt:lpstr>
      <vt:lpstr>나눔스퀘어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성재</cp:lastModifiedBy>
  <cp:revision>3</cp:revision>
  <dcterms:created xsi:type="dcterms:W3CDTF">2017-05-29T09:12:16Z</dcterms:created>
  <dcterms:modified xsi:type="dcterms:W3CDTF">2018-09-09T17:30:28Z</dcterms:modified>
</cp:coreProperties>
</file>