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0" r:id="rId3"/>
    <p:sldId id="263" r:id="rId4"/>
    <p:sldId id="264" r:id="rId5"/>
    <p:sldId id="261" r:id="rId6"/>
    <p:sldId id="258" r:id="rId7"/>
    <p:sldId id="271" r:id="rId8"/>
    <p:sldId id="272" r:id="rId9"/>
    <p:sldId id="273" r:id="rId10"/>
    <p:sldId id="274" r:id="rId11"/>
    <p:sldId id="275" r:id="rId12"/>
    <p:sldId id="276" r:id="rId13"/>
    <p:sldId id="269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7A101-2930-4A88-8424-D78DD14A6157}" v="1053" dt="2018-09-18T18:02:0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0B27A101-2930-4A88-8424-D78DD14A6157}"/>
    <pc:docChg chg="undo custSel delSld modSld sldOrd">
      <pc:chgData name="김 성재" userId="1555f3bbe0fac936" providerId="LiveId" clId="{0B27A101-2930-4A88-8424-D78DD14A6157}" dt="2018-09-18T18:02:04.251" v="1052" actId="2696"/>
      <pc:docMkLst>
        <pc:docMk/>
      </pc:docMkLst>
      <pc:sldChg chg="delSp modSp ord">
        <pc:chgData name="김 성재" userId="1555f3bbe0fac936" providerId="LiveId" clId="{0B27A101-2930-4A88-8424-D78DD14A6157}" dt="2018-09-18T18:01:15.376" v="985" actId="20577"/>
        <pc:sldMkLst>
          <pc:docMk/>
          <pc:sldMk cId="1489070648" sldId="258"/>
        </pc:sldMkLst>
        <pc:spChg chg="mod">
          <ac:chgData name="김 성재" userId="1555f3bbe0fac936" providerId="LiveId" clId="{0B27A101-2930-4A88-8424-D78DD14A6157}" dt="2018-09-18T17:40:09.530" v="35" actId="2057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8:04.719" v="89" actId="20577"/>
          <ac:spMkLst>
            <pc:docMk/>
            <pc:sldMk cId="1489070648" sldId="258"/>
            <ac:spMk id="12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15.376" v="985" actId="20577"/>
          <ac:spMkLst>
            <pc:docMk/>
            <pc:sldMk cId="1489070648" sldId="258"/>
            <ac:spMk id="13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5" creationId="{EF2AB2C5-6F0F-4881-8F12-44B246416E0F}"/>
          </ac:spMkLst>
        </pc:spChg>
        <pc:spChg chg="del mod">
          <ac:chgData name="김 성재" userId="1555f3bbe0fac936" providerId="LiveId" clId="{0B27A101-2930-4A88-8424-D78DD14A6157}" dt="2018-09-18T18:00:53.765" v="956" actId="478"/>
          <ac:spMkLst>
            <pc:docMk/>
            <pc:sldMk cId="1489070648" sldId="258"/>
            <ac:spMk id="16" creationId="{DF8F1013-E5CA-4626-AA45-7C1310C4A681}"/>
          </ac:spMkLst>
        </pc:spChg>
      </pc:sldChg>
      <pc:sldChg chg="delSp modSp">
        <pc:chgData name="김 성재" userId="1555f3bbe0fac936" providerId="LiveId" clId="{0B27A101-2930-4A88-8424-D78DD14A6157}" dt="2018-09-18T18:01:54.628" v="1048" actId="1037"/>
        <pc:sldMkLst>
          <pc:docMk/>
          <pc:sldMk cId="1723337297" sldId="260"/>
        </pc:sldMkLst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9" creationId="{8E9E1906-556D-44F9-8615-EFC13416D910}"/>
          </ac:spMkLst>
        </pc:spChg>
      </pc:sldChg>
      <pc:sldChg chg="modSp">
        <pc:chgData name="김 성재" userId="1555f3bbe0fac936" providerId="LiveId" clId="{0B27A101-2930-4A88-8424-D78DD14A6157}" dt="2018-09-18T17:47:59.632" v="87" actId="20577"/>
        <pc:sldMkLst>
          <pc:docMk/>
          <pc:sldMk cId="3514545922" sldId="261"/>
        </pc:sldMkLst>
        <pc:spChg chg="mod">
          <ac:chgData name="김 성재" userId="1555f3bbe0fac936" providerId="LiveId" clId="{0B27A101-2930-4A88-8424-D78DD14A6157}" dt="2018-09-18T17:47:59.632" v="87" actId="20577"/>
          <ac:spMkLst>
            <pc:docMk/>
            <pc:sldMk cId="3514545922" sldId="261"/>
            <ac:spMk id="2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0:05.061" v="2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3.325" v="50" actId="20577"/>
        <pc:sldMkLst>
          <pc:docMk/>
          <pc:sldMk cId="2963228856" sldId="263"/>
        </pc:sldMkLst>
        <pc:spChg chg="mod">
          <ac:chgData name="김 성재" userId="1555f3bbe0fac936" providerId="LiveId" clId="{0B27A101-2930-4A88-8424-D78DD14A6157}" dt="2018-09-18T17:43:33.325" v="50" actId="20577"/>
          <ac:spMkLst>
            <pc:docMk/>
            <pc:sldMk cId="2963228856" sldId="263"/>
            <ac:spMk id="2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6.367" v="52" actId="20577"/>
        <pc:sldMkLst>
          <pc:docMk/>
          <pc:sldMk cId="2825203591" sldId="264"/>
        </pc:sldMkLst>
        <pc:spChg chg="mod">
          <ac:chgData name="김 성재" userId="1555f3bbe0fac936" providerId="LiveId" clId="{0B27A101-2930-4A88-8424-D78DD14A6157}" dt="2018-09-18T17:43:36.367" v="52" actId="20577"/>
          <ac:spMkLst>
            <pc:docMk/>
            <pc:sldMk cId="2825203591" sldId="264"/>
            <ac:spMk id="20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182" v="1049" actId="2696"/>
        <pc:sldMkLst>
          <pc:docMk/>
          <pc:sldMk cId="2696438821" sldId="270"/>
        </pc:sldMkLst>
      </pc:sldChg>
      <pc:sldChg chg="addSp delSp modSp ord">
        <pc:chgData name="김 성재" userId="1555f3bbe0fac936" providerId="LiveId" clId="{0B27A101-2930-4A88-8424-D78DD14A6157}" dt="2018-09-18T17:51:57.606" v="367" actId="20577"/>
        <pc:sldMkLst>
          <pc:docMk/>
          <pc:sldMk cId="1849831302" sldId="271"/>
        </pc:sldMkLst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12" creationId="{3017432A-E5D9-4291-9852-0DF4EB966D44}"/>
          </ac:spMkLst>
        </pc:spChg>
        <pc:spChg chg="del mod">
          <ac:chgData name="김 성재" userId="1555f3bbe0fac936" providerId="LiveId" clId="{0B27A101-2930-4A88-8424-D78DD14A6157}" dt="2018-09-18T17:48:47.145" v="97" actId="478"/>
          <ac:spMkLst>
            <pc:docMk/>
            <pc:sldMk cId="1849831302" sldId="271"/>
            <ac:spMk id="19" creationId="{00000000-0000-0000-0000-000000000000}"/>
          </ac:spMkLst>
        </pc:spChg>
        <pc:spChg chg="mod">
          <ac:chgData name="김 성재" userId="1555f3bbe0fac936" providerId="LiveId" clId="{0B27A101-2930-4A88-8424-D78DD14A6157}" dt="2018-09-18T17:51:57.606" v="367" actId="20577"/>
          <ac:spMkLst>
            <pc:docMk/>
            <pc:sldMk cId="1849831302" sldId="271"/>
            <ac:spMk id="20" creationId="{00000000-0000-0000-0000-000000000000}"/>
          </ac:spMkLst>
        </pc:spChg>
        <pc:spChg chg="del">
          <ac:chgData name="김 성재" userId="1555f3bbe0fac936" providerId="LiveId" clId="{0B27A101-2930-4A88-8424-D78DD14A6157}" dt="2018-09-18T17:47:30.389" v="56" actId="478"/>
          <ac:spMkLst>
            <pc:docMk/>
            <pc:sldMk cId="1849831302" sldId="271"/>
            <ac:spMk id="22" creationId="{30B8DFD2-CFD0-4587-BB31-D7D6D141A365}"/>
          </ac:spMkLst>
        </pc:spChg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23" creationId="{1E14A127-3621-4A8F-98EC-8FCDE8EDDFA2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4" creationId="{8CD43ED0-A243-415F-ADA9-FE5444680D04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5" creationId="{7805C8D3-961E-4769-9D00-819BB7212827}"/>
          </ac:spMkLst>
        </pc:spChg>
        <pc:spChg chg="add">
          <ac:chgData name="김 성재" userId="1555f3bbe0fac936" providerId="LiveId" clId="{0B27A101-2930-4A88-8424-D78DD14A6157}" dt="2018-09-18T17:48:47.326" v="98"/>
          <ac:spMkLst>
            <pc:docMk/>
            <pc:sldMk cId="1849831302" sldId="271"/>
            <ac:spMk id="26" creationId="{798EEFD0-0952-48B1-AA63-71D3AADBCB75}"/>
          </ac:spMkLst>
        </pc:spChg>
        <pc:picChg chg="mod">
          <ac:chgData name="김 성재" userId="1555f3bbe0fac936" providerId="LiveId" clId="{0B27A101-2930-4A88-8424-D78DD14A6157}" dt="2018-09-18T17:47:49.479" v="85" actId="1037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0B27A101-2930-4A88-8424-D78DD14A6157}" dt="2018-09-18T17:47:40.751" v="59" actId="1076"/>
          <ac:picMkLst>
            <pc:docMk/>
            <pc:sldMk cId="1849831302" sldId="271"/>
            <ac:picMk id="4" creationId="{A014040B-4C45-4055-82FE-27F5266DB971}"/>
          </ac:picMkLst>
        </pc:picChg>
        <pc:picChg chg="del">
          <ac:chgData name="김 성재" userId="1555f3bbe0fac936" providerId="LiveId" clId="{0B27A101-2930-4A88-8424-D78DD14A6157}" dt="2018-09-18T17:47:29.311" v="55" actId="478"/>
          <ac:picMkLst>
            <pc:docMk/>
            <pc:sldMk cId="1849831302" sldId="271"/>
            <ac:picMk id="5" creationId="{50F5E739-DA0E-4275-B172-404F2828B774}"/>
          </ac:picMkLst>
        </pc:picChg>
        <pc:cxnChg chg="del">
          <ac:chgData name="김 성재" userId="1555f3bbe0fac936" providerId="LiveId" clId="{0B27A101-2930-4A88-8424-D78DD14A6157}" dt="2018-09-18T17:48:47.145" v="97" actId="478"/>
          <ac:cxnSpMkLst>
            <pc:docMk/>
            <pc:sldMk cId="1849831302" sldId="271"/>
            <ac:cxnSpMk id="18" creationId="{00000000-0000-0000-0000-000000000000}"/>
          </ac:cxnSpMkLst>
        </pc:cxnChg>
        <pc:cxnChg chg="add">
          <ac:chgData name="김 성재" userId="1555f3bbe0fac936" providerId="LiveId" clId="{0B27A101-2930-4A88-8424-D78DD14A6157}" dt="2018-09-18T17:48:47.326" v="98"/>
          <ac:cxnSpMkLst>
            <pc:docMk/>
            <pc:sldMk cId="1849831302" sldId="271"/>
            <ac:cxnSpMk id="27" creationId="{A98180DF-1885-494D-AE5B-B83A9F170904}"/>
          </ac:cxnSpMkLst>
        </pc:cxnChg>
      </pc:sldChg>
      <pc:sldChg chg="modSp del">
        <pc:chgData name="김 성재" userId="1555f3bbe0fac936" providerId="LiveId" clId="{0B27A101-2930-4A88-8424-D78DD14A6157}" dt="2018-09-18T18:01:40.069" v="986" actId="2696"/>
        <pc:sldMkLst>
          <pc:docMk/>
          <pc:sldMk cId="1369154930" sldId="272"/>
        </pc:sldMkLst>
        <pc:spChg chg="mod">
          <ac:chgData name="김 성재" userId="1555f3bbe0fac936" providerId="LiveId" clId="{0B27A101-2930-4A88-8424-D78DD14A6157}" dt="2018-09-18T17:48:08.791" v="91" actId="20577"/>
          <ac:spMkLst>
            <pc:docMk/>
            <pc:sldMk cId="1369154930" sldId="272"/>
            <ac:spMk id="12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205" v="1050" actId="2696"/>
        <pc:sldMkLst>
          <pc:docMk/>
          <pc:sldMk cId="4221235293" sldId="273"/>
        </pc:sldMkLst>
      </pc:sldChg>
      <pc:sldChg chg="del">
        <pc:chgData name="김 성재" userId="1555f3bbe0fac936" providerId="LiveId" clId="{0B27A101-2930-4A88-8424-D78DD14A6157}" dt="2018-09-18T18:02:04.227" v="1051" actId="2696"/>
        <pc:sldMkLst>
          <pc:docMk/>
          <pc:sldMk cId="698549552" sldId="274"/>
        </pc:sldMkLst>
      </pc:sldChg>
      <pc:sldChg chg="del">
        <pc:chgData name="김 성재" userId="1555f3bbe0fac936" providerId="LiveId" clId="{0B27A101-2930-4A88-8424-D78DD14A6157}" dt="2018-09-18T18:02:04.251" v="1052" actId="2696"/>
        <pc:sldMkLst>
          <pc:docMk/>
          <pc:sldMk cId="2419278860" sldId="275"/>
        </pc:sldMkLst>
      </pc:sldChg>
    </pc:docChg>
  </pc:docChgLst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11T18:01:29.412" v="3017" actId="20577"/>
      <pc:docMkLst>
        <pc:docMk/>
      </pc:docMkLst>
      <pc:sldChg chg="addSp delSp modSp">
        <pc:chgData name="김 성재" userId="1555f3bbe0fac936" providerId="LiveId" clId="{F43B55C2-D55E-47F1-982D-A5DB43B9C1D1}" dt="2018-09-09T17:41:27.270" v="2014" actId="1076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41:27.270" v="2014" actId="1076"/>
          <ac:spMkLst>
            <pc:docMk/>
            <pc:sldMk cId="228288368" sldId="257"/>
            <ac:spMk id="4" creationId="{9CB006F9-564B-4754-A915-6500F8021854}"/>
          </ac:spMkLst>
        </pc:spChg>
        <pc:spChg chg="add del mod">
          <ac:chgData name="김 성재" userId="1555f3bbe0fac936" providerId="LiveId" clId="{F43B55C2-D55E-47F1-982D-A5DB43B9C1D1}" dt="2018-09-09T17:41:07.274" v="2013" actId="478"/>
          <ac:spMkLst>
            <pc:docMk/>
            <pc:sldMk cId="228288368" sldId="257"/>
            <ac:spMk id="5" creationId="{4F7050B9-F1DC-487D-BFF5-985575960266}"/>
          </ac:spMkLst>
        </pc:spChg>
      </pc:sldChg>
      <pc:sldChg chg="addSp delSp modSp ord">
        <pc:chgData name="김 성재" userId="1555f3bbe0fac936" providerId="LiveId" clId="{F43B55C2-D55E-47F1-982D-A5DB43B9C1D1}" dt="2018-09-11T17:36:29.963" v="2021" actId="20577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11T17:36:29.963" v="2021" actId="20577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addSp delSp modSp">
        <pc:chgData name="김 성재" userId="1555f3bbe0fac936" providerId="LiveId" clId="{F43B55C2-D55E-47F1-982D-A5DB43B9C1D1}" dt="2018-09-11T17:54:48.426" v="2937" actId="20577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5.313" v="2927" actId="1076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32.284" v="2931" actId="20577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48.426" v="2937" actId="20577"/>
          <ac:spMkLst>
            <pc:docMk/>
            <pc:sldMk cId="1723337297" sldId="260"/>
            <ac:spMk id="9" creationId="{8E9E1906-556D-44F9-8615-EFC13416D91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11T17:53:54.248" v="2869" actId="1076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3:54.248" v="2869" actId="1076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3:49.923" v="2868" actId="20577"/>
          <ac:spMkLst>
            <pc:docMk/>
            <pc:sldMk cId="2825203591" sldId="264"/>
            <ac:spMk id="21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11T17:43:39.594" v="2463" actId="122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11T17:43:39.594" v="2463" actId="122"/>
          <ac:spMkLst>
            <pc:docMk/>
            <pc:sldMk cId="1849831302" sldId="271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7:39:12.539" v="2309" actId="1076"/>
        <pc:sldMkLst>
          <pc:docMk/>
          <pc:sldMk cId="1369154930" sldId="272"/>
        </pc:sldMkLst>
        <pc:spChg chg="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11T17:36:40.154" v="2033"/>
          <ac:spMkLst>
            <pc:docMk/>
            <pc:sldMk cId="1369154930" sldId="272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5" creationId="{EF2AB2C5-6F0F-4881-8F12-44B246416E0F}"/>
          </ac:spMkLst>
        </pc:spChg>
        <pc:spChg chg="add del mod">
          <ac:chgData name="김 성재" userId="1555f3bbe0fac936" providerId="LiveId" clId="{F43B55C2-D55E-47F1-982D-A5DB43B9C1D1}" dt="2018-09-11T17:38:55.750" v="2304" actId="478"/>
          <ac:spMkLst>
            <pc:docMk/>
            <pc:sldMk cId="1369154930" sldId="272"/>
            <ac:spMk id="16" creationId="{DF8F1013-E5CA-4626-AA45-7C1310C4A681}"/>
          </ac:spMkLst>
        </pc:spChg>
      </pc:sldChg>
      <pc:sldChg chg="modSp add ord">
        <pc:chgData name="김 성재" userId="1555f3bbe0fac936" providerId="LiveId" clId="{F43B55C2-D55E-47F1-982D-A5DB43B9C1D1}" dt="2018-09-11T17:58:16.929" v="2960" actId="20577"/>
        <pc:sldMkLst>
          <pc:docMk/>
          <pc:sldMk cId="4221235293" sldId="273"/>
        </pc:sldMkLst>
        <pc:spChg chg="mod">
          <ac:chgData name="김 성재" userId="1555f3bbe0fac936" providerId="LiveId" clId="{F43B55C2-D55E-47F1-982D-A5DB43B9C1D1}" dt="2018-09-11T17:58:16.929" v="2960" actId="20577"/>
          <ac:spMkLst>
            <pc:docMk/>
            <pc:sldMk cId="4221235293" sldId="273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5:00.934" v="2947" actId="20577"/>
          <ac:spMkLst>
            <pc:docMk/>
            <pc:sldMk cId="4221235293" sldId="273"/>
            <ac:spMk id="3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11T17:58:30.745" v="2982" actId="20577"/>
        <pc:sldMkLst>
          <pc:docMk/>
          <pc:sldMk cId="698549552" sldId="274"/>
        </pc:sldMkLst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11T17:58:20.152" v="2964" actId="20577"/>
          <ac:spMkLst>
            <pc:docMk/>
            <pc:sldMk cId="698549552" sldId="27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14.739" v="2958" actId="20577"/>
          <ac:spMkLst>
            <pc:docMk/>
            <pc:sldMk cId="698549552" sldId="274"/>
            <ac:spMk id="20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30.745" v="2982" actId="20577"/>
          <ac:spMkLst>
            <pc:docMk/>
            <pc:sldMk cId="698549552" sldId="274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2" creationId="{30B8DFD2-CFD0-4587-BB31-D7D6D141A365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11T17:57:07.987" v="2953" actId="1076"/>
          <ac:picMkLst>
            <pc:docMk/>
            <pc:sldMk cId="698549552" sldId="274"/>
            <ac:picMk id="2" creationId="{2CEBFE35-F173-4DC4-80E0-02C6D9CE638B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11T17:58:10.616" v="2956" actId="1076"/>
          <ac:picMkLst>
            <pc:docMk/>
            <pc:sldMk cId="698549552" sldId="274"/>
            <ac:picMk id="4" creationId="{AE3E39F2-67B4-4893-BA24-E452604C7301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8:01:29.412" v="3017" actId="20577"/>
        <pc:sldMkLst>
          <pc:docMk/>
          <pc:sldMk cId="2419278860" sldId="275"/>
        </pc:sldMkLst>
        <pc:spChg chg="add mod">
          <ac:chgData name="김 성재" userId="1555f3bbe0fac936" providerId="LiveId" clId="{F43B55C2-D55E-47F1-982D-A5DB43B9C1D1}" dt="2018-09-11T18:01:16.309" v="3011" actId="692"/>
          <ac:spMkLst>
            <pc:docMk/>
            <pc:sldMk cId="2419278860" sldId="275"/>
            <ac:spMk id="5" creationId="{D3326807-9290-41A9-9920-BEDC3301F011}"/>
          </ac:spMkLst>
        </pc:spChg>
        <pc:spChg chg="mod">
          <ac:chgData name="김 성재" userId="1555f3bbe0fac936" providerId="LiveId" clId="{F43B55C2-D55E-47F1-982D-A5DB43B9C1D1}" dt="2018-09-11T18:01:29.412" v="3017" actId="20577"/>
          <ac:spMkLst>
            <pc:docMk/>
            <pc:sldMk cId="2419278860" sldId="275"/>
            <ac:spMk id="21" creationId="{00000000-0000-0000-0000-000000000000}"/>
          </ac:spMkLst>
        </pc:spChg>
        <pc:picChg chg="del">
          <ac:chgData name="김 성재" userId="1555f3bbe0fac936" providerId="LiveId" clId="{F43B55C2-D55E-47F1-982D-A5DB43B9C1D1}" dt="2018-09-11T17:58:35.377" v="2989" actId="478"/>
          <ac:picMkLst>
            <pc:docMk/>
            <pc:sldMk cId="2419278860" sldId="275"/>
            <ac:picMk id="2" creationId="{2CEBFE35-F173-4DC4-80E0-02C6D9CE638B}"/>
          </ac:picMkLst>
        </pc:picChg>
        <pc:picChg chg="add mod">
          <ac:chgData name="김 성재" userId="1555f3bbe0fac936" providerId="LiveId" clId="{F43B55C2-D55E-47F1-982D-A5DB43B9C1D1}" dt="2018-09-11T18:00:46.650" v="2993" actId="1076"/>
          <ac:picMkLst>
            <pc:docMk/>
            <pc:sldMk cId="2419278860" sldId="275"/>
            <ac:picMk id="3" creationId="{BC25CD2B-35C4-435C-946F-048BCE9312E5}"/>
          </ac:picMkLst>
        </pc:picChg>
        <pc:picChg chg="del">
          <ac:chgData name="김 성재" userId="1555f3bbe0fac936" providerId="LiveId" clId="{F43B55C2-D55E-47F1-982D-A5DB43B9C1D1}" dt="2018-09-11T17:58:35.656" v="2990" actId="478"/>
          <ac:picMkLst>
            <pc:docMk/>
            <pc:sldMk cId="2419278860" sldId="275"/>
            <ac:picMk id="4" creationId="{AE3E39F2-67B4-4893-BA24-E452604C7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9006523" y="5371603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76459" y="43739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D27DBD3-5EA0-4C9F-BC0F-2175274A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551" y="1761221"/>
            <a:ext cx="2534006" cy="42117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CEE43C-8286-463D-A47E-F9967EFB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18" y="1761221"/>
            <a:ext cx="2540968" cy="42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026522" y="437393"/>
            <a:ext cx="229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5513" y="989148"/>
            <a:ext cx="123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4E6F966-2B13-4010-9B27-49C5EDB4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2008202"/>
            <a:ext cx="7773140" cy="30979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2930E-C298-4F3F-A20D-B0822371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576" y="1514475"/>
            <a:ext cx="3448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026522" y="437393"/>
            <a:ext cx="229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5513" y="989148"/>
            <a:ext cx="1239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99DBE-FBD7-426F-97A3-5D5273EF1AFC}"/>
              </a:ext>
            </a:extLst>
          </p:cNvPr>
          <p:cNvSpPr txBox="1"/>
          <p:nvPr/>
        </p:nvSpPr>
        <p:spPr>
          <a:xfrm>
            <a:off x="996244" y="2613392"/>
            <a:ext cx="10199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유동인구 차이를 통해 결과를 도출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실세계에서의 실질적인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유동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인구라고 보기에 어렵다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 결과값 또한 원하는 결과물과 다르다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개선점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vertex(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평균 거리 안에 있는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에만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15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68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026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485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61626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Solving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A75FE7-F5A5-4A3C-AA2E-970EFF4E91E1}"/>
              </a:ext>
            </a:extLst>
          </p:cNvPr>
          <p:cNvSpPr txBox="1"/>
          <p:nvPr/>
        </p:nvSpPr>
        <p:spPr>
          <a:xfrm>
            <a:off x="6677085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637DA2-0E57-4A6B-9FF7-56D81F6F297C}"/>
              </a:ext>
            </a:extLst>
          </p:cNvPr>
          <p:cNvSpPr/>
          <p:nvPr/>
        </p:nvSpPr>
        <p:spPr>
          <a:xfrm>
            <a:off x="6611226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Implementation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C190E-C4F3-4357-A9A0-7F18FDB08A0B}"/>
              </a:ext>
            </a:extLst>
          </p:cNvPr>
          <p:cNvSpPr txBox="1"/>
          <p:nvPr/>
        </p:nvSpPr>
        <p:spPr>
          <a:xfrm>
            <a:off x="9649518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6C6AF-8F57-4645-B5BB-BB999BDB7AD2}"/>
              </a:ext>
            </a:extLst>
          </p:cNvPr>
          <p:cNvSpPr/>
          <p:nvPr/>
        </p:nvSpPr>
        <p:spPr>
          <a:xfrm>
            <a:off x="958365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Vertex, Edge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1962208"/>
            <a:ext cx="8258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 (Node)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(Weight)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차이의 절대값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클수록 두 관광지 사이의 왕래가 적다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작을수록 두 관광지 사이의 왕래가 잦다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 별 유동인구 수  또는 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계절간 의 차이로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표현 가능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Static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값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- 1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합연산을 통해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Solving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695228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거리의 평균을 낸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평균을 넘는 거리는 잇지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(edge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거리가 넘는다는 것은 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맞지 않음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issue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618235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관광지보다 주변 상권의 유동인구가 많은 경우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상권 주민 으로 판단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유동인구는 관광지 유동인구에 영향을 미치지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830793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" y="2469095"/>
            <a:ext cx="4689445" cy="18486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14A127-3621-4A8F-98EC-8FCDE8EDDFA2}"/>
              </a:ext>
            </a:extLst>
          </p:cNvPr>
          <p:cNvSpPr txBox="1"/>
          <p:nvPr/>
        </p:nvSpPr>
        <p:spPr>
          <a:xfrm>
            <a:off x="1830793" y="5010483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(Kruskal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4040B-4C45-4055-82FE-27F5266DB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0" y="2313828"/>
            <a:ext cx="5391902" cy="3419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platform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D5391C0-38A4-4C05-BB65-9F10B575D7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7" y="2071708"/>
            <a:ext cx="5239285" cy="19187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A4FEA6-B28D-4C69-854F-736C7345F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21" y="1959527"/>
            <a:ext cx="2143125" cy="2143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3B6373-A6E1-4682-A82A-7D12238FC0E6}"/>
              </a:ext>
            </a:extLst>
          </p:cNvPr>
          <p:cNvSpPr txBox="1"/>
          <p:nvPr/>
        </p:nvSpPr>
        <p:spPr>
          <a:xfrm>
            <a:off x="1469432" y="4556322"/>
            <a:ext cx="905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위치를 기반한 그래프이기 때문에 구글 지도를 통한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가장 명확하고 올바른 시각화를 제공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28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platform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76459" y="43739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AFE315D-259C-403D-954A-1FDD9707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47" y="2837268"/>
            <a:ext cx="3038475" cy="1552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AEDE25-6A1E-4EFF-B080-D0959CAD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8" y="2599144"/>
            <a:ext cx="18478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745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234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나눔스퀘어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10</cp:revision>
  <dcterms:created xsi:type="dcterms:W3CDTF">2017-05-29T09:12:16Z</dcterms:created>
  <dcterms:modified xsi:type="dcterms:W3CDTF">2018-10-09T18:45:14Z</dcterms:modified>
</cp:coreProperties>
</file>