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1"/>
  </p:notesMasterIdLst>
  <p:sldIdLst>
    <p:sldId id="257" r:id="rId2"/>
    <p:sldId id="260" r:id="rId3"/>
    <p:sldId id="263" r:id="rId4"/>
    <p:sldId id="264" r:id="rId5"/>
    <p:sldId id="261" r:id="rId6"/>
    <p:sldId id="258" r:id="rId7"/>
    <p:sldId id="271" r:id="rId8"/>
    <p:sldId id="272" r:id="rId9"/>
    <p:sldId id="269" r:id="rId10"/>
  </p:sldIdLst>
  <p:sldSz cx="12192000" cy="6858000"/>
  <p:notesSz cx="6858000" cy="9144000"/>
  <p:embeddedFontLst>
    <p:embeddedFont>
      <p:font typeface="나눔스퀘어 Bold" panose="020B0600000101010101" pitchFamily="50" charset="-127"/>
      <p:bold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7A101-2930-4A88-8424-D78DD14A6157}" v="1053" dt="2018-09-18T18:02:0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재" userId="1555f3bbe0fac936" providerId="LiveId" clId="{0B27A101-2930-4A88-8424-D78DD14A6157}"/>
    <pc:docChg chg="undo custSel delSld modSld sldOrd">
      <pc:chgData name="김 성재" userId="1555f3bbe0fac936" providerId="LiveId" clId="{0B27A101-2930-4A88-8424-D78DD14A6157}" dt="2018-09-18T18:02:04.251" v="1052" actId="2696"/>
      <pc:docMkLst>
        <pc:docMk/>
      </pc:docMkLst>
      <pc:sldChg chg="delSp modSp ord">
        <pc:chgData name="김 성재" userId="1555f3bbe0fac936" providerId="LiveId" clId="{0B27A101-2930-4A88-8424-D78DD14A6157}" dt="2018-09-18T18:01:15.376" v="985" actId="20577"/>
        <pc:sldMkLst>
          <pc:docMk/>
          <pc:sldMk cId="1489070648" sldId="258"/>
        </pc:sldMkLst>
        <pc:spChg chg="mod">
          <ac:chgData name="김 성재" userId="1555f3bbe0fac936" providerId="LiveId" clId="{0B27A101-2930-4A88-8424-D78DD14A6157}" dt="2018-09-18T17:40:09.530" v="35" actId="2057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0:58.484" v="972" actId="1036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0B27A101-2930-4A88-8424-D78DD14A6157}" dt="2018-09-18T17:48:04.719" v="89" actId="20577"/>
          <ac:spMkLst>
            <pc:docMk/>
            <pc:sldMk cId="1489070648" sldId="258"/>
            <ac:spMk id="12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15.376" v="985" actId="20577"/>
          <ac:spMkLst>
            <pc:docMk/>
            <pc:sldMk cId="1489070648" sldId="258"/>
            <ac:spMk id="13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0:58.484" v="972" actId="1036"/>
          <ac:spMkLst>
            <pc:docMk/>
            <pc:sldMk cId="1489070648" sldId="258"/>
            <ac:spMk id="15" creationId="{EF2AB2C5-6F0F-4881-8F12-44B246416E0F}"/>
          </ac:spMkLst>
        </pc:spChg>
        <pc:spChg chg="del mod">
          <ac:chgData name="김 성재" userId="1555f3bbe0fac936" providerId="LiveId" clId="{0B27A101-2930-4A88-8424-D78DD14A6157}" dt="2018-09-18T18:00:53.765" v="956" actId="478"/>
          <ac:spMkLst>
            <pc:docMk/>
            <pc:sldMk cId="1489070648" sldId="258"/>
            <ac:spMk id="16" creationId="{DF8F1013-E5CA-4626-AA45-7C1310C4A681}"/>
          </ac:spMkLst>
        </pc:spChg>
      </pc:sldChg>
      <pc:sldChg chg="delSp modSp">
        <pc:chgData name="김 성재" userId="1555f3bbe0fac936" providerId="LiveId" clId="{0B27A101-2930-4A88-8424-D78DD14A6157}" dt="2018-09-18T18:01:54.628" v="1048" actId="1037"/>
        <pc:sldMkLst>
          <pc:docMk/>
          <pc:sldMk cId="1723337297" sldId="260"/>
        </pc:sldMkLst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0B27A101-2930-4A88-8424-D78DD14A6157}" dt="2018-09-18T18:01:45.635" v="987" actId="478"/>
          <ac:spMkLst>
            <pc:docMk/>
            <pc:sldMk cId="1723337297" sldId="260"/>
            <ac:spMk id="8" creationId="{521984E1-2345-4543-A176-80D28EF28D85}"/>
          </ac:spMkLst>
        </pc:spChg>
        <pc:spChg chg="del">
          <ac:chgData name="김 성재" userId="1555f3bbe0fac936" providerId="LiveId" clId="{0B27A101-2930-4A88-8424-D78DD14A6157}" dt="2018-09-18T18:01:45.635" v="987" actId="478"/>
          <ac:spMkLst>
            <pc:docMk/>
            <pc:sldMk cId="1723337297" sldId="260"/>
            <ac:spMk id="9" creationId="{8E9E1906-556D-44F9-8615-EFC13416D910}"/>
          </ac:spMkLst>
        </pc:spChg>
      </pc:sldChg>
      <pc:sldChg chg="modSp">
        <pc:chgData name="김 성재" userId="1555f3bbe0fac936" providerId="LiveId" clId="{0B27A101-2930-4A88-8424-D78DD14A6157}" dt="2018-09-18T17:47:59.632" v="87" actId="20577"/>
        <pc:sldMkLst>
          <pc:docMk/>
          <pc:sldMk cId="3514545922" sldId="261"/>
        </pc:sldMkLst>
        <pc:spChg chg="mod">
          <ac:chgData name="김 성재" userId="1555f3bbe0fac936" providerId="LiveId" clId="{0B27A101-2930-4A88-8424-D78DD14A6157}" dt="2018-09-18T17:47:59.632" v="87" actId="20577"/>
          <ac:spMkLst>
            <pc:docMk/>
            <pc:sldMk cId="3514545922" sldId="261"/>
            <ac:spMk id="2" creationId="{00000000-0000-0000-0000-000000000000}"/>
          </ac:spMkLst>
        </pc:spChg>
        <pc:spChg chg="mod">
          <ac:chgData name="김 성재" userId="1555f3bbe0fac936" providerId="LiveId" clId="{0B27A101-2930-4A88-8424-D78DD14A6157}" dt="2018-09-18T17:40:05.061" v="2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modSp ord">
        <pc:chgData name="김 성재" userId="1555f3bbe0fac936" providerId="LiveId" clId="{0B27A101-2930-4A88-8424-D78DD14A6157}" dt="2018-09-18T17:43:33.325" v="50" actId="20577"/>
        <pc:sldMkLst>
          <pc:docMk/>
          <pc:sldMk cId="2963228856" sldId="263"/>
        </pc:sldMkLst>
        <pc:spChg chg="mod">
          <ac:chgData name="김 성재" userId="1555f3bbe0fac936" providerId="LiveId" clId="{0B27A101-2930-4A88-8424-D78DD14A6157}" dt="2018-09-18T17:43:33.325" v="50" actId="20577"/>
          <ac:spMkLst>
            <pc:docMk/>
            <pc:sldMk cId="2963228856" sldId="263"/>
            <ac:spMk id="2" creationId="{00000000-0000-0000-0000-000000000000}"/>
          </ac:spMkLst>
        </pc:spChg>
      </pc:sldChg>
      <pc:sldChg chg="modSp ord">
        <pc:chgData name="김 성재" userId="1555f3bbe0fac936" providerId="LiveId" clId="{0B27A101-2930-4A88-8424-D78DD14A6157}" dt="2018-09-18T17:43:36.367" v="52" actId="20577"/>
        <pc:sldMkLst>
          <pc:docMk/>
          <pc:sldMk cId="2825203591" sldId="264"/>
        </pc:sldMkLst>
        <pc:spChg chg="mod">
          <ac:chgData name="김 성재" userId="1555f3bbe0fac936" providerId="LiveId" clId="{0B27A101-2930-4A88-8424-D78DD14A6157}" dt="2018-09-18T17:43:36.367" v="52" actId="20577"/>
          <ac:spMkLst>
            <pc:docMk/>
            <pc:sldMk cId="2825203591" sldId="264"/>
            <ac:spMk id="20" creationId="{00000000-0000-0000-0000-000000000000}"/>
          </ac:spMkLst>
        </pc:spChg>
      </pc:sldChg>
      <pc:sldChg chg="del">
        <pc:chgData name="김 성재" userId="1555f3bbe0fac936" providerId="LiveId" clId="{0B27A101-2930-4A88-8424-D78DD14A6157}" dt="2018-09-18T18:02:04.182" v="1049" actId="2696"/>
        <pc:sldMkLst>
          <pc:docMk/>
          <pc:sldMk cId="2696438821" sldId="270"/>
        </pc:sldMkLst>
      </pc:sldChg>
      <pc:sldChg chg="addSp delSp modSp ord">
        <pc:chgData name="김 성재" userId="1555f3bbe0fac936" providerId="LiveId" clId="{0B27A101-2930-4A88-8424-D78DD14A6157}" dt="2018-09-18T17:51:57.606" v="367" actId="20577"/>
        <pc:sldMkLst>
          <pc:docMk/>
          <pc:sldMk cId="1849831302" sldId="271"/>
        </pc:sldMkLst>
        <pc:spChg chg="mod">
          <ac:chgData name="김 성재" userId="1555f3bbe0fac936" providerId="LiveId" clId="{0B27A101-2930-4A88-8424-D78DD14A6157}" dt="2018-09-18T17:47:49.479" v="85" actId="1037"/>
          <ac:spMkLst>
            <pc:docMk/>
            <pc:sldMk cId="1849831302" sldId="271"/>
            <ac:spMk id="12" creationId="{3017432A-E5D9-4291-9852-0DF4EB966D44}"/>
          </ac:spMkLst>
        </pc:spChg>
        <pc:spChg chg="del mod">
          <ac:chgData name="김 성재" userId="1555f3bbe0fac936" providerId="LiveId" clId="{0B27A101-2930-4A88-8424-D78DD14A6157}" dt="2018-09-18T17:48:47.145" v="97" actId="478"/>
          <ac:spMkLst>
            <pc:docMk/>
            <pc:sldMk cId="1849831302" sldId="271"/>
            <ac:spMk id="19" creationId="{00000000-0000-0000-0000-000000000000}"/>
          </ac:spMkLst>
        </pc:spChg>
        <pc:spChg chg="mod">
          <ac:chgData name="김 성재" userId="1555f3bbe0fac936" providerId="LiveId" clId="{0B27A101-2930-4A88-8424-D78DD14A6157}" dt="2018-09-18T17:51:57.606" v="367" actId="20577"/>
          <ac:spMkLst>
            <pc:docMk/>
            <pc:sldMk cId="1849831302" sldId="271"/>
            <ac:spMk id="20" creationId="{00000000-0000-0000-0000-000000000000}"/>
          </ac:spMkLst>
        </pc:spChg>
        <pc:spChg chg="del">
          <ac:chgData name="김 성재" userId="1555f3bbe0fac936" providerId="LiveId" clId="{0B27A101-2930-4A88-8424-D78DD14A6157}" dt="2018-09-18T17:47:30.389" v="56" actId="478"/>
          <ac:spMkLst>
            <pc:docMk/>
            <pc:sldMk cId="1849831302" sldId="271"/>
            <ac:spMk id="22" creationId="{30B8DFD2-CFD0-4587-BB31-D7D6D141A365}"/>
          </ac:spMkLst>
        </pc:spChg>
        <pc:spChg chg="mod">
          <ac:chgData name="김 성재" userId="1555f3bbe0fac936" providerId="LiveId" clId="{0B27A101-2930-4A88-8424-D78DD14A6157}" dt="2018-09-18T17:47:49.479" v="85" actId="1037"/>
          <ac:spMkLst>
            <pc:docMk/>
            <pc:sldMk cId="1849831302" sldId="271"/>
            <ac:spMk id="23" creationId="{1E14A127-3621-4A8F-98EC-8FCDE8EDDFA2}"/>
          </ac:spMkLst>
        </pc:spChg>
        <pc:spChg chg="add mod">
          <ac:chgData name="김 성재" userId="1555f3bbe0fac936" providerId="LiveId" clId="{0B27A101-2930-4A88-8424-D78DD14A6157}" dt="2018-09-18T17:48:34.543" v="96" actId="571"/>
          <ac:spMkLst>
            <pc:docMk/>
            <pc:sldMk cId="1849831302" sldId="271"/>
            <ac:spMk id="24" creationId="{8CD43ED0-A243-415F-ADA9-FE5444680D04}"/>
          </ac:spMkLst>
        </pc:spChg>
        <pc:spChg chg="add mod">
          <ac:chgData name="김 성재" userId="1555f3bbe0fac936" providerId="LiveId" clId="{0B27A101-2930-4A88-8424-D78DD14A6157}" dt="2018-09-18T17:48:34.543" v="96" actId="571"/>
          <ac:spMkLst>
            <pc:docMk/>
            <pc:sldMk cId="1849831302" sldId="271"/>
            <ac:spMk id="25" creationId="{7805C8D3-961E-4769-9D00-819BB7212827}"/>
          </ac:spMkLst>
        </pc:spChg>
        <pc:spChg chg="add">
          <ac:chgData name="김 성재" userId="1555f3bbe0fac936" providerId="LiveId" clId="{0B27A101-2930-4A88-8424-D78DD14A6157}" dt="2018-09-18T17:48:47.326" v="98"/>
          <ac:spMkLst>
            <pc:docMk/>
            <pc:sldMk cId="1849831302" sldId="271"/>
            <ac:spMk id="26" creationId="{798EEFD0-0952-48B1-AA63-71D3AADBCB75}"/>
          </ac:spMkLst>
        </pc:spChg>
        <pc:picChg chg="mod">
          <ac:chgData name="김 성재" userId="1555f3bbe0fac936" providerId="LiveId" clId="{0B27A101-2930-4A88-8424-D78DD14A6157}" dt="2018-09-18T17:47:49.479" v="85" actId="1037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0B27A101-2930-4A88-8424-D78DD14A6157}" dt="2018-09-18T17:47:40.751" v="59" actId="1076"/>
          <ac:picMkLst>
            <pc:docMk/>
            <pc:sldMk cId="1849831302" sldId="271"/>
            <ac:picMk id="4" creationId="{A014040B-4C45-4055-82FE-27F5266DB971}"/>
          </ac:picMkLst>
        </pc:picChg>
        <pc:picChg chg="del">
          <ac:chgData name="김 성재" userId="1555f3bbe0fac936" providerId="LiveId" clId="{0B27A101-2930-4A88-8424-D78DD14A6157}" dt="2018-09-18T17:47:29.311" v="55" actId="478"/>
          <ac:picMkLst>
            <pc:docMk/>
            <pc:sldMk cId="1849831302" sldId="271"/>
            <ac:picMk id="5" creationId="{50F5E739-DA0E-4275-B172-404F2828B774}"/>
          </ac:picMkLst>
        </pc:picChg>
        <pc:cxnChg chg="del">
          <ac:chgData name="김 성재" userId="1555f3bbe0fac936" providerId="LiveId" clId="{0B27A101-2930-4A88-8424-D78DD14A6157}" dt="2018-09-18T17:48:47.145" v="97" actId="478"/>
          <ac:cxnSpMkLst>
            <pc:docMk/>
            <pc:sldMk cId="1849831302" sldId="271"/>
            <ac:cxnSpMk id="18" creationId="{00000000-0000-0000-0000-000000000000}"/>
          </ac:cxnSpMkLst>
        </pc:cxnChg>
        <pc:cxnChg chg="add">
          <ac:chgData name="김 성재" userId="1555f3bbe0fac936" providerId="LiveId" clId="{0B27A101-2930-4A88-8424-D78DD14A6157}" dt="2018-09-18T17:48:47.326" v="98"/>
          <ac:cxnSpMkLst>
            <pc:docMk/>
            <pc:sldMk cId="1849831302" sldId="271"/>
            <ac:cxnSpMk id="27" creationId="{A98180DF-1885-494D-AE5B-B83A9F170904}"/>
          </ac:cxnSpMkLst>
        </pc:cxnChg>
      </pc:sldChg>
      <pc:sldChg chg="modSp del">
        <pc:chgData name="김 성재" userId="1555f3bbe0fac936" providerId="LiveId" clId="{0B27A101-2930-4A88-8424-D78DD14A6157}" dt="2018-09-18T18:01:40.069" v="986" actId="2696"/>
        <pc:sldMkLst>
          <pc:docMk/>
          <pc:sldMk cId="1369154930" sldId="272"/>
        </pc:sldMkLst>
        <pc:spChg chg="mod">
          <ac:chgData name="김 성재" userId="1555f3bbe0fac936" providerId="LiveId" clId="{0B27A101-2930-4A88-8424-D78DD14A6157}" dt="2018-09-18T17:48:08.791" v="91" actId="20577"/>
          <ac:spMkLst>
            <pc:docMk/>
            <pc:sldMk cId="1369154930" sldId="272"/>
            <ac:spMk id="12" creationId="{00000000-0000-0000-0000-000000000000}"/>
          </ac:spMkLst>
        </pc:spChg>
      </pc:sldChg>
      <pc:sldChg chg="del">
        <pc:chgData name="김 성재" userId="1555f3bbe0fac936" providerId="LiveId" clId="{0B27A101-2930-4A88-8424-D78DD14A6157}" dt="2018-09-18T18:02:04.205" v="1050" actId="2696"/>
        <pc:sldMkLst>
          <pc:docMk/>
          <pc:sldMk cId="4221235293" sldId="273"/>
        </pc:sldMkLst>
      </pc:sldChg>
      <pc:sldChg chg="del">
        <pc:chgData name="김 성재" userId="1555f3bbe0fac936" providerId="LiveId" clId="{0B27A101-2930-4A88-8424-D78DD14A6157}" dt="2018-09-18T18:02:04.227" v="1051" actId="2696"/>
        <pc:sldMkLst>
          <pc:docMk/>
          <pc:sldMk cId="698549552" sldId="274"/>
        </pc:sldMkLst>
      </pc:sldChg>
      <pc:sldChg chg="del">
        <pc:chgData name="김 성재" userId="1555f3bbe0fac936" providerId="LiveId" clId="{0B27A101-2930-4A88-8424-D78DD14A6157}" dt="2018-09-18T18:02:04.251" v="1052" actId="2696"/>
        <pc:sldMkLst>
          <pc:docMk/>
          <pc:sldMk cId="2419278860" sldId="275"/>
        </pc:sldMkLst>
      </pc:sldChg>
    </pc:docChg>
  </pc:docChgLst>
  <pc:docChgLst>
    <pc:chgData name="김 성재" userId="1555f3bbe0fac936" providerId="LiveId" clId="{F43B55C2-D55E-47F1-982D-A5DB43B9C1D1}"/>
    <pc:docChg chg="undo custSel addSld delSld modSld sldOrd">
      <pc:chgData name="김 성재" userId="1555f3bbe0fac936" providerId="LiveId" clId="{F43B55C2-D55E-47F1-982D-A5DB43B9C1D1}" dt="2018-09-11T18:01:29.412" v="3017" actId="20577"/>
      <pc:docMkLst>
        <pc:docMk/>
      </pc:docMkLst>
      <pc:sldChg chg="addSp delSp modSp">
        <pc:chgData name="김 성재" userId="1555f3bbe0fac936" providerId="LiveId" clId="{F43B55C2-D55E-47F1-982D-A5DB43B9C1D1}" dt="2018-09-09T17:41:27.270" v="2014" actId="1076"/>
        <pc:sldMkLst>
          <pc:docMk/>
          <pc:sldMk cId="228288368" sldId="257"/>
        </pc:sldMkLst>
        <pc:spChg chg="mod">
          <ac:chgData name="김 성재" userId="1555f3bbe0fac936" providerId="LiveId" clId="{F43B55C2-D55E-47F1-982D-A5DB43B9C1D1}" dt="2018-09-07T07:56:55.816" v="80"/>
          <ac:spMkLst>
            <pc:docMk/>
            <pc:sldMk cId="228288368" sldId="257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07T07:56:48.354" v="57"/>
          <ac:spMkLst>
            <pc:docMk/>
            <pc:sldMk cId="228288368" sldId="257"/>
            <ac:spMk id="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41:27.270" v="2014" actId="1076"/>
          <ac:spMkLst>
            <pc:docMk/>
            <pc:sldMk cId="228288368" sldId="257"/>
            <ac:spMk id="4" creationId="{9CB006F9-564B-4754-A915-6500F8021854}"/>
          </ac:spMkLst>
        </pc:spChg>
        <pc:spChg chg="add del mod">
          <ac:chgData name="김 성재" userId="1555f3bbe0fac936" providerId="LiveId" clId="{F43B55C2-D55E-47F1-982D-A5DB43B9C1D1}" dt="2018-09-09T17:41:07.274" v="2013" actId="478"/>
          <ac:spMkLst>
            <pc:docMk/>
            <pc:sldMk cId="228288368" sldId="257"/>
            <ac:spMk id="5" creationId="{4F7050B9-F1DC-487D-BFF5-985575960266}"/>
          </ac:spMkLst>
        </pc:spChg>
      </pc:sldChg>
      <pc:sldChg chg="addSp delSp modSp ord">
        <pc:chgData name="김 성재" userId="1555f3bbe0fac936" providerId="LiveId" clId="{F43B55C2-D55E-47F1-982D-A5DB43B9C1D1}" dt="2018-09-11T17:36:29.963" v="2021" actId="20577"/>
        <pc:sldMkLst>
          <pc:docMk/>
          <pc:sldMk cId="1489070648" sldId="258"/>
        </pc:sldMkLst>
        <pc:spChg chg="mod ord">
          <ac:chgData name="김 성재" userId="1555f3bbe0fac936" providerId="LiveId" clId="{F43B55C2-D55E-47F1-982D-A5DB43B9C1D1}" dt="2018-09-09T16:31:25.967" v="289" actId="16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6:55:57.136" v="1049" actId="120"/>
          <ac:spMkLst>
            <pc:docMk/>
            <pc:sldMk cId="1489070648" sldId="258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5" creationId="{EF2AB2C5-6F0F-4881-8F12-44B246416E0F}"/>
          </ac:spMkLst>
        </pc:spChg>
        <pc:spChg chg="add mod">
          <ac:chgData name="김 성재" userId="1555f3bbe0fac936" providerId="LiveId" clId="{F43B55C2-D55E-47F1-982D-A5DB43B9C1D1}" dt="2018-09-11T17:36:29.963" v="2021" actId="20577"/>
          <ac:spMkLst>
            <pc:docMk/>
            <pc:sldMk cId="1489070648" sldId="258"/>
            <ac:spMk id="16" creationId="{DF8F1013-E5CA-4626-AA45-7C1310C4A681}"/>
          </ac:spMkLst>
        </pc:spChg>
        <pc:cxnChg chg="mod">
          <ac:chgData name="김 성재" userId="1555f3bbe0fac936" providerId="LiveId" clId="{F43B55C2-D55E-47F1-982D-A5DB43B9C1D1}" dt="2018-09-09T16:31:55.586" v="291" actId="14100"/>
          <ac:cxnSpMkLst>
            <pc:docMk/>
            <pc:sldMk cId="1489070648" sldId="258"/>
            <ac:cxnSpMk id="4" creationId="{00000000-0000-0000-0000-000000000000}"/>
          </ac:cxnSpMkLst>
        </pc:cxnChg>
        <pc:cxnChg chg="add del">
          <ac:chgData name="김 성재" userId="1555f3bbe0fac936" providerId="LiveId" clId="{F43B55C2-D55E-47F1-982D-A5DB43B9C1D1}" dt="2018-09-09T16:31:16.138" v="288"/>
          <ac:cxnSpMkLst>
            <pc:docMk/>
            <pc:sldMk cId="1489070648" sldId="258"/>
            <ac:cxnSpMk id="14" creationId="{18A2BEE5-7F7A-496D-BE31-1FFF03494939}"/>
          </ac:cxnSpMkLst>
        </pc:cxnChg>
      </pc:sldChg>
      <pc:sldChg chg="addSp delSp modSp">
        <pc:chgData name="김 성재" userId="1555f3bbe0fac936" providerId="LiveId" clId="{F43B55C2-D55E-47F1-982D-A5DB43B9C1D1}" dt="2018-09-11T17:54:48.426" v="2937" actId="20577"/>
        <pc:sldMkLst>
          <pc:docMk/>
          <pc:sldMk cId="1723337297" sldId="260"/>
        </pc:sldMkLst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5.313" v="2927" actId="1076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8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32.284" v="2931" actId="20577"/>
          <ac:spMkLst>
            <pc:docMk/>
            <pc:sldMk cId="1723337297" sldId="260"/>
            <ac:spMk id="8" creationId="{521984E1-2345-4543-A176-80D28EF28D85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9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48.426" v="2937" actId="20577"/>
          <ac:spMkLst>
            <pc:docMk/>
            <pc:sldMk cId="1723337297" sldId="260"/>
            <ac:spMk id="9" creationId="{8E9E1906-556D-44F9-8615-EFC13416D91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0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1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6:30:47.392" v="238" actId="20577"/>
        <pc:sldMkLst>
          <pc:docMk/>
          <pc:sldMk cId="3514545922" sldId="261"/>
        </pc:sldMkLst>
        <pc:spChg chg="mod">
          <ac:chgData name="김 성재" userId="1555f3bbe0fac936" providerId="LiveId" clId="{F43B55C2-D55E-47F1-982D-A5DB43B9C1D1}" dt="2018-09-09T16:30:47.392" v="23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7:08:12.905" v="1508" actId="20577"/>
        <pc:sldMkLst>
          <pc:docMk/>
          <pc:sldMk cId="2963228856" sldId="263"/>
        </pc:sldMkLst>
        <pc:spChg chg="mod">
          <ac:chgData name="김 성재" userId="1555f3bbe0fac936" providerId="LiveId" clId="{F43B55C2-D55E-47F1-982D-A5DB43B9C1D1}" dt="2018-09-09T17:08:12.905" v="1508" actId="20577"/>
          <ac:spMkLst>
            <pc:docMk/>
            <pc:sldMk cId="2963228856" sldId="263"/>
            <ac:spMk id="3" creationId="{00000000-0000-0000-0000-000000000000}"/>
          </ac:spMkLst>
        </pc:spChg>
      </pc:sldChg>
      <pc:sldChg chg="addSp delSp modSp">
        <pc:chgData name="김 성재" userId="1555f3bbe0fac936" providerId="LiveId" clId="{F43B55C2-D55E-47F1-982D-A5DB43B9C1D1}" dt="2018-09-11T17:53:54.248" v="2869" actId="1076"/>
        <pc:sldMkLst>
          <pc:docMk/>
          <pc:sldMk cId="2825203591" sldId="264"/>
        </pc:sldMkLst>
        <pc:spChg chg="del mod">
          <ac:chgData name="김 성재" userId="1555f3bbe0fac936" providerId="LiveId" clId="{F43B55C2-D55E-47F1-982D-A5DB43B9C1D1}" dt="2018-09-09T17:08:43.562" v="1533" actId="478"/>
          <ac:spMkLst>
            <pc:docMk/>
            <pc:sldMk cId="2825203591" sldId="264"/>
            <ac:spMk id="11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3:54.248" v="2869" actId="1076"/>
          <ac:spMkLst>
            <pc:docMk/>
            <pc:sldMk cId="2825203591" sldId="26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08:16.783" v="1516" actId="20577"/>
          <ac:spMkLst>
            <pc:docMk/>
            <pc:sldMk cId="2825203591" sldId="26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3:49.923" v="2868" actId="20577"/>
          <ac:spMkLst>
            <pc:docMk/>
            <pc:sldMk cId="2825203591" sldId="264"/>
            <ac:spMk id="21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09T17:08:05.060" v="1499"/>
        <pc:sldMkLst>
          <pc:docMk/>
          <pc:sldMk cId="2696438821" sldId="270"/>
        </pc:sldMkLst>
        <pc:spChg chg="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7:08:05.060" v="1499"/>
          <ac:spMkLst>
            <pc:docMk/>
            <pc:sldMk cId="2696438821" sldId="270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4" creationId="{46ECFA40-2672-48A8-A1C8-20BB87FE8916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5" creationId="{EF2AB2C5-6F0F-4881-8F12-44B246416E0F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6" creationId="{DF8F1013-E5CA-4626-AA45-7C1310C4A681}"/>
          </ac:spMkLst>
        </pc:spChg>
      </pc:sldChg>
      <pc:sldChg chg="addSp modSp add">
        <pc:chgData name="김 성재" userId="1555f3bbe0fac936" providerId="LiveId" clId="{F43B55C2-D55E-47F1-982D-A5DB43B9C1D1}" dt="2018-09-11T17:43:39.594" v="2463" actId="122"/>
        <pc:sldMkLst>
          <pc:docMk/>
          <pc:sldMk cId="1849831302" sldId="271"/>
        </pc:sldMkLst>
        <pc:spChg chg="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24:36.626" v="1770" actId="120"/>
          <ac:spMkLst>
            <pc:docMk/>
            <pc:sldMk cId="1849831302" sldId="271"/>
            <ac:spMk id="21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22" creationId="{30B8DFD2-CFD0-4587-BB31-D7D6D141A365}"/>
          </ac:spMkLst>
        </pc:spChg>
        <pc:spChg chg="add mod">
          <ac:chgData name="김 성재" userId="1555f3bbe0fac936" providerId="LiveId" clId="{F43B55C2-D55E-47F1-982D-A5DB43B9C1D1}" dt="2018-09-11T17:43:39.594" v="2463" actId="122"/>
          <ac:spMkLst>
            <pc:docMk/>
            <pc:sldMk cId="1849831302" sldId="271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7:39:12.539" v="2309" actId="1076"/>
        <pc:sldMkLst>
          <pc:docMk/>
          <pc:sldMk cId="1369154930" sldId="272"/>
        </pc:sldMkLst>
        <pc:spChg chg="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11T17:36:40.154" v="2033"/>
          <ac:spMkLst>
            <pc:docMk/>
            <pc:sldMk cId="1369154930" sldId="272"/>
            <ac:spMk id="13" creationId="{00000000-0000-0000-0000-000000000000}"/>
          </ac:spMkLst>
        </pc:spChg>
        <pc:spChg chg="add del 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5" creationId="{EF2AB2C5-6F0F-4881-8F12-44B246416E0F}"/>
          </ac:spMkLst>
        </pc:spChg>
        <pc:spChg chg="add del mod">
          <ac:chgData name="김 성재" userId="1555f3bbe0fac936" providerId="LiveId" clId="{F43B55C2-D55E-47F1-982D-A5DB43B9C1D1}" dt="2018-09-11T17:38:55.750" v="2304" actId="478"/>
          <ac:spMkLst>
            <pc:docMk/>
            <pc:sldMk cId="1369154930" sldId="272"/>
            <ac:spMk id="16" creationId="{DF8F1013-E5CA-4626-AA45-7C1310C4A681}"/>
          </ac:spMkLst>
        </pc:spChg>
      </pc:sldChg>
      <pc:sldChg chg="modSp add ord">
        <pc:chgData name="김 성재" userId="1555f3bbe0fac936" providerId="LiveId" clId="{F43B55C2-D55E-47F1-982D-A5DB43B9C1D1}" dt="2018-09-11T17:58:16.929" v="2960" actId="20577"/>
        <pc:sldMkLst>
          <pc:docMk/>
          <pc:sldMk cId="4221235293" sldId="273"/>
        </pc:sldMkLst>
        <pc:spChg chg="mod">
          <ac:chgData name="김 성재" userId="1555f3bbe0fac936" providerId="LiveId" clId="{F43B55C2-D55E-47F1-982D-A5DB43B9C1D1}" dt="2018-09-11T17:58:16.929" v="2960" actId="20577"/>
          <ac:spMkLst>
            <pc:docMk/>
            <pc:sldMk cId="4221235293" sldId="273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5:00.934" v="2947" actId="20577"/>
          <ac:spMkLst>
            <pc:docMk/>
            <pc:sldMk cId="4221235293" sldId="273"/>
            <ac:spMk id="3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11T17:58:30.745" v="2982" actId="20577"/>
        <pc:sldMkLst>
          <pc:docMk/>
          <pc:sldMk cId="698549552" sldId="274"/>
        </pc:sldMkLst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11T17:58:20.152" v="2964" actId="20577"/>
          <ac:spMkLst>
            <pc:docMk/>
            <pc:sldMk cId="698549552" sldId="27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14.739" v="2958" actId="20577"/>
          <ac:spMkLst>
            <pc:docMk/>
            <pc:sldMk cId="698549552" sldId="274"/>
            <ac:spMk id="20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30.745" v="2982" actId="20577"/>
          <ac:spMkLst>
            <pc:docMk/>
            <pc:sldMk cId="698549552" sldId="274"/>
            <ac:spMk id="21" creationId="{00000000-0000-0000-0000-000000000000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2" creationId="{30B8DFD2-CFD0-4587-BB31-D7D6D141A365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11T17:57:07.987" v="2953" actId="1076"/>
          <ac:picMkLst>
            <pc:docMk/>
            <pc:sldMk cId="698549552" sldId="274"/>
            <ac:picMk id="2" creationId="{2CEBFE35-F173-4DC4-80E0-02C6D9CE638B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11T17:58:10.616" v="2956" actId="1076"/>
          <ac:picMkLst>
            <pc:docMk/>
            <pc:sldMk cId="698549552" sldId="274"/>
            <ac:picMk id="4" creationId="{AE3E39F2-67B4-4893-BA24-E452604C7301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8:01:29.412" v="3017" actId="20577"/>
        <pc:sldMkLst>
          <pc:docMk/>
          <pc:sldMk cId="2419278860" sldId="275"/>
        </pc:sldMkLst>
        <pc:spChg chg="add mod">
          <ac:chgData name="김 성재" userId="1555f3bbe0fac936" providerId="LiveId" clId="{F43B55C2-D55E-47F1-982D-A5DB43B9C1D1}" dt="2018-09-11T18:01:16.309" v="3011" actId="692"/>
          <ac:spMkLst>
            <pc:docMk/>
            <pc:sldMk cId="2419278860" sldId="275"/>
            <ac:spMk id="5" creationId="{D3326807-9290-41A9-9920-BEDC3301F011}"/>
          </ac:spMkLst>
        </pc:spChg>
        <pc:spChg chg="mod">
          <ac:chgData name="김 성재" userId="1555f3bbe0fac936" providerId="LiveId" clId="{F43B55C2-D55E-47F1-982D-A5DB43B9C1D1}" dt="2018-09-11T18:01:29.412" v="3017" actId="20577"/>
          <ac:spMkLst>
            <pc:docMk/>
            <pc:sldMk cId="2419278860" sldId="275"/>
            <ac:spMk id="21" creationId="{00000000-0000-0000-0000-000000000000}"/>
          </ac:spMkLst>
        </pc:spChg>
        <pc:picChg chg="del">
          <ac:chgData name="김 성재" userId="1555f3bbe0fac936" providerId="LiveId" clId="{F43B55C2-D55E-47F1-982D-A5DB43B9C1D1}" dt="2018-09-11T17:58:35.377" v="2989" actId="478"/>
          <ac:picMkLst>
            <pc:docMk/>
            <pc:sldMk cId="2419278860" sldId="275"/>
            <ac:picMk id="2" creationId="{2CEBFE35-F173-4DC4-80E0-02C6D9CE638B}"/>
          </ac:picMkLst>
        </pc:picChg>
        <pc:picChg chg="add mod">
          <ac:chgData name="김 성재" userId="1555f3bbe0fac936" providerId="LiveId" clId="{F43B55C2-D55E-47F1-982D-A5DB43B9C1D1}" dt="2018-09-11T18:00:46.650" v="2993" actId="1076"/>
          <ac:picMkLst>
            <pc:docMk/>
            <pc:sldMk cId="2419278860" sldId="275"/>
            <ac:picMk id="3" creationId="{BC25CD2B-35C4-435C-946F-048BCE9312E5}"/>
          </ac:picMkLst>
        </pc:picChg>
        <pc:picChg chg="del">
          <ac:chgData name="김 성재" userId="1555f3bbe0fac936" providerId="LiveId" clId="{F43B55C2-D55E-47F1-982D-A5DB43B9C1D1}" dt="2018-09-11T17:58:35.656" v="2990" actId="478"/>
          <ac:picMkLst>
            <pc:docMk/>
            <pc:sldMk cId="2419278860" sldId="275"/>
            <ac:picMk id="4" creationId="{AE3E39F2-67B4-4893-BA24-E452604C73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167" y="2447473"/>
            <a:ext cx="4993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 루트 추천 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006F9-564B-4754-A915-6500F8021854}"/>
              </a:ext>
            </a:extLst>
          </p:cNvPr>
          <p:cNvSpPr/>
          <p:nvPr/>
        </p:nvSpPr>
        <p:spPr>
          <a:xfrm>
            <a:off x="9006523" y="5371603"/>
            <a:ext cx="28807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20133659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8171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73429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888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23029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</a:p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Solving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Vertex, Edge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966952" y="1962208"/>
            <a:ext cx="8258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  (Node)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 (Weight) 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이웃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와의 하루 평균 유동인구 수 차이의 절대값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클수록 두 관광지 사이의 왕래가 적다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작을수록 두 관광지 사이의 왕래가 잦다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 별 유동인구 수  또는 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계절간 의 차이로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Dynamic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 표현 가능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거리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Static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값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- 1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과의 합연산을 통해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Solving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2637" y="437393"/>
            <a:ext cx="313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Solving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695228"/>
            <a:ext cx="825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거리의 평균을 낸 후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평균을 넘는 거리는 잇지 않는다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(edge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없다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-&gt; 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 거리가 넘는다는 것은 이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맞지 않음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issue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B2C5-6F0F-4881-8F12-44B246416E0F}"/>
              </a:ext>
            </a:extLst>
          </p:cNvPr>
          <p:cNvSpPr txBox="1"/>
          <p:nvPr/>
        </p:nvSpPr>
        <p:spPr>
          <a:xfrm>
            <a:off x="1966950" y="3618235"/>
            <a:ext cx="825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관광지보다 주변 상권의 유동인구가 많은 경우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-&gt; 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주변상권 유동인구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 유동인구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상권 주민 으로 판단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주변상권 유동인구는 관광지 유동인구에 영향을 미치지 않는다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830793" y="4694106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Minimum Spanning Tree(MST)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422D6-548D-410F-97D4-1EC45F54F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" y="2469095"/>
            <a:ext cx="4689445" cy="18486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14A127-3621-4A8F-98EC-8FCDE8EDDFA2}"/>
              </a:ext>
            </a:extLst>
          </p:cNvPr>
          <p:cNvSpPr txBox="1"/>
          <p:nvPr/>
        </p:nvSpPr>
        <p:spPr>
          <a:xfrm>
            <a:off x="1830793" y="5010483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(Kruskal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4040B-4C45-4055-82FE-27F5266DB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90" y="2313828"/>
            <a:ext cx="5391902" cy="34199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152637" y="437393"/>
            <a:ext cx="313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Solving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3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platform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152637" y="437393"/>
            <a:ext cx="313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Solving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D5391C0-38A4-4C05-BB65-9F10B575D7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37" y="2071708"/>
            <a:ext cx="5239285" cy="19187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A4FEA6-B28D-4C69-854F-736C7345F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21" y="1959527"/>
            <a:ext cx="2143125" cy="2143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3B6373-A6E1-4682-A82A-7D12238FC0E6}"/>
              </a:ext>
            </a:extLst>
          </p:cNvPr>
          <p:cNvSpPr txBox="1"/>
          <p:nvPr/>
        </p:nvSpPr>
        <p:spPr>
          <a:xfrm>
            <a:off x="1469432" y="4556322"/>
            <a:ext cx="905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위치를 기반한 그래프이기 때문에 구글 지도를 통한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GUI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가장 명확하고 올바른 시각화를 제공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28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169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 ExtraBold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성재</cp:lastModifiedBy>
  <cp:revision>6</cp:revision>
  <dcterms:created xsi:type="dcterms:W3CDTF">2017-05-29T09:12:16Z</dcterms:created>
  <dcterms:modified xsi:type="dcterms:W3CDTF">2018-09-29T09:04:15Z</dcterms:modified>
</cp:coreProperties>
</file>