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0" r:id="rId3"/>
    <p:sldId id="261" r:id="rId4"/>
    <p:sldId id="258" r:id="rId5"/>
    <p:sldId id="272" r:id="rId6"/>
    <p:sldId id="270" r:id="rId7"/>
    <p:sldId id="263" r:id="rId8"/>
    <p:sldId id="264" r:id="rId9"/>
    <p:sldId id="271" r:id="rId10"/>
    <p:sldId id="273" r:id="rId11"/>
    <p:sldId id="274" r:id="rId12"/>
    <p:sldId id="275" r:id="rId13"/>
    <p:sldId id="269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B55C2-D55E-47F1-982D-A5DB43B9C1D1}" v="3018" dt="2018-09-11T18:01:2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add del">
        <pc:chgData name="김 성재" userId="1555f3bbe0fac936" providerId="LiveId" clId="{F43B55C2-D55E-47F1-982D-A5DB43B9C1D1}" dt="2018-09-11T17:54:04.715" v="2870" actId="2696"/>
        <pc:sldMkLst>
          <pc:docMk/>
          <pc:sldMk cId="3233655912" sldId="273"/>
        </pc:sldMkLst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2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Data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BFE35-F173-4DC4-80E0-02C6D9C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7" y="1686187"/>
            <a:ext cx="4748853" cy="3845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3E39F2-67B4-4893-BA24-E452604C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60" y="1479906"/>
            <a:ext cx="4929124" cy="40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5CD2B-35C4-435C-946F-048BCE9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1681080"/>
            <a:ext cx="8001227" cy="3813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326807-9290-41A9-9920-BEDC3301F011}"/>
              </a:ext>
            </a:extLst>
          </p:cNvPr>
          <p:cNvSpPr/>
          <p:nvPr/>
        </p:nvSpPr>
        <p:spPr>
          <a:xfrm>
            <a:off x="1988191" y="4714613"/>
            <a:ext cx="1828800" cy="7550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7852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31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569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27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1984E1-2345-4543-A176-80D28EF28D85}"/>
              </a:ext>
            </a:extLst>
          </p:cNvPr>
          <p:cNvSpPr txBox="1"/>
          <p:nvPr/>
        </p:nvSpPr>
        <p:spPr>
          <a:xfrm>
            <a:off x="8114544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9E1906-556D-44F9-8615-EFC13416D910}"/>
              </a:ext>
            </a:extLst>
          </p:cNvPr>
          <p:cNvSpPr/>
          <p:nvPr/>
        </p:nvSpPr>
        <p:spPr>
          <a:xfrm>
            <a:off x="8019801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Definition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4430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정할 때 경치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맛집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분위기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등 개인의 기호에 따라 관광지를 선택한다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일반적인 관광지 루트 설계 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45366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선택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정한다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F1013-E5CA-4626-AA45-7C1310C4A681}"/>
              </a:ext>
            </a:extLst>
          </p:cNvPr>
          <p:cNvSpPr txBox="1"/>
          <p:nvPr/>
        </p:nvSpPr>
        <p:spPr>
          <a:xfrm>
            <a:off x="1966950" y="3946430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루트는 보통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간의 최단거리로 짠다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5269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어딜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가든 계획 짜는 것을 귀찮아 하는 사람이 있다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53755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짜기 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대략적인 가이드라인 제공 가능</a:t>
            </a:r>
          </a:p>
        </p:txBody>
      </p:sp>
    </p:spTree>
    <p:extLst>
      <p:ext uri="{BB962C8B-B14F-4D97-AF65-F5344CB8AC3E}">
        <p14:creationId xmlns:p14="http://schemas.microsoft.com/office/powerpoint/2010/main" val="13691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83466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개인의 기호에 따라 달라지겠지만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유명한 관광지는 보통 유동인구가 많다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 제안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CFA40-2672-48A8-A1C8-20BB87FE8916}"/>
              </a:ext>
            </a:extLst>
          </p:cNvPr>
          <p:cNvSpPr txBox="1"/>
          <p:nvPr/>
        </p:nvSpPr>
        <p:spPr>
          <a:xfrm>
            <a:off x="1966951" y="372133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유동인구와 관광지 간의 거리로 보편적인 관광지 추천 루트를 제시한다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3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시간대 별 유동인구 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2363455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6" y="2469095"/>
            <a:ext cx="4689445" cy="184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5E739-DA0E-4275-B172-404F2828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9" y="2482931"/>
            <a:ext cx="2566956" cy="1892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B8DFD2-CFD0-4587-BB31-D7D6D141A365}"/>
              </a:ext>
            </a:extLst>
          </p:cNvPr>
          <p:cNvSpPr txBox="1"/>
          <p:nvPr/>
        </p:nvSpPr>
        <p:spPr>
          <a:xfrm>
            <a:off x="7599341" y="4694106"/>
            <a:ext cx="28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 First Search(DFS)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2363455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237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4</cp:revision>
  <dcterms:created xsi:type="dcterms:W3CDTF">2017-05-29T09:12:16Z</dcterms:created>
  <dcterms:modified xsi:type="dcterms:W3CDTF">2018-09-12T04:11:51Z</dcterms:modified>
</cp:coreProperties>
</file>