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64" r:id="rId13"/>
    <p:sldId id="273" r:id="rId14"/>
    <p:sldId id="274" r:id="rId15"/>
    <p:sldId id="275" r:id="rId16"/>
    <p:sldId id="265" r:id="rId17"/>
    <p:sldId id="276" r:id="rId18"/>
    <p:sldId id="26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C449B-3C0A-4405-B3E4-143C021EC638}" v="298" dt="2018-07-27T15:30:17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F89C449B-3C0A-4405-B3E4-143C021EC638}"/>
    <pc:docChg chg="undo custSel addSld modSld">
      <pc:chgData name="김 성재" userId="1555f3bbe0fac936" providerId="LiveId" clId="{F89C449B-3C0A-4405-B3E4-143C021EC638}" dt="2018-07-27T15:30:17.313" v="298"/>
      <pc:docMkLst>
        <pc:docMk/>
      </pc:docMkLst>
      <pc:sldChg chg="modSp">
        <pc:chgData name="김 성재" userId="1555f3bbe0fac936" providerId="LiveId" clId="{F89C449B-3C0A-4405-B3E4-143C021EC638}" dt="2018-07-27T13:39:49.764" v="3" actId="20577"/>
        <pc:sldMkLst>
          <pc:docMk/>
          <pc:sldMk cId="4263539489" sldId="257"/>
        </pc:sldMkLst>
        <pc:spChg chg="mod">
          <ac:chgData name="김 성재" userId="1555f3bbe0fac936" providerId="LiveId" clId="{F89C449B-3C0A-4405-B3E4-143C021EC638}" dt="2018-07-27T13:39:49.764" v="3" actId="20577"/>
          <ac:spMkLst>
            <pc:docMk/>
            <pc:sldMk cId="4263539489" sldId="257"/>
            <ac:spMk id="6" creationId="{82A79C0C-ABF3-402B-BC32-D95AEE045E4F}"/>
          </ac:spMkLst>
        </pc:spChg>
      </pc:sldChg>
      <pc:sldChg chg="addSp delSp modSp">
        <pc:chgData name="김 성재" userId="1555f3bbe0fac936" providerId="LiveId" clId="{F89C449B-3C0A-4405-B3E4-143C021EC638}" dt="2018-07-27T13:49:05.186" v="29" actId="6549"/>
        <pc:sldMkLst>
          <pc:docMk/>
          <pc:sldMk cId="2383100410" sldId="261"/>
        </pc:sldMkLst>
        <pc:spChg chg="mod">
          <ac:chgData name="김 성재" userId="1555f3bbe0fac936" providerId="LiveId" clId="{F89C449B-3C0A-4405-B3E4-143C021EC638}" dt="2018-07-27T13:49:05.186" v="29" actId="6549"/>
          <ac:spMkLst>
            <pc:docMk/>
            <pc:sldMk cId="2383100410" sldId="261"/>
            <ac:spMk id="3" creationId="{10D273E2-5579-42E5-B482-7F84DFDCE6C8}"/>
          </ac:spMkLst>
        </pc:spChg>
        <pc:picChg chg="add mod">
          <ac:chgData name="김 성재" userId="1555f3bbe0fac936" providerId="LiveId" clId="{F89C449B-3C0A-4405-B3E4-143C021EC638}" dt="2018-07-27T13:47:45.700" v="20" actId="14100"/>
          <ac:picMkLst>
            <pc:docMk/>
            <pc:sldMk cId="2383100410" sldId="261"/>
            <ac:picMk id="2" creationId="{72179CC0-31D8-4CAE-B51D-69E6D859B71A}"/>
          </ac:picMkLst>
        </pc:picChg>
        <pc:picChg chg="add mod">
          <ac:chgData name="김 성재" userId="1555f3bbe0fac936" providerId="LiveId" clId="{F89C449B-3C0A-4405-B3E4-143C021EC638}" dt="2018-07-27T13:48:39.823" v="25" actId="14100"/>
          <ac:picMkLst>
            <pc:docMk/>
            <pc:sldMk cId="2383100410" sldId="261"/>
            <ac:picMk id="5" creationId="{2E70FD8E-86FA-47C9-8038-F81D0D3BB76C}"/>
          </ac:picMkLst>
        </pc:picChg>
        <pc:picChg chg="del">
          <ac:chgData name="김 성재" userId="1555f3bbe0fac936" providerId="LiveId" clId="{F89C449B-3C0A-4405-B3E4-143C021EC638}" dt="2018-07-27T13:47:38.263" v="15" actId="478"/>
          <ac:picMkLst>
            <pc:docMk/>
            <pc:sldMk cId="2383100410" sldId="261"/>
            <ac:picMk id="6" creationId="{6D782529-BF83-4559-B7AD-60B5B6AB6134}"/>
          </ac:picMkLst>
        </pc:picChg>
        <pc:picChg chg="del mod">
          <ac:chgData name="김 성재" userId="1555f3bbe0fac936" providerId="LiveId" clId="{F89C449B-3C0A-4405-B3E4-143C021EC638}" dt="2018-07-27T13:48:36.220" v="22" actId="478"/>
          <ac:picMkLst>
            <pc:docMk/>
            <pc:sldMk cId="2383100410" sldId="261"/>
            <ac:picMk id="7" creationId="{F1E03178-05C2-4409-B18E-AC354D67768A}"/>
          </ac:picMkLst>
        </pc:picChg>
      </pc:sldChg>
      <pc:sldChg chg="addSp modSp">
        <pc:chgData name="김 성재" userId="1555f3bbe0fac936" providerId="LiveId" clId="{F89C449B-3C0A-4405-B3E4-143C021EC638}" dt="2018-07-27T13:49:27.381" v="39" actId="1076"/>
        <pc:sldMkLst>
          <pc:docMk/>
          <pc:sldMk cId="1393103729" sldId="262"/>
        </pc:sldMkLst>
        <pc:spChg chg="add mod">
          <ac:chgData name="김 성재" userId="1555f3bbe0fac936" providerId="LiveId" clId="{F89C449B-3C0A-4405-B3E4-143C021EC638}" dt="2018-07-27T13:49:10.061" v="36"/>
          <ac:spMkLst>
            <pc:docMk/>
            <pc:sldMk cId="1393103729" sldId="262"/>
            <ac:spMk id="3" creationId="{30BB1068-44D2-4F79-A6DB-EF9A8A05AF82}"/>
          </ac:spMkLst>
        </pc:spChg>
        <pc:picChg chg="add mod">
          <ac:chgData name="김 성재" userId="1555f3bbe0fac936" providerId="LiveId" clId="{F89C449B-3C0A-4405-B3E4-143C021EC638}" dt="2018-07-27T13:49:27.381" v="39" actId="1076"/>
          <ac:picMkLst>
            <pc:docMk/>
            <pc:sldMk cId="1393103729" sldId="262"/>
            <ac:picMk id="2" creationId="{3BABF4AE-61AC-486D-A5F7-428E376CCE12}"/>
          </ac:picMkLst>
        </pc:picChg>
      </pc:sldChg>
      <pc:sldChg chg="addSp delSp modSp">
        <pc:chgData name="김 성재" userId="1555f3bbe0fac936" providerId="LiveId" clId="{F89C449B-3C0A-4405-B3E4-143C021EC638}" dt="2018-07-27T15:13:29.658" v="244"/>
        <pc:sldMkLst>
          <pc:docMk/>
          <pc:sldMk cId="2926927027" sldId="263"/>
        </pc:sldMkLst>
        <pc:spChg chg="add mod">
          <ac:chgData name="김 성재" userId="1555f3bbe0fac936" providerId="LiveId" clId="{F89C449B-3C0A-4405-B3E4-143C021EC638}" dt="2018-07-27T15:13:26.708" v="242" actId="1076"/>
          <ac:spMkLst>
            <pc:docMk/>
            <pc:sldMk cId="2926927027" sldId="263"/>
            <ac:spMk id="2" creationId="{045C0C76-232B-4996-B801-675018A9B873}"/>
          </ac:spMkLst>
        </pc:spChg>
        <pc:spChg chg="add mod">
          <ac:chgData name="김 성재" userId="1555f3bbe0fac936" providerId="LiveId" clId="{F89C449B-3C0A-4405-B3E4-143C021EC638}" dt="2018-07-27T13:49:44.108" v="57"/>
          <ac:spMkLst>
            <pc:docMk/>
            <pc:sldMk cId="2926927027" sldId="263"/>
            <ac:spMk id="3" creationId="{1E1D7444-19B5-412F-9334-2EF2C72677A9}"/>
          </ac:spMkLst>
        </pc:spChg>
        <pc:spChg chg="add del">
          <ac:chgData name="김 성재" userId="1555f3bbe0fac936" providerId="LiveId" clId="{F89C449B-3C0A-4405-B3E4-143C021EC638}" dt="2018-07-27T15:13:29.658" v="244"/>
          <ac:spMkLst>
            <pc:docMk/>
            <pc:sldMk cId="2926927027" sldId="263"/>
            <ac:spMk id="5" creationId="{BD791D40-173B-45F4-9533-1BF493EDC12B}"/>
          </ac:spMkLst>
        </pc:spChg>
      </pc:sldChg>
      <pc:sldChg chg="addSp modSp">
        <pc:chgData name="김 성재" userId="1555f3bbe0fac936" providerId="LiveId" clId="{F89C449B-3C0A-4405-B3E4-143C021EC638}" dt="2018-07-27T15:30:17.313" v="298"/>
        <pc:sldMkLst>
          <pc:docMk/>
          <pc:sldMk cId="2679250111" sldId="264"/>
        </pc:sldMkLst>
        <pc:spChg chg="add mod">
          <ac:chgData name="김 성재" userId="1555f3bbe0fac936" providerId="LiveId" clId="{F89C449B-3C0A-4405-B3E4-143C021EC638}" dt="2018-07-27T15:30:17.313" v="298"/>
          <ac:spMkLst>
            <pc:docMk/>
            <pc:sldMk cId="2679250111" sldId="264"/>
            <ac:spMk id="3" creationId="{5DC74F60-E662-4639-B028-F9763D896EBD}"/>
          </ac:spMkLst>
        </pc:spChg>
      </pc:sldChg>
      <pc:sldChg chg="addSp delSp modSp add">
        <pc:chgData name="김 성재" userId="1555f3bbe0fac936" providerId="LiveId" clId="{F89C449B-3C0A-4405-B3E4-143C021EC638}" dt="2018-07-27T15:21:35.177" v="267" actId="1076"/>
        <pc:sldMkLst>
          <pc:docMk/>
          <pc:sldMk cId="1945754073" sldId="271"/>
        </pc:sldMkLst>
        <pc:spChg chg="del mod">
          <ac:chgData name="김 성재" userId="1555f3bbe0fac936" providerId="LiveId" clId="{F89C449B-3C0A-4405-B3E4-143C021EC638}" dt="2018-07-27T15:13:40.172" v="261"/>
          <ac:spMkLst>
            <pc:docMk/>
            <pc:sldMk cId="1945754073" sldId="271"/>
            <ac:spMk id="2" creationId="{045C0C76-232B-4996-B801-675018A9B873}"/>
          </ac:spMkLst>
        </pc:spChg>
        <pc:spChg chg="mod">
          <ac:chgData name="김 성재" userId="1555f3bbe0fac936" providerId="LiveId" clId="{F89C449B-3C0A-4405-B3E4-143C021EC638}" dt="2018-07-27T15:13:37.717" v="258"/>
          <ac:spMkLst>
            <pc:docMk/>
            <pc:sldMk cId="1945754073" sldId="271"/>
            <ac:spMk id="3" creationId="{1E1D7444-19B5-412F-9334-2EF2C72677A9}"/>
          </ac:spMkLst>
        </pc:spChg>
        <pc:picChg chg="add mod">
          <ac:chgData name="김 성재" userId="1555f3bbe0fac936" providerId="LiveId" clId="{F89C449B-3C0A-4405-B3E4-143C021EC638}" dt="2018-07-27T15:21:21.194" v="263" actId="1076"/>
          <ac:picMkLst>
            <pc:docMk/>
            <pc:sldMk cId="1945754073" sldId="271"/>
            <ac:picMk id="5" creationId="{F8411CFE-3FED-401F-B29C-F193A73BF7A5}"/>
          </ac:picMkLst>
        </pc:picChg>
        <pc:picChg chg="add mod">
          <ac:chgData name="김 성재" userId="1555f3bbe0fac936" providerId="LiveId" clId="{F89C449B-3C0A-4405-B3E4-143C021EC638}" dt="2018-07-27T15:21:35.177" v="267" actId="1076"/>
          <ac:picMkLst>
            <pc:docMk/>
            <pc:sldMk cId="1945754073" sldId="271"/>
            <ac:picMk id="6" creationId="{F1B9FAC8-27B0-44B5-A38A-0F614118D9ED}"/>
          </ac:picMkLst>
        </pc:picChg>
      </pc:sldChg>
      <pc:sldChg chg="addSp delSp modSp add">
        <pc:chgData name="김 성재" userId="1555f3bbe0fac936" providerId="LiveId" clId="{F89C449B-3C0A-4405-B3E4-143C021EC638}" dt="2018-07-27T15:28:30.375" v="287" actId="1076"/>
        <pc:sldMkLst>
          <pc:docMk/>
          <pc:sldMk cId="3808998876" sldId="272"/>
        </pc:sldMkLst>
        <pc:spChg chg="mod">
          <ac:chgData name="김 성재" userId="1555f3bbe0fac936" providerId="LiveId" clId="{F89C449B-3C0A-4405-B3E4-143C021EC638}" dt="2018-07-27T15:21:57.326" v="280"/>
          <ac:spMkLst>
            <pc:docMk/>
            <pc:sldMk cId="3808998876" sldId="272"/>
            <ac:spMk id="3" creationId="{1E1D7444-19B5-412F-9334-2EF2C72677A9}"/>
          </ac:spMkLst>
        </pc:spChg>
        <pc:picChg chg="add del mod">
          <ac:chgData name="김 성재" userId="1555f3bbe0fac936" providerId="LiveId" clId="{F89C449B-3C0A-4405-B3E4-143C021EC638}" dt="2018-07-27T15:28:27.252" v="285" actId="478"/>
          <ac:picMkLst>
            <pc:docMk/>
            <pc:sldMk cId="3808998876" sldId="272"/>
            <ac:picMk id="2" creationId="{705400E6-4F62-4634-9CFD-CCFF9DD74A50}"/>
          </ac:picMkLst>
        </pc:picChg>
        <pc:picChg chg="del">
          <ac:chgData name="김 성재" userId="1555f3bbe0fac936" providerId="LiveId" clId="{F89C449B-3C0A-4405-B3E4-143C021EC638}" dt="2018-07-27T15:25:37.614" v="282" actId="478"/>
          <ac:picMkLst>
            <pc:docMk/>
            <pc:sldMk cId="3808998876" sldId="272"/>
            <ac:picMk id="5" creationId="{F8411CFE-3FED-401F-B29C-F193A73BF7A5}"/>
          </ac:picMkLst>
        </pc:picChg>
        <pc:picChg chg="del">
          <ac:chgData name="김 성재" userId="1555f3bbe0fac936" providerId="LiveId" clId="{F89C449B-3C0A-4405-B3E4-143C021EC638}" dt="2018-07-27T15:25:37.957" v="283" actId="478"/>
          <ac:picMkLst>
            <pc:docMk/>
            <pc:sldMk cId="3808998876" sldId="272"/>
            <ac:picMk id="6" creationId="{F1B9FAC8-27B0-44B5-A38A-0F614118D9ED}"/>
          </ac:picMkLst>
        </pc:picChg>
        <pc:picChg chg="add mod">
          <ac:chgData name="김 성재" userId="1555f3bbe0fac936" providerId="LiveId" clId="{F89C449B-3C0A-4405-B3E4-143C021EC638}" dt="2018-07-27T15:28:30.375" v="287" actId="1076"/>
          <ac:picMkLst>
            <pc:docMk/>
            <pc:sldMk cId="3808998876" sldId="272"/>
            <ac:picMk id="7" creationId="{A295D02D-1C63-47F0-BE67-AE62427A87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941E-EF3D-4BAD-90AE-470AE141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32C07-60D2-490F-A4E5-374D0CB1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30930-7AAA-414E-BAFB-6DC7FF7D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A78C-A99D-41F3-87F8-853B6211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1846-58FA-4C4A-AB48-DC91559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CC08-C220-4FE5-B9AF-62659A5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125AF-F693-4513-B19E-DB47735C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B44F1-3F74-4EB3-BA5E-136CE04F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EEE4D-6294-43D4-A2AB-F44D36D8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3BCC6-DF87-44F9-8826-A9E516FD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EACB2-570C-401E-818E-18FB0C72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3C27-22E4-49EA-8622-CEB6AB9B3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2DD1-D69A-4E19-AD15-D9D7908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953B8-73FE-4669-950D-A287C210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4BC76-4B77-4B45-9D36-FAFB02C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684F-C789-466B-AA59-79879BA0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57CC5-78E5-400D-ABBF-F0100B09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3AC2-18CF-403A-AEEB-6FB7AC38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3138-C2A2-4C41-8DC6-1D2C3100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2F67-F538-4D82-8C9F-BCDCFCD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4D54-B9E1-4389-A8A1-5F7163B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7D8A5-FF64-437E-9C59-F3F4922E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9EDFC-3A5E-49AE-8BAB-C6F80ADF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D025B-18A3-4EC7-9834-37AA4DE2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8B5C-CB16-404E-9D2D-1F1B724C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0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31F3-FF22-414C-9466-6680A6B0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0447-8E85-4764-B91A-A446896B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550C5-A621-4DBA-BD72-DFB6D002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CEE26-CC36-4079-8C17-32650AF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ED04-45A4-4B8D-AA2E-41FAD49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97363-329B-4880-9103-DEC915F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8AAD6-E557-4518-BB47-1570967F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C444C-8F69-4DEF-9C06-E1086DA4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3C002-C49D-4D69-BD20-09211173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E91AA-BFCF-485C-A45C-06343078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F8E5E-5C63-437B-9616-4E223F2B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FF377-3884-4791-879D-FA75011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CB663-83C1-4B4D-89C6-A23CE58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A5241-4FB2-479C-9014-F70B6FF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40990-79BE-482D-BC1B-8B34F9C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07732-E62C-4FDC-B67E-CF345BE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B1670-75DB-4612-813E-C2891A9F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4DE24-B477-4EBD-AE12-3720D13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B4CE5-1066-4793-BF3C-2D3212B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7B29E0-7E62-463C-834C-CDA178AE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199E-6BBC-47A8-A248-83D9351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0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A2178-0C25-41CD-BC52-8FA79D05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23DF-EAF9-4D73-BAB6-60E071D1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AE5B0-5647-49FB-B3D5-5B004FDC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6BE1-6A4B-43A6-BB15-4A10DF4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A51F3-C9F6-4513-BC94-0C1BD0F8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9E16C-11E8-4832-B457-8BCA9C1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B280-7A8B-4531-BCE0-001B0EB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44FCA-EA2D-42C0-B279-6F3810522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EA8B4-D5F4-431F-BE7B-B536FF8E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DBC2E-C083-4F8C-A5C0-C06441F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C7D61-FC55-4E8E-949C-F4CA0328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C3935-7ED3-4BD1-A32D-07A6B35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6E282E-2820-433C-8BBA-56FF53ED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49C32-E122-4E26-9D80-B9C071B2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57DA3-AAD7-47B1-AC3E-0F4026FC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3D95-B366-480E-83DD-5EEAB38711E5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32924-38D4-4641-90E0-C419C992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A2F7E-149D-47D3-881B-0953B831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site/go/article/201-%EB%A6%AC%EB%88%85%EC%8A%A4%EC%97%90-Go-%EC%84%A4%EC%B9%98%ED%95%98%EA%B8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ahansa/golkorea/wiki/01.-Go%EA%B0%9C%EB%B0%9C%ED%99%98%EA%B2%BD-%EA%B5%AC%EC%B6%95_Windows-%ED%8E%B8" TargetMode="External"/><Relationship Id="rId4" Type="http://schemas.openxmlformats.org/officeDocument/2006/relationships/hyperlink" Target="http://golang.site/go/article/202-Mac%EC%97%90-Go-%EC%84%A4%EC%B9%98%ED%95%98%EA%B8%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5387B000-721E-4A4D-BCF1-3A6C100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CR5OfYbMqncu2_i78-yLhH2fILZ2HAazHAE-pwjIStDcrICopIIDnUieNSo8Qi8g8YRqvn7CAzWypIJhBHK6pecTAgBjRe0w6a2tum-CzztvfrPSDMZIzDHEnSNzrYJCnOUnxFm">
            <a:extLst>
              <a:ext uri="{FF2B5EF4-FFF2-40B4-BE49-F238E27FC236}">
                <a16:creationId xmlns:a16="http://schemas.microsoft.com/office/drawing/2014/main" id="{91AD830A-7FF1-4E9C-94DF-B58423F8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286740"/>
            <a:ext cx="5734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CACE4-5F1F-4852-844D-87240CB6C506}"/>
              </a:ext>
            </a:extLst>
          </p:cNvPr>
          <p:cNvSpPr txBox="1"/>
          <p:nvPr/>
        </p:nvSpPr>
        <p:spPr>
          <a:xfrm>
            <a:off x="3076574" y="4658814"/>
            <a:ext cx="5734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The Go Gopher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DC09-1E54-4C00-9765-64980C667F46}"/>
              </a:ext>
            </a:extLst>
          </p:cNvPr>
          <p:cNvSpPr txBox="1"/>
          <p:nvPr/>
        </p:nvSpPr>
        <p:spPr>
          <a:xfrm>
            <a:off x="8644932" y="5967937"/>
            <a:ext cx="35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CLINK </a:t>
            </a:r>
            <a:r>
              <a:rPr lang="ko-KR" altLang="en-US" dirty="0"/>
              <a:t>김성재</a:t>
            </a:r>
            <a:r>
              <a:rPr lang="en-US" altLang="ko-KR" dirty="0"/>
              <a:t>, </a:t>
            </a:r>
            <a:r>
              <a:rPr lang="ko-KR" altLang="en-US" dirty="0" err="1"/>
              <a:t>이의준</a:t>
            </a:r>
            <a:r>
              <a:rPr lang="en-US" altLang="ko-KR" dirty="0"/>
              <a:t>, </a:t>
            </a:r>
            <a:r>
              <a:rPr lang="ko-KR" altLang="en-US" dirty="0"/>
              <a:t>최영민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7D173-CB30-4662-9109-6519778A1C2F}"/>
              </a:ext>
            </a:extLst>
          </p:cNvPr>
          <p:cNvSpPr txBox="1"/>
          <p:nvPr/>
        </p:nvSpPr>
        <p:spPr>
          <a:xfrm>
            <a:off x="8644932" y="6337269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참고 </a:t>
            </a:r>
            <a:r>
              <a:rPr lang="en-US" altLang="ko-KR" dirty="0"/>
              <a:t>: http://golang.site/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7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D7444-19B5-412F-9334-2EF2C72677A9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문자열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11CFE-3FED-401F-B29C-F193A73B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118474"/>
            <a:ext cx="11306175" cy="185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B9FAC8-27B0-44B5-A38A-0F614118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28" y="5094256"/>
            <a:ext cx="3395944" cy="5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D7444-19B5-412F-9334-2EF2C72677A9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형변환</a:t>
            </a:r>
            <a:endParaRPr lang="ko-KR" altLang="en-US" sz="4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5D02D-1C63-47F0-BE67-AE62427A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308661"/>
            <a:ext cx="5334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74F60-E662-4639-B028-F9763D896EBD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조건문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if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1E7C49-9FEF-4BB4-9BD9-D05FCDE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94" y="1980258"/>
            <a:ext cx="1073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74F60-E662-4639-B028-F9763D896EBD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조건문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switch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692F5-3137-4512-B2C2-F7D532C6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500574"/>
            <a:ext cx="6038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74F60-E662-4639-B028-F9763D896EBD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조건문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switch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7A113-732B-46CA-95EE-9AA66AB3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49" y="2470128"/>
            <a:ext cx="8070102" cy="325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74F60-E662-4639-B028-F9763D896EBD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조건문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switch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43B36-FA09-489C-B12C-EB82C98F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59" y="2661048"/>
            <a:ext cx="5143682" cy="29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4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516F1-424F-4E3B-B032-0B92C8FE424E}"/>
              </a:ext>
            </a:extLst>
          </p:cNvPr>
          <p:cNvSpPr txBox="1"/>
          <p:nvPr/>
        </p:nvSpPr>
        <p:spPr>
          <a:xfrm>
            <a:off x="812802" y="2115761"/>
            <a:ext cx="42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Golang </a:t>
            </a:r>
            <a:r>
              <a:rPr lang="ko-KR" altLang="en-US" dirty="0"/>
              <a:t>에서의 반복문은 </a:t>
            </a:r>
            <a:r>
              <a:rPr lang="en-US" altLang="ko-KR" dirty="0"/>
              <a:t>for </a:t>
            </a:r>
            <a:r>
              <a:rPr lang="ko-KR" altLang="en-US" dirty="0"/>
              <a:t>밖에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8F14E6-E0BF-40F6-818A-7C300E76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97" y="2661048"/>
            <a:ext cx="4734605" cy="37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9A64D-C587-40E2-9186-857BEF3B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364" y="2801187"/>
            <a:ext cx="5881272" cy="28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81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0C7E31-9994-4B74-9BB9-0651947F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292905"/>
            <a:ext cx="7038975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0E45B-7174-4D9F-99B6-80E62726C781}"/>
              </a:ext>
            </a:extLst>
          </p:cNvPr>
          <p:cNvSpPr txBox="1"/>
          <p:nvPr/>
        </p:nvSpPr>
        <p:spPr>
          <a:xfrm>
            <a:off x="1254507" y="1050821"/>
            <a:ext cx="9682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실제 </a:t>
            </a:r>
            <a:r>
              <a:rPr lang="ko-KR" altLang="en-US" sz="4400" b="1" dirty="0" err="1"/>
              <a:t>이더리움</a:t>
            </a:r>
            <a:r>
              <a:rPr lang="ko-KR" altLang="en-US" sz="4400" b="1" dirty="0"/>
              <a:t> </a:t>
            </a:r>
            <a:r>
              <a:rPr lang="en-US" altLang="ko-KR" sz="4400" b="1" dirty="0" err="1"/>
              <a:t>Geth</a:t>
            </a:r>
            <a:r>
              <a:rPr lang="ko-KR" altLang="en-US" sz="4400" b="1" dirty="0"/>
              <a:t>에서 쓰이는 코드 </a:t>
            </a:r>
          </a:p>
        </p:txBody>
      </p:sp>
    </p:spTree>
    <p:extLst>
      <p:ext uri="{BB962C8B-B14F-4D97-AF65-F5344CB8AC3E}">
        <p14:creationId xmlns:p14="http://schemas.microsoft.com/office/powerpoint/2010/main" val="149916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3477899-73F4-4079-8AD4-CF6AA5F5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88" y="1142158"/>
            <a:ext cx="6928024" cy="55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FCD07-3D90-4C43-BF99-4771947F166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주요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9C0C-ABF3-402B-BC32-D95AEE045E4F}"/>
              </a:ext>
            </a:extLst>
          </p:cNvPr>
          <p:cNvSpPr txBox="1"/>
          <p:nvPr/>
        </p:nvSpPr>
        <p:spPr>
          <a:xfrm>
            <a:off x="665018" y="2189018"/>
            <a:ext cx="110374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강 타입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Complie</a:t>
            </a:r>
            <a:r>
              <a:rPr lang="en-US" altLang="ko-KR" sz="1400" dirty="0"/>
              <a:t> Time</a:t>
            </a:r>
            <a:r>
              <a:rPr lang="ko-KR" altLang="en-US" sz="1400" dirty="0"/>
              <a:t>에 </a:t>
            </a:r>
            <a:r>
              <a:rPr lang="en-US" altLang="ko-KR" sz="1400" dirty="0"/>
              <a:t>Type</a:t>
            </a:r>
            <a:r>
              <a:rPr lang="ko-KR" altLang="en-US" sz="1400" dirty="0"/>
              <a:t>이 결정된다</a:t>
            </a:r>
            <a:r>
              <a:rPr lang="en-US" altLang="ko-KR" sz="1400" dirty="0"/>
              <a:t>. (C, C++, JAVA</a:t>
            </a:r>
            <a:r>
              <a:rPr lang="ko-KR" altLang="en-US" sz="1400" dirty="0"/>
              <a:t>는 변수 선언 시 타입 설정을 해준다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</a:t>
            </a:r>
            <a:r>
              <a:rPr lang="en-US" altLang="ko-KR" sz="1400" dirty="0"/>
              <a:t>, Python,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/>
              <a:t>는 변수의 </a:t>
            </a:r>
            <a:r>
              <a:rPr lang="en-US" altLang="ko-KR" sz="1400" dirty="0"/>
              <a:t>type</a:t>
            </a:r>
            <a:r>
              <a:rPr lang="ko-KR" altLang="en-US" sz="1400" dirty="0"/>
              <a:t>이 없으며</a:t>
            </a:r>
            <a:r>
              <a:rPr lang="en-US" altLang="ko-KR" sz="1400" dirty="0"/>
              <a:t> Runtime </a:t>
            </a:r>
            <a:r>
              <a:rPr lang="ko-KR" altLang="en-US" sz="1400" dirty="0"/>
              <a:t>시 결정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암시적인 형 변환</a:t>
            </a:r>
            <a:r>
              <a:rPr lang="en-US" altLang="ko-KR" sz="1400" dirty="0"/>
              <a:t>X, </a:t>
            </a:r>
            <a:r>
              <a:rPr lang="ko-KR" altLang="en-US" sz="1400" dirty="0"/>
              <a:t>명시적 형 변환</a:t>
            </a:r>
            <a:r>
              <a:rPr lang="en-US" altLang="ko-KR" sz="1400" dirty="0"/>
              <a:t>O (ex&gt; (int)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dirty="0"/>
              <a:t>2.  </a:t>
            </a:r>
            <a:r>
              <a:rPr lang="ko-KR" altLang="en-US" dirty="0"/>
              <a:t>컴파일 언어</a:t>
            </a:r>
            <a:endParaRPr lang="en-US" altLang="ko-KR" dirty="0"/>
          </a:p>
          <a:p>
            <a:r>
              <a:rPr lang="en-US" altLang="ko-KR" sz="1400" dirty="0"/>
              <a:t>    - &lt;-&gt; </a:t>
            </a:r>
            <a:r>
              <a:rPr lang="ko-KR" altLang="en-US" sz="1400" dirty="0"/>
              <a:t>인터프리터 언어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(Garbage Collection)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dirty="0"/>
              <a:t>4.  </a:t>
            </a:r>
            <a:r>
              <a:rPr lang="ko-KR" altLang="en-US" dirty="0" err="1"/>
              <a:t>병행성</a:t>
            </a:r>
            <a:r>
              <a:rPr lang="en-US" altLang="ko-KR" dirty="0"/>
              <a:t>(Concurrency)</a:t>
            </a:r>
          </a:p>
          <a:p>
            <a:r>
              <a:rPr lang="en-US" altLang="ko-KR" sz="1400" dirty="0"/>
              <a:t>    - Go Routine </a:t>
            </a:r>
            <a:r>
              <a:rPr lang="ko-KR" altLang="en-US" sz="1400" dirty="0"/>
              <a:t>이라는 함수를 이용해 </a:t>
            </a:r>
            <a:r>
              <a:rPr lang="en-US" altLang="ko-KR" sz="1400" dirty="0"/>
              <a:t>Thread</a:t>
            </a:r>
            <a:r>
              <a:rPr lang="ko-KR" altLang="en-US" sz="1400" dirty="0"/>
              <a:t>나 </a:t>
            </a:r>
            <a:r>
              <a:rPr lang="en-US" altLang="ko-KR" sz="1400" dirty="0"/>
              <a:t>Core </a:t>
            </a:r>
            <a:r>
              <a:rPr lang="ko-KR" altLang="en-US" sz="1400" dirty="0"/>
              <a:t>별로 동시에 실행 가능</a:t>
            </a:r>
            <a:r>
              <a:rPr lang="en-US" altLang="ko-KR" sz="1400" dirty="0"/>
              <a:t>. Thread</a:t>
            </a:r>
            <a:r>
              <a:rPr lang="ko-KR" altLang="en-US" sz="1400" dirty="0"/>
              <a:t>와 </a:t>
            </a:r>
            <a:r>
              <a:rPr lang="en-US" altLang="ko-KR" sz="1400" dirty="0"/>
              <a:t>Go Routine</a:t>
            </a:r>
            <a:r>
              <a:rPr lang="ko-KR" altLang="en-US" sz="1400" dirty="0"/>
              <a:t>은 </a:t>
            </a:r>
            <a:r>
              <a:rPr lang="en-US" altLang="ko-KR" sz="1400" dirty="0"/>
              <a:t>1:N </a:t>
            </a:r>
            <a:r>
              <a:rPr lang="ko-KR" altLang="en-US" sz="1400" dirty="0"/>
              <a:t>관계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5.  </a:t>
            </a:r>
            <a:r>
              <a:rPr lang="ko-KR" altLang="en-US" dirty="0"/>
              <a:t>멀티코어 환경</a:t>
            </a:r>
            <a:endParaRPr lang="en-US" altLang="ko-KR" dirty="0"/>
          </a:p>
          <a:p>
            <a:r>
              <a:rPr lang="en-US" altLang="ko-KR" sz="1400" dirty="0"/>
              <a:t>    - Go Routine </a:t>
            </a:r>
            <a:r>
              <a:rPr lang="ko-KR" altLang="en-US" sz="1400" dirty="0"/>
              <a:t>간에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채널＇을</a:t>
            </a:r>
            <a:r>
              <a:rPr lang="ko-KR" altLang="en-US" sz="1400" dirty="0"/>
              <a:t> 통해 통신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공유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순서 제어 등을 할 수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 startAt="6"/>
            </a:pP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 시스템 지원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, pip </a:t>
            </a:r>
            <a:r>
              <a:rPr lang="ko-KR" altLang="en-US" sz="1400" dirty="0"/>
              <a:t>과 같이 패키지 관리를 언어 차원에서 지원한다</a:t>
            </a:r>
            <a:r>
              <a:rPr lang="en-US" altLang="ko-KR" sz="1400" dirty="0"/>
              <a:t>.(go get, go install </a:t>
            </a:r>
            <a:r>
              <a:rPr lang="ko-KR" altLang="en-US" sz="1400" dirty="0"/>
              <a:t>등의 명령어로 필요한 패키지 다운로드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353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A7367-0357-481F-9EC4-61289C2551C5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설치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세팅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8EB62-117A-466F-8310-E76688C40369}"/>
              </a:ext>
            </a:extLst>
          </p:cNvPr>
          <p:cNvSpPr txBox="1"/>
          <p:nvPr/>
        </p:nvSpPr>
        <p:spPr>
          <a:xfrm>
            <a:off x="665018" y="2189018"/>
            <a:ext cx="11037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Linux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://golang.site/go/article/201-%EB%A6%AC%EB%88%85%EC%8A%A4%EC%97%90-Go-%EC%84%A4%EC%B9%98%ED%95%98%EA%B8%B0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Mac : </a:t>
            </a:r>
            <a:r>
              <a:rPr lang="en-US" altLang="ko-KR" sz="1400" dirty="0">
                <a:hlinkClick r:id="rId4"/>
              </a:rPr>
              <a:t>http://golang.site/go/article/202-Mac%EC%97%90-Go-%EC%84%A4%EC%B9%98%ED%95%98%EA%B8%B0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Windows : </a:t>
            </a:r>
            <a:r>
              <a:rPr lang="en-US" altLang="ko-KR" sz="1400" dirty="0">
                <a:hlinkClick r:id="rId5"/>
              </a:rPr>
              <a:t>https://github.com/arahansa/golkorea/wiki/01.-Go%EA%B0%9C%EB%B0%9C%ED%99%98%EA%B2%BD-%EA%B5%AC%EC%B6%95_Windows-%ED%8E%B8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88B17-79B5-46A5-846E-DC3F155608CA}"/>
              </a:ext>
            </a:extLst>
          </p:cNvPr>
          <p:cNvSpPr txBox="1"/>
          <p:nvPr/>
        </p:nvSpPr>
        <p:spPr>
          <a:xfrm>
            <a:off x="665018" y="4424410"/>
            <a:ext cx="11037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본인이 작업하기 편한 디렉토리에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, pkg, bin </a:t>
            </a:r>
            <a:r>
              <a:rPr lang="ko-KR" altLang="en-US" sz="1400" dirty="0"/>
              <a:t>폴더를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환경변수 </a:t>
            </a:r>
            <a:endParaRPr lang="en-US" altLang="ko-KR" sz="1400" dirty="0"/>
          </a:p>
          <a:p>
            <a:r>
              <a:rPr lang="en-US" altLang="ko-KR" sz="1400" dirty="0"/>
              <a:t>GOROOT : Golang</a:t>
            </a:r>
            <a:r>
              <a:rPr lang="ko-KR" altLang="en-US" sz="1400" dirty="0"/>
              <a:t>이 설치 된 디렉토리</a:t>
            </a:r>
            <a:r>
              <a:rPr lang="en-US" altLang="ko-KR" sz="1400" dirty="0"/>
              <a:t>, Go </a:t>
            </a:r>
            <a:r>
              <a:rPr lang="ko-KR" altLang="en-US" sz="1400" dirty="0"/>
              <a:t>표준 패키지들이 들어있다</a:t>
            </a:r>
            <a:r>
              <a:rPr lang="en-US" altLang="ko-KR" sz="1400" dirty="0"/>
              <a:t>.(GOROOT/pkg)</a:t>
            </a:r>
            <a:r>
              <a:rPr lang="ko-KR" altLang="en-US" sz="1400" dirty="0"/>
              <a:t> 일반적으로 </a:t>
            </a:r>
            <a:r>
              <a:rPr lang="en-US" altLang="ko-KR" sz="1400" dirty="0"/>
              <a:t>C:\Go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설치된다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GOPATH : Golang </a:t>
            </a:r>
            <a:r>
              <a:rPr lang="ko-KR" altLang="en-US" sz="1400" dirty="0"/>
              <a:t>작업을 할 디렉토리 </a:t>
            </a:r>
            <a:r>
              <a:rPr lang="en-US" altLang="ko-KR" sz="1400" dirty="0"/>
              <a:t>(User </a:t>
            </a:r>
            <a:r>
              <a:rPr lang="ko-KR" altLang="en-US" sz="1400" dirty="0"/>
              <a:t>디렉토리</a:t>
            </a:r>
            <a:r>
              <a:rPr lang="en-US" altLang="ko-KR" sz="1400" dirty="0"/>
              <a:t>), </a:t>
            </a:r>
            <a:r>
              <a:rPr lang="ko-KR" altLang="en-US" sz="1400" dirty="0"/>
              <a:t>표준 패키지 이외의 패키지들은 여기서 </a:t>
            </a:r>
            <a:r>
              <a:rPr lang="ko-KR" altLang="en-US" sz="1400" dirty="0" err="1"/>
              <a:t>찾게된다</a:t>
            </a:r>
            <a:r>
              <a:rPr lang="en-US" altLang="ko-KR" sz="1400" dirty="0"/>
              <a:t>.( GOPATH/pkg)</a:t>
            </a:r>
          </a:p>
          <a:p>
            <a:endParaRPr lang="en-US" altLang="ko-KR" sz="1400" dirty="0"/>
          </a:p>
          <a:p>
            <a:r>
              <a:rPr lang="en-US" altLang="ko-KR" sz="1400" dirty="0"/>
              <a:t>Go env</a:t>
            </a:r>
            <a:r>
              <a:rPr lang="ko-KR" altLang="en-US" sz="1400" dirty="0"/>
              <a:t>로 확인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884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A7367-0357-481F-9EC4-61289C2551C5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설치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세팅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CB71B1-3386-4DD8-AB2B-7DEA648CD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2" y="2279848"/>
            <a:ext cx="9362816" cy="39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C71FA-CD5D-4676-8EE6-0DA48D8403C6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개발환경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68F8D-E8F2-4DA3-A809-5250B1F55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35" y="2062017"/>
            <a:ext cx="3886692" cy="3870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0D42D-17D2-4370-8EDE-FEFA1E7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5" y="2254164"/>
            <a:ext cx="6629895" cy="34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1E16603-2431-45B0-AFBF-4A98C780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1891607"/>
            <a:ext cx="3019425" cy="116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AABEE-286C-482D-B023-04A230D3C8B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Hello world</a:t>
            </a:r>
            <a:endParaRPr lang="ko-KR" alt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24B94-C533-4000-BF46-E2651041C2CA}"/>
              </a:ext>
            </a:extLst>
          </p:cNvPr>
          <p:cNvSpPr txBox="1"/>
          <p:nvPr/>
        </p:nvSpPr>
        <p:spPr>
          <a:xfrm>
            <a:off x="5089240" y="1891607"/>
            <a:ext cx="447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C:</a:t>
            </a:r>
            <a:r>
              <a:rPr lang="ko-KR" altLang="en-US" dirty="0"/>
              <a:t>본인 작업 디렉토리 </a:t>
            </a:r>
            <a:r>
              <a:rPr lang="en-US" altLang="ko-KR" dirty="0"/>
              <a:t>&gt; go run </a:t>
            </a:r>
            <a:r>
              <a:rPr lang="en-US" altLang="ko-KR" dirty="0" err="1"/>
              <a:t>test.go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8E431-E625-46A4-B4C7-5ECC3BC55280}"/>
              </a:ext>
            </a:extLst>
          </p:cNvPr>
          <p:cNvSpPr txBox="1"/>
          <p:nvPr/>
        </p:nvSpPr>
        <p:spPr>
          <a:xfrm>
            <a:off x="5089236" y="2967635"/>
            <a:ext cx="46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C:</a:t>
            </a:r>
            <a:r>
              <a:rPr lang="ko-KR" altLang="en-US" dirty="0"/>
              <a:t>본인 작업 디렉토리 </a:t>
            </a:r>
            <a:r>
              <a:rPr lang="en-US" altLang="ko-KR" dirty="0"/>
              <a:t>&gt; go build </a:t>
            </a:r>
            <a:r>
              <a:rPr lang="en-US" altLang="ko-KR" dirty="0" err="1"/>
              <a:t>test.go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35ACF-C1DC-4DF8-8227-B603677F4CA0}"/>
              </a:ext>
            </a:extLst>
          </p:cNvPr>
          <p:cNvSpPr txBox="1"/>
          <p:nvPr/>
        </p:nvSpPr>
        <p:spPr>
          <a:xfrm>
            <a:off x="5338618" y="225903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.exe </a:t>
            </a:r>
            <a:r>
              <a:rPr lang="ko-KR" altLang="en-US" sz="1400" dirty="0"/>
              <a:t>생성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0E3BC-1CD3-4C0B-A028-FB7425211ED8}"/>
              </a:ext>
            </a:extLst>
          </p:cNvPr>
          <p:cNvSpPr txBox="1"/>
          <p:nvPr/>
        </p:nvSpPr>
        <p:spPr>
          <a:xfrm>
            <a:off x="5338618" y="3335058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.exe </a:t>
            </a:r>
            <a:r>
              <a:rPr lang="ko-KR" altLang="en-US" sz="1400" dirty="0"/>
              <a:t>생성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45706-4E31-4EDC-BD2B-2ED7F46E1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92" y="5021225"/>
            <a:ext cx="396240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7FE052-38BB-4928-BFB5-5F5E7E2712C8}"/>
              </a:ext>
            </a:extLst>
          </p:cNvPr>
          <p:cNvSpPr txBox="1"/>
          <p:nvPr/>
        </p:nvSpPr>
        <p:spPr>
          <a:xfrm>
            <a:off x="3524259" y="50245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8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273E2-5579-42E5-B482-7F84DFDCE6C8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변수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79CC0-31D8-4CAE-B51D-69E6D859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9" y="1769507"/>
            <a:ext cx="6113608" cy="5006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70FD8E-86FA-47C9-8038-F81D0D3BB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185" y="2852881"/>
            <a:ext cx="2319299" cy="14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B1068-44D2-4F79-A6DB-EF9A8A05AF82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상수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ABF4AE-61AC-486D-A5F7-428E376C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3" y="1769508"/>
            <a:ext cx="6018357" cy="4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D7444-19B5-412F-9334-2EF2C72677A9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데이터 타입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C0C76-232B-4996-B801-675018A9B873}"/>
              </a:ext>
            </a:extLst>
          </p:cNvPr>
          <p:cNvSpPr txBox="1"/>
          <p:nvPr/>
        </p:nvSpPr>
        <p:spPr>
          <a:xfrm>
            <a:off x="1359017" y="2139193"/>
            <a:ext cx="8657438" cy="332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bool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string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int, int8, int16, int32, int64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err="1"/>
              <a:t>uint</a:t>
            </a:r>
            <a:r>
              <a:rPr lang="en-US" altLang="ko-KR" dirty="0"/>
              <a:t>, uint8, uint16, uint32, uint64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Float32, float64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2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485</Words>
  <Application>Microsoft Office PowerPoint</Application>
  <PresentationFormat>와이드스크린</PresentationFormat>
  <Paragraphs>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성재</dc:creator>
  <cp:lastModifiedBy>김 성재</cp:lastModifiedBy>
  <cp:revision>11</cp:revision>
  <dcterms:created xsi:type="dcterms:W3CDTF">2018-07-27T11:44:37Z</dcterms:created>
  <dcterms:modified xsi:type="dcterms:W3CDTF">2018-07-28T12:57:57Z</dcterms:modified>
</cp:coreProperties>
</file>