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84" r:id="rId18"/>
    <p:sldId id="285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830F8-E897-452C-A577-D9B26DED103F}" v="2458" dt="2018-07-31T02:56:17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38" autoAdjust="0"/>
  </p:normalViewPr>
  <p:slideViewPr>
    <p:cSldViewPr snapToGrid="0">
      <p:cViewPr varScale="1">
        <p:scale>
          <a:sx n="95" d="100"/>
          <a:sy n="95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010830F8-E897-452C-A577-D9B26DED103F}"/>
    <pc:docChg chg="undo custSel addSld delSld modSld sldOrd">
      <pc:chgData name="김 성재" userId="1555f3bbe0fac936" providerId="LiveId" clId="{010830F8-E897-452C-A577-D9B26DED103F}" dt="2018-07-31T02:56:17.685" v="2457" actId="20577"/>
      <pc:docMkLst>
        <pc:docMk/>
      </pc:docMkLst>
      <pc:sldChg chg="addSp delSp modSp add del">
        <pc:chgData name="김 성재" userId="1555f3bbe0fac936" providerId="LiveId" clId="{010830F8-E897-452C-A577-D9B26DED103F}" dt="2018-07-29T16:12:20.745" v="267" actId="120"/>
        <pc:sldMkLst>
          <pc:docMk/>
          <pc:sldMk cId="2870721888" sldId="276"/>
        </pc:sldMkLst>
        <pc:spChg chg="add mod">
          <ac:chgData name="김 성재" userId="1555f3bbe0fac936" providerId="LiveId" clId="{010830F8-E897-452C-A577-D9B26DED103F}" dt="2018-07-29T15:44:10.234" v="230" actId="2710"/>
          <ac:spMkLst>
            <pc:docMk/>
            <pc:sldMk cId="2870721888" sldId="276"/>
            <ac:spMk id="2" creationId="{FC529E49-41ED-4B0A-943A-A92D0A337B1A}"/>
          </ac:spMkLst>
        </pc:spChg>
        <pc:spChg chg="mod">
          <ac:chgData name="김 성재" userId="1555f3bbe0fac936" providerId="LiveId" clId="{010830F8-E897-452C-A577-D9B26DED103F}" dt="2018-07-29T15:41:30.007" v="28"/>
          <ac:spMkLst>
            <pc:docMk/>
            <pc:sldMk cId="2870721888" sldId="276"/>
            <ac:spMk id="3" creationId="{4028B717-F913-48E7-9E55-0B64550C4F07}"/>
          </ac:spMkLst>
        </pc:spChg>
        <pc:spChg chg="add mod">
          <ac:chgData name="김 성재" userId="1555f3bbe0fac936" providerId="LiveId" clId="{010830F8-E897-452C-A577-D9B26DED103F}" dt="2018-07-29T16:12:20.745" v="267" actId="120"/>
          <ac:spMkLst>
            <pc:docMk/>
            <pc:sldMk cId="2870721888" sldId="276"/>
            <ac:spMk id="6" creationId="{135C393F-20CE-4632-BE9A-CAAF88535FC7}"/>
          </ac:spMkLst>
        </pc:spChg>
        <pc:picChg chg="del">
          <ac:chgData name="김 성재" userId="1555f3bbe0fac936" providerId="LiveId" clId="{010830F8-E897-452C-A577-D9B26DED103F}" dt="2018-07-29T15:42:32.164" v="29" actId="478"/>
          <ac:picMkLst>
            <pc:docMk/>
            <pc:sldMk cId="2870721888" sldId="276"/>
            <ac:picMk id="5" creationId="{A439A64D-C587-40E2-9186-857BEF3B1A0F}"/>
          </ac:picMkLst>
        </pc:picChg>
      </pc:sldChg>
      <pc:sldChg chg="addSp delSp modSp add">
        <pc:chgData name="김 성재" userId="1555f3bbe0fac936" providerId="LiveId" clId="{010830F8-E897-452C-A577-D9B26DED103F}" dt="2018-07-29T16:13:02.879" v="272" actId="1076"/>
        <pc:sldMkLst>
          <pc:docMk/>
          <pc:sldMk cId="2814988340" sldId="277"/>
        </pc:sldMkLst>
        <pc:spChg chg="del">
          <ac:chgData name="김 성재" userId="1555f3bbe0fac936" providerId="LiveId" clId="{010830F8-E897-452C-A577-D9B26DED103F}" dt="2018-07-29T16:12:26.313" v="269" actId="478"/>
          <ac:spMkLst>
            <pc:docMk/>
            <pc:sldMk cId="2814988340" sldId="277"/>
            <ac:spMk id="2" creationId="{FC529E49-41ED-4B0A-943A-A92D0A337B1A}"/>
          </ac:spMkLst>
        </pc:spChg>
        <pc:spChg chg="del">
          <ac:chgData name="김 성재" userId="1555f3bbe0fac936" providerId="LiveId" clId="{010830F8-E897-452C-A577-D9B26DED103F}" dt="2018-07-29T16:12:27.274" v="270" actId="478"/>
          <ac:spMkLst>
            <pc:docMk/>
            <pc:sldMk cId="2814988340" sldId="277"/>
            <ac:spMk id="6" creationId="{135C393F-20CE-4632-BE9A-CAAF88535FC7}"/>
          </ac:spMkLst>
        </pc:spChg>
        <pc:picChg chg="add mod">
          <ac:chgData name="김 성재" userId="1555f3bbe0fac936" providerId="LiveId" clId="{010830F8-E897-452C-A577-D9B26DED103F}" dt="2018-07-29T16:13:02.879" v="272" actId="1076"/>
          <ac:picMkLst>
            <pc:docMk/>
            <pc:sldMk cId="2814988340" sldId="277"/>
            <ac:picMk id="5" creationId="{56BB3A62-2817-4961-80B2-3A2098D8D091}"/>
          </ac:picMkLst>
        </pc:picChg>
      </pc:sldChg>
      <pc:sldChg chg="addSp delSp modSp add">
        <pc:chgData name="김 성재" userId="1555f3bbe0fac936" providerId="LiveId" clId="{010830F8-E897-452C-A577-D9B26DED103F}" dt="2018-07-29T16:14:01.634" v="280" actId="1076"/>
        <pc:sldMkLst>
          <pc:docMk/>
          <pc:sldMk cId="1094326877" sldId="278"/>
        </pc:sldMkLst>
        <pc:picChg chg="add mod">
          <ac:chgData name="김 성재" userId="1555f3bbe0fac936" providerId="LiveId" clId="{010830F8-E897-452C-A577-D9B26DED103F}" dt="2018-07-29T16:14:01.634" v="280" actId="1076"/>
          <ac:picMkLst>
            <pc:docMk/>
            <pc:sldMk cId="1094326877" sldId="278"/>
            <ac:picMk id="2" creationId="{DB180608-8D5D-4F8D-A9A8-1470E9657F71}"/>
          </ac:picMkLst>
        </pc:picChg>
        <pc:picChg chg="del">
          <ac:chgData name="김 성재" userId="1555f3bbe0fac936" providerId="LiveId" clId="{010830F8-E897-452C-A577-D9B26DED103F}" dt="2018-07-29T16:13:07.514" v="274" actId="478"/>
          <ac:picMkLst>
            <pc:docMk/>
            <pc:sldMk cId="1094326877" sldId="278"/>
            <ac:picMk id="5" creationId="{56BB3A62-2817-4961-80B2-3A2098D8D091}"/>
          </ac:picMkLst>
        </pc:picChg>
      </pc:sldChg>
      <pc:sldChg chg="addSp delSp modSp add">
        <pc:chgData name="김 성재" userId="1555f3bbe0fac936" providerId="LiveId" clId="{010830F8-E897-452C-A577-D9B26DED103F}" dt="2018-07-29T16:15:19.785" v="288" actId="1076"/>
        <pc:sldMkLst>
          <pc:docMk/>
          <pc:sldMk cId="2495459401" sldId="279"/>
        </pc:sldMkLst>
        <pc:picChg chg="del">
          <ac:chgData name="김 성재" userId="1555f3bbe0fac936" providerId="LiveId" clId="{010830F8-E897-452C-A577-D9B26DED103F}" dt="2018-07-29T16:14:47.543" v="282" actId="478"/>
          <ac:picMkLst>
            <pc:docMk/>
            <pc:sldMk cId="2495459401" sldId="279"/>
            <ac:picMk id="2" creationId="{DB180608-8D5D-4F8D-A9A8-1470E9657F71}"/>
          </ac:picMkLst>
        </pc:picChg>
        <pc:picChg chg="add mod">
          <ac:chgData name="김 성재" userId="1555f3bbe0fac936" providerId="LiveId" clId="{010830F8-E897-452C-A577-D9B26DED103F}" dt="2018-07-29T16:14:53.392" v="284" actId="1076"/>
          <ac:picMkLst>
            <pc:docMk/>
            <pc:sldMk cId="2495459401" sldId="279"/>
            <ac:picMk id="5" creationId="{FE52B0A6-A1AE-4441-8092-229148582EBF}"/>
          </ac:picMkLst>
        </pc:picChg>
        <pc:picChg chg="add mod">
          <ac:chgData name="김 성재" userId="1555f3bbe0fac936" providerId="LiveId" clId="{010830F8-E897-452C-A577-D9B26DED103F}" dt="2018-07-29T16:15:19.785" v="288" actId="1076"/>
          <ac:picMkLst>
            <pc:docMk/>
            <pc:sldMk cId="2495459401" sldId="279"/>
            <ac:picMk id="6" creationId="{0BFDF17E-0C6B-4EA7-9975-A377E661D9E7}"/>
          </ac:picMkLst>
        </pc:picChg>
      </pc:sldChg>
      <pc:sldChg chg="add">
        <pc:chgData name="김 성재" userId="1555f3bbe0fac936" providerId="LiveId" clId="{010830F8-E897-452C-A577-D9B26DED103F}" dt="2018-07-29T16:15:22.067" v="289"/>
        <pc:sldMkLst>
          <pc:docMk/>
          <pc:sldMk cId="1852712663" sldId="280"/>
        </pc:sldMkLst>
      </pc:sldChg>
      <pc:sldChg chg="addSp delSp modSp add ord">
        <pc:chgData name="김 성재" userId="1555f3bbe0fac936" providerId="LiveId" clId="{010830F8-E897-452C-A577-D9B26DED103F}" dt="2018-07-29T16:41:53.946" v="913"/>
        <pc:sldMkLst>
          <pc:docMk/>
          <pc:sldMk cId="3470851409" sldId="281"/>
        </pc:sldMkLst>
        <pc:spChg chg="add mod">
          <ac:chgData name="김 성재" userId="1555f3bbe0fac936" providerId="LiveId" clId="{010830F8-E897-452C-A577-D9B26DED103F}" dt="2018-07-29T16:23:07.973" v="866" actId="1076"/>
          <ac:spMkLst>
            <pc:docMk/>
            <pc:sldMk cId="3470851409" sldId="281"/>
            <ac:spMk id="2" creationId="{203457EE-F982-458F-AAE5-F4993F3F9193}"/>
          </ac:spMkLst>
        </pc:spChg>
        <pc:spChg chg="mod">
          <ac:chgData name="김 성재" userId="1555f3bbe0fac936" providerId="LiveId" clId="{010830F8-E897-452C-A577-D9B26DED103F}" dt="2018-07-29T16:19:13.223" v="303"/>
          <ac:spMkLst>
            <pc:docMk/>
            <pc:sldMk cId="3470851409" sldId="281"/>
            <ac:spMk id="3" creationId="{4028B717-F913-48E7-9E55-0B64550C4F07}"/>
          </ac:spMkLst>
        </pc:spChg>
        <pc:spChg chg="add mod">
          <ac:chgData name="김 성재" userId="1555f3bbe0fac936" providerId="LiveId" clId="{010830F8-E897-452C-A577-D9B26DED103F}" dt="2018-07-29T16:21:12.843" v="527" actId="20577"/>
          <ac:spMkLst>
            <pc:docMk/>
            <pc:sldMk cId="3470851409" sldId="281"/>
            <ac:spMk id="7" creationId="{5B1A87C7-8F40-4343-9820-C64874194BF9}"/>
          </ac:spMkLst>
        </pc:spChg>
        <pc:picChg chg="del">
          <ac:chgData name="김 성재" userId="1555f3bbe0fac936" providerId="LiveId" clId="{010830F8-E897-452C-A577-D9B26DED103F}" dt="2018-07-29T16:19:08.392" v="291" actId="478"/>
          <ac:picMkLst>
            <pc:docMk/>
            <pc:sldMk cId="3470851409" sldId="281"/>
            <ac:picMk id="5" creationId="{FE52B0A6-A1AE-4441-8092-229148582EBF}"/>
          </ac:picMkLst>
        </pc:picChg>
        <pc:picChg chg="del">
          <ac:chgData name="김 성재" userId="1555f3bbe0fac936" providerId="LiveId" clId="{010830F8-E897-452C-A577-D9B26DED103F}" dt="2018-07-29T16:19:09.658" v="292" actId="478"/>
          <ac:picMkLst>
            <pc:docMk/>
            <pc:sldMk cId="3470851409" sldId="281"/>
            <ac:picMk id="6" creationId="{0BFDF17E-0C6B-4EA7-9975-A377E661D9E7}"/>
          </ac:picMkLst>
        </pc:picChg>
      </pc:sldChg>
      <pc:sldChg chg="addSp delSp modSp add">
        <pc:chgData name="김 성재" userId="1555f3bbe0fac936" providerId="LiveId" clId="{010830F8-E897-452C-A577-D9B26DED103F}" dt="2018-07-29T16:39:55.385" v="895" actId="1076"/>
        <pc:sldMkLst>
          <pc:docMk/>
          <pc:sldMk cId="3215859867" sldId="282"/>
        </pc:sldMkLst>
        <pc:spChg chg="del">
          <ac:chgData name="김 성재" userId="1555f3bbe0fac936" providerId="LiveId" clId="{010830F8-E897-452C-A577-D9B26DED103F}" dt="2018-07-29T16:23:21.957" v="890" actId="478"/>
          <ac:spMkLst>
            <pc:docMk/>
            <pc:sldMk cId="3215859867" sldId="282"/>
            <ac:spMk id="2" creationId="{203457EE-F982-458F-AAE5-F4993F3F9193}"/>
          </ac:spMkLst>
        </pc:spChg>
        <pc:spChg chg="mod">
          <ac:chgData name="김 성재" userId="1555f3bbe0fac936" providerId="LiveId" clId="{010830F8-E897-452C-A577-D9B26DED103F}" dt="2018-07-29T16:23:18.240" v="888" actId="20577"/>
          <ac:spMkLst>
            <pc:docMk/>
            <pc:sldMk cId="3215859867" sldId="282"/>
            <ac:spMk id="3" creationId="{4028B717-F913-48E7-9E55-0B64550C4F07}"/>
          </ac:spMkLst>
        </pc:spChg>
        <pc:spChg chg="del">
          <ac:chgData name="김 성재" userId="1555f3bbe0fac936" providerId="LiveId" clId="{010830F8-E897-452C-A577-D9B26DED103F}" dt="2018-07-29T16:23:20.771" v="889" actId="478"/>
          <ac:spMkLst>
            <pc:docMk/>
            <pc:sldMk cId="3215859867" sldId="282"/>
            <ac:spMk id="7" creationId="{5B1A87C7-8F40-4343-9820-C64874194BF9}"/>
          </ac:spMkLst>
        </pc:spChg>
        <pc:picChg chg="add del mod">
          <ac:chgData name="김 성재" userId="1555f3bbe0fac936" providerId="LiveId" clId="{010830F8-E897-452C-A577-D9B26DED103F}" dt="2018-07-29T16:39:51.960" v="893" actId="478"/>
          <ac:picMkLst>
            <pc:docMk/>
            <pc:sldMk cId="3215859867" sldId="282"/>
            <ac:picMk id="5" creationId="{0E70DCF8-CAEA-4BE5-AE16-0660376EBDBE}"/>
          </ac:picMkLst>
        </pc:picChg>
        <pc:picChg chg="add mod">
          <ac:chgData name="김 성재" userId="1555f3bbe0fac936" providerId="LiveId" clId="{010830F8-E897-452C-A577-D9B26DED103F}" dt="2018-07-29T16:39:55.385" v="895" actId="1076"/>
          <ac:picMkLst>
            <pc:docMk/>
            <pc:sldMk cId="3215859867" sldId="282"/>
            <ac:picMk id="6" creationId="{98CA9F38-800C-4C01-BF2F-3D3F76B17704}"/>
          </ac:picMkLst>
        </pc:picChg>
      </pc:sldChg>
      <pc:sldChg chg="addSp delSp modSp add">
        <pc:chgData name="김 성재" userId="1555f3bbe0fac936" providerId="LiveId" clId="{010830F8-E897-452C-A577-D9B26DED103F}" dt="2018-07-29T16:41:30.873" v="908" actId="1076"/>
        <pc:sldMkLst>
          <pc:docMk/>
          <pc:sldMk cId="2320393712" sldId="283"/>
        </pc:sldMkLst>
        <pc:spChg chg="mod">
          <ac:chgData name="김 성재" userId="1555f3bbe0fac936" providerId="LiveId" clId="{010830F8-E897-452C-A577-D9B26DED103F}" dt="2018-07-29T16:40:01.250" v="905" actId="20577"/>
          <ac:spMkLst>
            <pc:docMk/>
            <pc:sldMk cId="2320393712" sldId="283"/>
            <ac:spMk id="3" creationId="{4028B717-F913-48E7-9E55-0B64550C4F07}"/>
          </ac:spMkLst>
        </pc:spChg>
        <pc:picChg chg="add mod">
          <ac:chgData name="김 성재" userId="1555f3bbe0fac936" providerId="LiveId" clId="{010830F8-E897-452C-A577-D9B26DED103F}" dt="2018-07-29T16:41:30.873" v="908" actId="1076"/>
          <ac:picMkLst>
            <pc:docMk/>
            <pc:sldMk cId="2320393712" sldId="283"/>
            <ac:picMk id="2" creationId="{D8403DDD-3812-45D1-A603-2B1C7F4C83BD}"/>
          </ac:picMkLst>
        </pc:picChg>
        <pc:picChg chg="del">
          <ac:chgData name="김 성재" userId="1555f3bbe0fac936" providerId="LiveId" clId="{010830F8-E897-452C-A577-D9B26DED103F}" dt="2018-07-29T16:41:26.906" v="906" actId="478"/>
          <ac:picMkLst>
            <pc:docMk/>
            <pc:sldMk cId="2320393712" sldId="283"/>
            <ac:picMk id="6" creationId="{98CA9F38-800C-4C01-BF2F-3D3F76B17704}"/>
          </ac:picMkLst>
        </pc:picChg>
      </pc:sldChg>
      <pc:sldChg chg="addSp delSp modSp add">
        <pc:chgData name="김 성재" userId="1555f3bbe0fac936" providerId="LiveId" clId="{010830F8-E897-452C-A577-D9B26DED103F}" dt="2018-07-29T16:56:31.718" v="1289" actId="1076"/>
        <pc:sldMkLst>
          <pc:docMk/>
          <pc:sldMk cId="1658017676" sldId="284"/>
        </pc:sldMkLst>
        <pc:spChg chg="del">
          <ac:chgData name="김 성재" userId="1555f3bbe0fac936" providerId="LiveId" clId="{010830F8-E897-452C-A577-D9B26DED103F}" dt="2018-07-29T16:41:40.033" v="912" actId="478"/>
          <ac:spMkLst>
            <pc:docMk/>
            <pc:sldMk cId="1658017676" sldId="284"/>
            <ac:spMk id="2" creationId="{203457EE-F982-458F-AAE5-F4993F3F9193}"/>
          </ac:spMkLst>
        </pc:spChg>
        <pc:spChg chg="add mod">
          <ac:chgData name="김 성재" userId="1555f3bbe0fac936" providerId="LiveId" clId="{010830F8-E897-452C-A577-D9B26DED103F}" dt="2018-07-29T16:56:25.096" v="1287" actId="14100"/>
          <ac:spMkLst>
            <pc:docMk/>
            <pc:sldMk cId="1658017676" sldId="284"/>
            <ac:spMk id="5" creationId="{EB6E74A5-4238-4384-9F91-6DE84480DC9A}"/>
          </ac:spMkLst>
        </pc:spChg>
        <pc:spChg chg="del mod">
          <ac:chgData name="김 성재" userId="1555f3bbe0fac936" providerId="LiveId" clId="{010830F8-E897-452C-A577-D9B26DED103F}" dt="2018-07-29T16:41:38.658" v="911" actId="478"/>
          <ac:spMkLst>
            <pc:docMk/>
            <pc:sldMk cId="1658017676" sldId="284"/>
            <ac:spMk id="7" creationId="{5B1A87C7-8F40-4343-9820-C64874194BF9}"/>
          </ac:spMkLst>
        </pc:spChg>
        <pc:spChg chg="add del">
          <ac:chgData name="김 성재" userId="1555f3bbe0fac936" providerId="LiveId" clId="{010830F8-E897-452C-A577-D9B26DED103F}" dt="2018-07-29T16:46:19.787" v="989"/>
          <ac:spMkLst>
            <pc:docMk/>
            <pc:sldMk cId="1658017676" sldId="284"/>
            <ac:spMk id="8" creationId="{1E4EACE0-DB93-4949-883A-45475902A882}"/>
          </ac:spMkLst>
        </pc:spChg>
        <pc:spChg chg="add mod">
          <ac:chgData name="김 성재" userId="1555f3bbe0fac936" providerId="LiveId" clId="{010830F8-E897-452C-A577-D9B26DED103F}" dt="2018-07-29T16:56:31.718" v="1289" actId="1076"/>
          <ac:spMkLst>
            <pc:docMk/>
            <pc:sldMk cId="1658017676" sldId="284"/>
            <ac:spMk id="10" creationId="{393EDB18-2145-4C83-89AA-98E14D2862A3}"/>
          </ac:spMkLst>
        </pc:spChg>
        <pc:picChg chg="add mod">
          <ac:chgData name="김 성재" userId="1555f3bbe0fac936" providerId="LiveId" clId="{010830F8-E897-452C-A577-D9B26DED103F}" dt="2018-07-29T16:56:27.480" v="1288" actId="1076"/>
          <ac:picMkLst>
            <pc:docMk/>
            <pc:sldMk cId="1658017676" sldId="284"/>
            <ac:picMk id="9" creationId="{379478DF-FD9E-48E9-9941-51EDE553770F}"/>
          </ac:picMkLst>
        </pc:picChg>
      </pc:sldChg>
      <pc:sldChg chg="addSp delSp modSp add">
        <pc:chgData name="김 성재" userId="1555f3bbe0fac936" providerId="LiveId" clId="{010830F8-E897-452C-A577-D9B26DED103F}" dt="2018-07-29T17:25:10.626" v="1480" actId="1035"/>
        <pc:sldMkLst>
          <pc:docMk/>
          <pc:sldMk cId="631058508" sldId="285"/>
        </pc:sldMkLst>
        <pc:spChg chg="del">
          <ac:chgData name="김 성재" userId="1555f3bbe0fac936" providerId="LiveId" clId="{010830F8-E897-452C-A577-D9B26DED103F}" dt="2018-07-29T16:56:39.999" v="1291" actId="478"/>
          <ac:spMkLst>
            <pc:docMk/>
            <pc:sldMk cId="631058508" sldId="285"/>
            <ac:spMk id="5" creationId="{EB6E74A5-4238-4384-9F91-6DE84480DC9A}"/>
          </ac:spMkLst>
        </pc:spChg>
        <pc:spChg chg="add mod">
          <ac:chgData name="김 성재" userId="1555f3bbe0fac936" providerId="LiveId" clId="{010830F8-E897-452C-A577-D9B26DED103F}" dt="2018-07-29T17:25:08.406" v="1468" actId="1035"/>
          <ac:spMkLst>
            <pc:docMk/>
            <pc:sldMk cId="631058508" sldId="285"/>
            <ac:spMk id="7" creationId="{4078EB7A-92C2-4840-BD1E-F9717EEC3628}"/>
          </ac:spMkLst>
        </pc:spChg>
        <pc:spChg chg="del">
          <ac:chgData name="김 성재" userId="1555f3bbe0fac936" providerId="LiveId" clId="{010830F8-E897-452C-A577-D9B26DED103F}" dt="2018-07-29T16:56:43.161" v="1293" actId="478"/>
          <ac:spMkLst>
            <pc:docMk/>
            <pc:sldMk cId="631058508" sldId="285"/>
            <ac:spMk id="10" creationId="{393EDB18-2145-4C83-89AA-98E14D2862A3}"/>
          </ac:spMkLst>
        </pc:spChg>
        <pc:picChg chg="add mod">
          <ac:chgData name="김 성재" userId="1555f3bbe0fac936" providerId="LiveId" clId="{010830F8-E897-452C-A577-D9B26DED103F}" dt="2018-07-29T17:25:10.626" v="1480" actId="1035"/>
          <ac:picMkLst>
            <pc:docMk/>
            <pc:sldMk cId="631058508" sldId="285"/>
            <ac:picMk id="2" creationId="{993178A9-6A6B-459B-90A0-6175E2C6285B}"/>
          </ac:picMkLst>
        </pc:picChg>
        <pc:picChg chg="del">
          <ac:chgData name="김 성재" userId="1555f3bbe0fac936" providerId="LiveId" clId="{010830F8-E897-452C-A577-D9B26DED103F}" dt="2018-07-29T16:56:40.654" v="1292" actId="478"/>
          <ac:picMkLst>
            <pc:docMk/>
            <pc:sldMk cId="631058508" sldId="285"/>
            <ac:picMk id="9" creationId="{379478DF-FD9E-48E9-9941-51EDE553770F}"/>
          </ac:picMkLst>
        </pc:picChg>
      </pc:sldChg>
      <pc:sldChg chg="addSp delSp modSp add">
        <pc:chgData name="김 성재" userId="1555f3bbe0fac936" providerId="LiveId" clId="{010830F8-E897-452C-A577-D9B26DED103F}" dt="2018-07-30T16:33:08.522" v="1569" actId="1076"/>
        <pc:sldMkLst>
          <pc:docMk/>
          <pc:sldMk cId="3501379751" sldId="286"/>
        </pc:sldMkLst>
        <pc:spChg chg="add mod">
          <ac:chgData name="김 성재" userId="1555f3bbe0fac936" providerId="LiveId" clId="{010830F8-E897-452C-A577-D9B26DED103F}" dt="2018-07-30T16:32:11.244" v="1518" actId="1035"/>
          <ac:spMkLst>
            <pc:docMk/>
            <pc:sldMk cId="3501379751" sldId="286"/>
            <ac:spMk id="2" creationId="{EBF9E8D6-97D3-45F4-93E1-1D346137DDCB}"/>
          </ac:spMkLst>
        </pc:spChg>
        <pc:spChg chg="mod">
          <ac:chgData name="김 성재" userId="1555f3bbe0fac936" providerId="LiveId" clId="{010830F8-E897-452C-A577-D9B26DED103F}" dt="2018-07-30T16:22:31.786" v="1494"/>
          <ac:spMkLst>
            <pc:docMk/>
            <pc:sldMk cId="3501379751" sldId="286"/>
            <ac:spMk id="3" creationId="{4028B717-F913-48E7-9E55-0B64550C4F07}"/>
          </ac:spMkLst>
        </pc:spChg>
        <pc:picChg chg="del">
          <ac:chgData name="김 성재" userId="1555f3bbe0fac936" providerId="LiveId" clId="{010830F8-E897-452C-A577-D9B26DED103F}" dt="2018-07-30T16:22:26.922" v="1486" actId="478"/>
          <ac:picMkLst>
            <pc:docMk/>
            <pc:sldMk cId="3501379751" sldId="286"/>
            <ac:picMk id="5" creationId="{FE52B0A6-A1AE-4441-8092-229148582EBF}"/>
          </ac:picMkLst>
        </pc:picChg>
        <pc:picChg chg="del">
          <ac:chgData name="김 성재" userId="1555f3bbe0fac936" providerId="LiveId" clId="{010830F8-E897-452C-A577-D9B26DED103F}" dt="2018-07-30T16:22:27.347" v="1487" actId="478"/>
          <ac:picMkLst>
            <pc:docMk/>
            <pc:sldMk cId="3501379751" sldId="286"/>
            <ac:picMk id="6" creationId="{0BFDF17E-0C6B-4EA7-9975-A377E661D9E7}"/>
          </ac:picMkLst>
        </pc:picChg>
        <pc:picChg chg="add del mod">
          <ac:chgData name="김 성재" userId="1555f3bbe0fac936" providerId="LiveId" clId="{010830F8-E897-452C-A577-D9B26DED103F}" dt="2018-07-30T16:31:34.293" v="1505" actId="478"/>
          <ac:picMkLst>
            <pc:docMk/>
            <pc:sldMk cId="3501379751" sldId="286"/>
            <ac:picMk id="7" creationId="{0122072C-6303-4D22-8F1D-79379CD3CBAB}"/>
          </ac:picMkLst>
        </pc:picChg>
        <pc:picChg chg="add mod">
          <ac:chgData name="김 성재" userId="1555f3bbe0fac936" providerId="LiveId" clId="{010830F8-E897-452C-A577-D9B26DED103F}" dt="2018-07-30T16:33:08.522" v="1569" actId="1076"/>
          <ac:picMkLst>
            <pc:docMk/>
            <pc:sldMk cId="3501379751" sldId="286"/>
            <ac:picMk id="8" creationId="{51B00C6D-2E68-4FEA-927B-57719738878F}"/>
          </ac:picMkLst>
        </pc:picChg>
      </pc:sldChg>
      <pc:sldChg chg="addSp delSp modSp add">
        <pc:chgData name="김 성재" userId="1555f3bbe0fac936" providerId="LiveId" clId="{010830F8-E897-452C-A577-D9B26DED103F}" dt="2018-07-30T16:33:03.599" v="1566" actId="1076"/>
        <pc:sldMkLst>
          <pc:docMk/>
          <pc:sldMk cId="930325513" sldId="287"/>
        </pc:sldMkLst>
        <pc:spChg chg="mod">
          <ac:chgData name="김 성재" userId="1555f3bbe0fac936" providerId="LiveId" clId="{010830F8-E897-452C-A577-D9B26DED103F}" dt="2018-07-30T16:32:57.291" v="1563"/>
          <ac:spMkLst>
            <pc:docMk/>
            <pc:sldMk cId="930325513" sldId="287"/>
            <ac:spMk id="3" creationId="{4028B717-F913-48E7-9E55-0B64550C4F07}"/>
          </ac:spMkLst>
        </pc:spChg>
        <pc:picChg chg="add mod">
          <ac:chgData name="김 성재" userId="1555f3bbe0fac936" providerId="LiveId" clId="{010830F8-E897-452C-A577-D9B26DED103F}" dt="2018-07-30T16:33:03.599" v="1566" actId="1076"/>
          <ac:picMkLst>
            <pc:docMk/>
            <pc:sldMk cId="930325513" sldId="287"/>
            <ac:picMk id="2" creationId="{FCFDBD41-5AF0-4AF5-BF0A-50C362445D83}"/>
          </ac:picMkLst>
        </pc:picChg>
        <pc:picChg chg="del">
          <ac:chgData name="김 성재" userId="1555f3bbe0fac936" providerId="LiveId" clId="{010830F8-E897-452C-A577-D9B26DED103F}" dt="2018-07-30T16:22:24.576" v="1483" actId="478"/>
          <ac:picMkLst>
            <pc:docMk/>
            <pc:sldMk cId="930325513" sldId="287"/>
            <ac:picMk id="5" creationId="{FE52B0A6-A1AE-4441-8092-229148582EBF}"/>
          </ac:picMkLst>
        </pc:picChg>
        <pc:picChg chg="del mod">
          <ac:chgData name="김 성재" userId="1555f3bbe0fac936" providerId="LiveId" clId="{010830F8-E897-452C-A577-D9B26DED103F}" dt="2018-07-30T16:22:25.548" v="1485" actId="478"/>
          <ac:picMkLst>
            <pc:docMk/>
            <pc:sldMk cId="930325513" sldId="287"/>
            <ac:picMk id="6" creationId="{0BFDF17E-0C6B-4EA7-9975-A377E661D9E7}"/>
          </ac:picMkLst>
        </pc:picChg>
      </pc:sldChg>
      <pc:sldChg chg="addSp delSp modSp add">
        <pc:chgData name="김 성재" userId="1555f3bbe0fac936" providerId="LiveId" clId="{010830F8-E897-452C-A577-D9B26DED103F}" dt="2018-07-31T02:56:17.685" v="2457" actId="20577"/>
        <pc:sldMkLst>
          <pc:docMk/>
          <pc:sldMk cId="4216879815" sldId="288"/>
        </pc:sldMkLst>
        <pc:spChg chg="mod">
          <ac:chgData name="김 성재" userId="1555f3bbe0fac936" providerId="LiveId" clId="{010830F8-E897-452C-A577-D9B26DED103F}" dt="2018-07-30T16:33:30.071" v="1585" actId="20577"/>
          <ac:spMkLst>
            <pc:docMk/>
            <pc:sldMk cId="4216879815" sldId="288"/>
            <ac:spMk id="3" creationId="{4028B717-F913-48E7-9E55-0B64550C4F07}"/>
          </ac:spMkLst>
        </pc:spChg>
        <pc:spChg chg="add mod">
          <ac:chgData name="김 성재" userId="1555f3bbe0fac936" providerId="LiveId" clId="{010830F8-E897-452C-A577-D9B26DED103F}" dt="2018-07-31T02:56:17.685" v="2457" actId="20577"/>
          <ac:spMkLst>
            <pc:docMk/>
            <pc:sldMk cId="4216879815" sldId="288"/>
            <ac:spMk id="5" creationId="{382CFD3D-84C4-4315-B419-3B05B23897EE}"/>
          </ac:spMkLst>
        </pc:spChg>
        <pc:picChg chg="del">
          <ac:chgData name="김 성재" userId="1555f3bbe0fac936" providerId="LiveId" clId="{010830F8-E897-452C-A577-D9B26DED103F}" dt="2018-07-30T16:33:33.200" v="1586" actId="478"/>
          <ac:picMkLst>
            <pc:docMk/>
            <pc:sldMk cId="4216879815" sldId="288"/>
            <ac:picMk id="2" creationId="{FCFDBD41-5AF0-4AF5-BF0A-50C362445D83}"/>
          </ac:picMkLst>
        </pc:picChg>
      </pc:sldChg>
      <pc:sldChg chg="addSp delSp modSp add del">
        <pc:chgData name="김 성재" userId="1555f3bbe0fac936" providerId="LiveId" clId="{010830F8-E897-452C-A577-D9B26DED103F}" dt="2018-07-30T16:58:08.615" v="1962" actId="2696"/>
        <pc:sldMkLst>
          <pc:docMk/>
          <pc:sldMk cId="224299419" sldId="289"/>
        </pc:sldMkLst>
        <pc:spChg chg="add del mod">
          <ac:chgData name="김 성재" userId="1555f3bbe0fac936" providerId="LiveId" clId="{010830F8-E897-452C-A577-D9B26DED103F}" dt="2018-07-30T16:33:41.599" v="1590" actId="478"/>
          <ac:spMkLst>
            <pc:docMk/>
            <pc:sldMk cId="224299419" sldId="289"/>
            <ac:spMk id="5" creationId="{12A56A9C-D11D-4DD3-81A7-E3E1FEFCA68B}"/>
          </ac:spMkLst>
        </pc:spChg>
        <pc:picChg chg="del">
          <ac:chgData name="김 성재" userId="1555f3bbe0fac936" providerId="LiveId" clId="{010830F8-E897-452C-A577-D9B26DED103F}" dt="2018-07-30T16:33:35.242" v="1587" actId="478"/>
          <ac:picMkLst>
            <pc:docMk/>
            <pc:sldMk cId="224299419" sldId="289"/>
            <ac:picMk id="2" creationId="{FCFDBD41-5AF0-4AF5-BF0A-50C362445D83}"/>
          </ac:picMkLst>
        </pc:picChg>
      </pc:sldChg>
      <pc:sldChg chg="addSp delSp modSp add">
        <pc:chgData name="김 성재" userId="1555f3bbe0fac936" providerId="LiveId" clId="{010830F8-E897-452C-A577-D9B26DED103F}" dt="2018-07-30T16:55:54.136" v="1945" actId="1076"/>
        <pc:sldMkLst>
          <pc:docMk/>
          <pc:sldMk cId="391206813" sldId="290"/>
        </pc:sldMkLst>
        <pc:spChg chg="del">
          <ac:chgData name="김 성재" userId="1555f3bbe0fac936" providerId="LiveId" clId="{010830F8-E897-452C-A577-D9B26DED103F}" dt="2018-07-30T16:55:48.008" v="1941" actId="478"/>
          <ac:spMkLst>
            <pc:docMk/>
            <pc:sldMk cId="391206813" sldId="290"/>
            <ac:spMk id="5" creationId="{382CFD3D-84C4-4315-B419-3B05B23897EE}"/>
          </ac:spMkLst>
        </pc:spChg>
        <pc:picChg chg="add mod">
          <ac:chgData name="김 성재" userId="1555f3bbe0fac936" providerId="LiveId" clId="{010830F8-E897-452C-A577-D9B26DED103F}" dt="2018-07-30T16:55:54.136" v="1945" actId="1076"/>
          <ac:picMkLst>
            <pc:docMk/>
            <pc:sldMk cId="391206813" sldId="290"/>
            <ac:picMk id="2" creationId="{D4A59FA6-EA7B-4243-835C-3AC8FE00FC37}"/>
          </ac:picMkLst>
        </pc:picChg>
      </pc:sldChg>
      <pc:sldChg chg="addSp delSp modSp add">
        <pc:chgData name="김 성재" userId="1555f3bbe0fac936" providerId="LiveId" clId="{010830F8-E897-452C-A577-D9B26DED103F}" dt="2018-07-30T16:56:18.491" v="1952" actId="1076"/>
        <pc:sldMkLst>
          <pc:docMk/>
          <pc:sldMk cId="2337621379" sldId="291"/>
        </pc:sldMkLst>
        <pc:picChg chg="del">
          <ac:chgData name="김 성재" userId="1555f3bbe0fac936" providerId="LiveId" clId="{010830F8-E897-452C-A577-D9B26DED103F}" dt="2018-07-30T16:56:13.917" v="1948" actId="478"/>
          <ac:picMkLst>
            <pc:docMk/>
            <pc:sldMk cId="2337621379" sldId="291"/>
            <ac:picMk id="2" creationId="{D4A59FA6-EA7B-4243-835C-3AC8FE00FC37}"/>
          </ac:picMkLst>
        </pc:picChg>
        <pc:picChg chg="add mod">
          <ac:chgData name="김 성재" userId="1555f3bbe0fac936" providerId="LiveId" clId="{010830F8-E897-452C-A577-D9B26DED103F}" dt="2018-07-30T16:56:18.491" v="1952" actId="1076"/>
          <ac:picMkLst>
            <pc:docMk/>
            <pc:sldMk cId="2337621379" sldId="291"/>
            <ac:picMk id="5" creationId="{00B54FA7-CEB2-4F73-A9E3-87A9E571AA78}"/>
          </ac:picMkLst>
        </pc:picChg>
      </pc:sldChg>
      <pc:sldChg chg="addSp delSp modSp add">
        <pc:chgData name="김 성재" userId="1555f3bbe0fac936" providerId="LiveId" clId="{010830F8-E897-452C-A577-D9B26DED103F}" dt="2018-07-30T16:58:00.419" v="1959" actId="1076"/>
        <pc:sldMkLst>
          <pc:docMk/>
          <pc:sldMk cId="4217823251" sldId="292"/>
        </pc:sldMkLst>
        <pc:spChg chg="del">
          <ac:chgData name="김 성재" userId="1555f3bbe0fac936" providerId="LiveId" clId="{010830F8-E897-452C-A577-D9B26DED103F}" dt="2018-07-30T16:57:57.075" v="1958" actId="478"/>
          <ac:spMkLst>
            <pc:docMk/>
            <pc:sldMk cId="4217823251" sldId="292"/>
            <ac:spMk id="3" creationId="{4028B717-F913-48E7-9E55-0B64550C4F07}"/>
          </ac:spMkLst>
        </pc:spChg>
        <pc:picChg chg="del">
          <ac:chgData name="김 성재" userId="1555f3bbe0fac936" providerId="LiveId" clId="{010830F8-E897-452C-A577-D9B26DED103F}" dt="2018-07-30T16:56:20.390" v="1953" actId="478"/>
          <ac:picMkLst>
            <pc:docMk/>
            <pc:sldMk cId="4217823251" sldId="292"/>
            <ac:picMk id="2" creationId="{D4A59FA6-EA7B-4243-835C-3AC8FE00FC37}"/>
          </ac:picMkLst>
        </pc:picChg>
        <pc:picChg chg="add mod">
          <ac:chgData name="김 성재" userId="1555f3bbe0fac936" providerId="LiveId" clId="{010830F8-E897-452C-A577-D9B26DED103F}" dt="2018-07-30T16:58:00.419" v="1959" actId="1076"/>
          <ac:picMkLst>
            <pc:docMk/>
            <pc:sldMk cId="4217823251" sldId="292"/>
            <ac:picMk id="6" creationId="{C3D37034-1289-488C-B521-6EA068AF053A}"/>
          </ac:picMkLst>
        </pc:picChg>
      </pc:sldChg>
      <pc:sldChg chg="addSp delSp modSp add ord">
        <pc:chgData name="김 성재" userId="1555f3bbe0fac936" providerId="LiveId" clId="{010830F8-E897-452C-A577-D9B26DED103F}" dt="2018-07-30T16:58:38.556" v="1965" actId="1076"/>
        <pc:sldMkLst>
          <pc:docMk/>
          <pc:sldMk cId="58439697" sldId="293"/>
        </pc:sldMkLst>
        <pc:picChg chg="add mod">
          <ac:chgData name="김 성재" userId="1555f3bbe0fac936" providerId="LiveId" clId="{010830F8-E897-452C-A577-D9B26DED103F}" dt="2018-07-30T16:58:38.556" v="1965" actId="1076"/>
          <ac:picMkLst>
            <pc:docMk/>
            <pc:sldMk cId="58439697" sldId="293"/>
            <ac:picMk id="2" creationId="{CBA5DFC2-B16E-4991-9B68-02ABD960CA34}"/>
          </ac:picMkLst>
        </pc:picChg>
        <pc:picChg chg="del">
          <ac:chgData name="김 성재" userId="1555f3bbe0fac936" providerId="LiveId" clId="{010830F8-E897-452C-A577-D9B26DED103F}" dt="2018-07-30T16:58:11.729" v="1963" actId="478"/>
          <ac:picMkLst>
            <pc:docMk/>
            <pc:sldMk cId="58439697" sldId="293"/>
            <ac:picMk id="5" creationId="{00B54FA7-CEB2-4F73-A9E3-87A9E571AA78}"/>
          </ac:picMkLst>
        </pc:picChg>
      </pc:sldChg>
      <pc:sldChg chg="addSp delSp modSp add">
        <pc:chgData name="김 성재" userId="1555f3bbe0fac936" providerId="LiveId" clId="{010830F8-E897-452C-A577-D9B26DED103F}" dt="2018-07-30T16:59:36.709" v="1970" actId="1076"/>
        <pc:sldMkLst>
          <pc:docMk/>
          <pc:sldMk cId="1972685041" sldId="294"/>
        </pc:sldMkLst>
        <pc:picChg chg="del">
          <ac:chgData name="김 성재" userId="1555f3bbe0fac936" providerId="LiveId" clId="{010830F8-E897-452C-A577-D9B26DED103F}" dt="2018-07-30T16:59:32.856" v="1967" actId="478"/>
          <ac:picMkLst>
            <pc:docMk/>
            <pc:sldMk cId="1972685041" sldId="294"/>
            <ac:picMk id="2" creationId="{CBA5DFC2-B16E-4991-9B68-02ABD960CA34}"/>
          </ac:picMkLst>
        </pc:picChg>
        <pc:picChg chg="add mod">
          <ac:chgData name="김 성재" userId="1555f3bbe0fac936" providerId="LiveId" clId="{010830F8-E897-452C-A577-D9B26DED103F}" dt="2018-07-30T16:59:36.709" v="1970" actId="1076"/>
          <ac:picMkLst>
            <pc:docMk/>
            <pc:sldMk cId="1972685041" sldId="294"/>
            <ac:picMk id="5" creationId="{7C0D047C-36D2-4A7D-87E0-6C57438D254F}"/>
          </ac:picMkLst>
        </pc:picChg>
      </pc:sldChg>
      <pc:sldChg chg="addSp delSp modSp add">
        <pc:chgData name="김 성재" userId="1555f3bbe0fac936" providerId="LiveId" clId="{010830F8-E897-452C-A577-D9B26DED103F}" dt="2018-07-30T17:05:51.246" v="2390"/>
        <pc:sldMkLst>
          <pc:docMk/>
          <pc:sldMk cId="3598130216" sldId="295"/>
        </pc:sldMkLst>
        <pc:spChg chg="mod">
          <ac:chgData name="김 성재" userId="1555f3bbe0fac936" providerId="LiveId" clId="{010830F8-E897-452C-A577-D9B26DED103F}" dt="2018-07-30T17:03:03.346" v="1993" actId="20577"/>
          <ac:spMkLst>
            <pc:docMk/>
            <pc:sldMk cId="3598130216" sldId="295"/>
            <ac:spMk id="3" creationId="{4028B717-F913-48E7-9E55-0B64550C4F07}"/>
          </ac:spMkLst>
        </pc:spChg>
        <pc:spChg chg="add mod">
          <ac:chgData name="김 성재" userId="1555f3bbe0fac936" providerId="LiveId" clId="{010830F8-E897-452C-A577-D9B26DED103F}" dt="2018-07-30T17:05:51.246" v="2390"/>
          <ac:spMkLst>
            <pc:docMk/>
            <pc:sldMk cId="3598130216" sldId="295"/>
            <ac:spMk id="6" creationId="{6E083725-751A-471C-AD61-12BA0DF283EF}"/>
          </ac:spMkLst>
        </pc:spChg>
        <pc:picChg chg="del">
          <ac:chgData name="김 성재" userId="1555f3bbe0fac936" providerId="LiveId" clId="{010830F8-E897-452C-A577-D9B26DED103F}" dt="2018-07-30T17:02:57.602" v="1972" actId="478"/>
          <ac:picMkLst>
            <pc:docMk/>
            <pc:sldMk cId="3598130216" sldId="295"/>
            <ac:picMk id="5" creationId="{7C0D047C-36D2-4A7D-87E0-6C57438D254F}"/>
          </ac:picMkLst>
        </pc:picChg>
      </pc:sldChg>
      <pc:sldChg chg="addSp delSp modSp add">
        <pc:chgData name="김 성재" userId="1555f3bbe0fac936" providerId="LiveId" clId="{010830F8-E897-452C-A577-D9B26DED103F}" dt="2018-07-30T17:13:43.364" v="2399" actId="1076"/>
        <pc:sldMkLst>
          <pc:docMk/>
          <pc:sldMk cId="4120064615" sldId="296"/>
        </pc:sldMkLst>
        <pc:spChg chg="del">
          <ac:chgData name="김 성재" userId="1555f3bbe0fac936" providerId="LiveId" clId="{010830F8-E897-452C-A577-D9B26DED103F}" dt="2018-07-30T17:11:47.986" v="2395" actId="478"/>
          <ac:spMkLst>
            <pc:docMk/>
            <pc:sldMk cId="4120064615" sldId="296"/>
            <ac:spMk id="3" creationId="{4028B717-F913-48E7-9E55-0B64550C4F07}"/>
          </ac:spMkLst>
        </pc:spChg>
        <pc:spChg chg="del">
          <ac:chgData name="김 성재" userId="1555f3bbe0fac936" providerId="LiveId" clId="{010830F8-E897-452C-A577-D9B26DED103F}" dt="2018-07-30T17:11:41.746" v="2392" actId="478"/>
          <ac:spMkLst>
            <pc:docMk/>
            <pc:sldMk cId="4120064615" sldId="296"/>
            <ac:spMk id="6" creationId="{6E083725-751A-471C-AD61-12BA0DF283EF}"/>
          </ac:spMkLst>
        </pc:spChg>
        <pc:picChg chg="add del mod">
          <ac:chgData name="김 성재" userId="1555f3bbe0fac936" providerId="LiveId" clId="{010830F8-E897-452C-A577-D9B26DED103F}" dt="2018-07-30T17:13:41.163" v="2397" actId="478"/>
          <ac:picMkLst>
            <pc:docMk/>
            <pc:sldMk cId="4120064615" sldId="296"/>
            <ac:picMk id="2" creationId="{5FCC1247-BF3A-473F-A16D-8A3DF0F9E0EA}"/>
          </ac:picMkLst>
        </pc:picChg>
        <pc:picChg chg="add mod">
          <ac:chgData name="김 성재" userId="1555f3bbe0fac936" providerId="LiveId" clId="{010830F8-E897-452C-A577-D9B26DED103F}" dt="2018-07-30T17:13:43.364" v="2399" actId="1076"/>
          <ac:picMkLst>
            <pc:docMk/>
            <pc:sldMk cId="4120064615" sldId="296"/>
            <ac:picMk id="5" creationId="{A77CB911-4E4C-4B86-A6BC-1A6E849496C6}"/>
          </ac:picMkLst>
        </pc:picChg>
      </pc:sldChg>
    </pc:docChg>
  </pc:docChgLst>
  <pc:docChgLst>
    <pc:chgData name="김 성재" userId="1555f3bbe0fac936" providerId="LiveId" clId="{F89C449B-3C0A-4405-B3E4-143C021EC638}"/>
    <pc:docChg chg="undo custSel addSld modSld">
      <pc:chgData name="김 성재" userId="1555f3bbe0fac936" providerId="LiveId" clId="{F89C449B-3C0A-4405-B3E4-143C021EC638}" dt="2018-07-27T15:30:17.313" v="298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941E-EF3D-4BAD-90AE-470AE1411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032C07-60D2-490F-A4E5-374D0CB15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30930-7AAA-414E-BAFB-6DC7FF7D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A78C-A99D-41F3-87F8-853B6211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1846-58FA-4C4A-AB48-DC915592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5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CC08-C220-4FE5-B9AF-62659A5C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125AF-F693-4513-B19E-DB47735C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B44F1-3F74-4EB3-BA5E-136CE04F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EEE4D-6294-43D4-A2AB-F44D36D8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3BCC6-DF87-44F9-8826-A9E516FD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8EACB2-570C-401E-818E-18FB0C72F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33C27-22E4-49EA-8622-CEB6AB9B3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F2DD1-D69A-4E19-AD15-D9D79089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953B8-73FE-4669-950D-A287C210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4BC76-4B77-4B45-9D36-FAFB02C5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684F-C789-466B-AA59-79879BA0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57CC5-78E5-400D-ABBF-F0100B09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33AC2-18CF-403A-AEEB-6FB7AC38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3138-C2A2-4C41-8DC6-1D2C3100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D2F67-F538-4D82-8C9F-BCDCFCDC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4D54-B9E1-4389-A8A1-5F7163BB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7D8A5-FF64-437E-9C59-F3F4922E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9EDFC-3A5E-49AE-8BAB-C6F80ADF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D025B-18A3-4EC7-9834-37AA4DE2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38B5C-CB16-404E-9D2D-1F1B724C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0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C31F3-FF22-414C-9466-6680A6B0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30447-8E85-4764-B91A-A446896B2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550C5-A621-4DBA-BD72-DFB6D002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CEE26-CC36-4079-8C17-32650AFA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DED04-45A4-4B8D-AA2E-41FAD49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97363-329B-4880-9103-DEC915F3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8AAD6-E557-4518-BB47-1570967F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C444C-8F69-4DEF-9C06-E1086DA4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3C002-C49D-4D69-BD20-092111733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6E91AA-BFCF-485C-A45C-06343078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5F8E5E-5C63-437B-9616-4E223F2B6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FF377-3884-4791-879D-FA750111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CB663-83C1-4B4D-89C6-A23CE584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A5241-4FB2-479C-9014-F70B6FF1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40990-79BE-482D-BC1B-8B34F9CF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F07732-E62C-4FDC-B67E-CF345BE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B1670-75DB-4612-813E-C2891A9F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54DE24-B477-4EBD-AE12-3720D135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8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B4CE5-1066-4793-BF3C-2D3212B9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7B29E0-7E62-463C-834C-CDA178AE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A199E-6BBC-47A8-A248-83D93513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0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A2178-0C25-41CD-BC52-8FA79D05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23DF-EAF9-4D73-BAB6-60E071D1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AE5B0-5647-49FB-B3D5-5B004FDC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6BE1-6A4B-43A6-BB15-4A10DF49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A51F3-C9F6-4513-BC94-0C1BD0F8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9E16C-11E8-4832-B457-8BCA9C12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2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8B280-7A8B-4531-BCE0-001B0EB2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44FCA-EA2D-42C0-B279-6F3810522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EA8B4-D5F4-431F-BE7B-B536FF8E1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DBC2E-C083-4F8C-A5C0-C06441F6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C7D61-FC55-4E8E-949C-F4CA0328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C3935-7ED3-4BD1-A32D-07A6B35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5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6E282E-2820-433C-8BBA-56FF53ED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49C32-E122-4E26-9D80-B9C071B2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57DA3-AAD7-47B1-AC3E-0F4026FCE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3D95-B366-480E-83DD-5EEAB38711E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32924-38D4-4641-90E0-C419C992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A2F7E-149D-47D3-881B-0953B831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6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5387B000-721E-4A4D-BCF1-3A6C1000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eCR5OfYbMqncu2_i78-yLhH2fILZ2HAazHAE-pwjIStDcrICopIIDnUieNSo8Qi8g8YRqvn7CAzWypIJhBHK6pecTAgBjRe0w6a2tum-CzztvfrPSDMZIzDHEnSNzrYJCnOUnxFm">
            <a:extLst>
              <a:ext uri="{FF2B5EF4-FFF2-40B4-BE49-F238E27FC236}">
                <a16:creationId xmlns:a16="http://schemas.microsoft.com/office/drawing/2014/main" id="{91AD830A-7FF1-4E9C-94DF-B58423F8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286740"/>
            <a:ext cx="57340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CACE4-5F1F-4852-844D-87240CB6C506}"/>
              </a:ext>
            </a:extLst>
          </p:cNvPr>
          <p:cNvSpPr txBox="1"/>
          <p:nvPr/>
        </p:nvSpPr>
        <p:spPr>
          <a:xfrm>
            <a:off x="3076574" y="4658814"/>
            <a:ext cx="5734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The Go Gopher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4DC09-1E54-4C00-9765-64980C667F46}"/>
              </a:ext>
            </a:extLst>
          </p:cNvPr>
          <p:cNvSpPr txBox="1"/>
          <p:nvPr/>
        </p:nvSpPr>
        <p:spPr>
          <a:xfrm>
            <a:off x="8644932" y="5967937"/>
            <a:ext cx="35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CLINK </a:t>
            </a:r>
            <a:r>
              <a:rPr lang="ko-KR" altLang="en-US" dirty="0"/>
              <a:t>김성재</a:t>
            </a:r>
            <a:r>
              <a:rPr lang="en-US" altLang="ko-KR" dirty="0"/>
              <a:t>, </a:t>
            </a:r>
            <a:r>
              <a:rPr lang="ko-KR" altLang="en-US" dirty="0" err="1"/>
              <a:t>이의준</a:t>
            </a:r>
            <a:r>
              <a:rPr lang="en-US" altLang="ko-KR" dirty="0"/>
              <a:t>, </a:t>
            </a:r>
            <a:r>
              <a:rPr lang="ko-KR" altLang="en-US" dirty="0"/>
              <a:t>최영민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7D173-CB30-4662-9109-6519778A1C2F}"/>
              </a:ext>
            </a:extLst>
          </p:cNvPr>
          <p:cNvSpPr txBox="1"/>
          <p:nvPr/>
        </p:nvSpPr>
        <p:spPr>
          <a:xfrm>
            <a:off x="8644932" y="6337269"/>
            <a:ext cx="329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 참고 </a:t>
            </a:r>
            <a:r>
              <a:rPr lang="en-US" altLang="ko-KR" dirty="0"/>
              <a:t>: http://golang.site/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97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Slice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A59FA6-EA7B-4243-835C-3AC8FE00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62" y="2044663"/>
            <a:ext cx="5698276" cy="44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Slice</a:t>
            </a:r>
            <a:endParaRPr lang="ko-KR" altLang="en-US" sz="4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54FA7-CEB2-4F73-A9E3-87A9E571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42" y="2330745"/>
            <a:ext cx="5218115" cy="31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2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D37034-1289-488C-B521-6EA068AF0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000067"/>
            <a:ext cx="571579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2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Slice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A5DFC2-B16E-4991-9B68-02ABD960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891607"/>
            <a:ext cx="97631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Slice</a:t>
            </a:r>
            <a:endParaRPr lang="ko-KR" altLang="en-US" sz="4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0D047C-36D2-4A7D-87E0-6C57438D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76" y="2403622"/>
            <a:ext cx="6652248" cy="36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8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구조체</a:t>
            </a:r>
            <a:r>
              <a:rPr lang="en-US" altLang="ko-KR" sz="4400" b="1" dirty="0"/>
              <a:t>(Struct)</a:t>
            </a:r>
            <a:endParaRPr lang="ko-KR" alt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83725-751A-471C-AD61-12BA0DF283EF}"/>
              </a:ext>
            </a:extLst>
          </p:cNvPr>
          <p:cNvSpPr txBox="1"/>
          <p:nvPr/>
        </p:nvSpPr>
        <p:spPr>
          <a:xfrm>
            <a:off x="839972" y="1903225"/>
            <a:ext cx="10175358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Custom Data Type</a:t>
            </a:r>
            <a:r>
              <a:rPr lang="ko-KR" altLang="en-US" dirty="0"/>
              <a:t>을 표현할 때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필드들의 집합체</a:t>
            </a:r>
            <a:r>
              <a:rPr lang="en-US" altLang="ko-KR" dirty="0"/>
              <a:t>. </a:t>
            </a:r>
            <a:r>
              <a:rPr lang="ko-KR" altLang="en-US" dirty="0"/>
              <a:t>필드들의 컨테이너이다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변수들의 집합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OOP(Object Oriented Programming) </a:t>
            </a:r>
            <a:r>
              <a:rPr lang="ko-KR" altLang="en-US" dirty="0"/>
              <a:t>방식을 지원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Go</a:t>
            </a:r>
            <a:r>
              <a:rPr lang="ko-KR" altLang="en-US" dirty="0"/>
              <a:t>에서 </a:t>
            </a:r>
            <a:r>
              <a:rPr lang="en-US" altLang="ko-KR" dirty="0"/>
              <a:t>Struct</a:t>
            </a:r>
            <a:r>
              <a:rPr lang="ko-KR" altLang="en-US" dirty="0"/>
              <a:t>는 필드만을 가짐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메서드 관련해서는 다른 챕터에서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359813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7CB911-4E4C-4B86-A6BC-1A6E8494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396298"/>
            <a:ext cx="74485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포인터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E74A5-4238-4384-9F91-6DE84480DC9A}"/>
              </a:ext>
            </a:extLst>
          </p:cNvPr>
          <p:cNvSpPr txBox="1"/>
          <p:nvPr/>
        </p:nvSpPr>
        <p:spPr>
          <a:xfrm>
            <a:off x="712378" y="2158409"/>
            <a:ext cx="10143464" cy="13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ko-KR" altLang="en-US" dirty="0"/>
              <a:t>나 </a:t>
            </a:r>
            <a:r>
              <a:rPr lang="en-US" altLang="ko-KR" dirty="0"/>
              <a:t>C++</a:t>
            </a:r>
            <a:r>
              <a:rPr lang="ko-KR" altLang="en-US" dirty="0"/>
              <a:t>에서 나오는 그 포인터 개념 맞습니다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메모리 주소를 표현하는데 쓰인다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메모리 영역</a:t>
            </a:r>
            <a:r>
              <a:rPr lang="en-US" altLang="ko-KR" dirty="0"/>
              <a:t>(Heap)</a:t>
            </a:r>
            <a:r>
              <a:rPr lang="ko-KR" altLang="en-US" dirty="0"/>
              <a:t>에 접근 가능하기 때문에 변수의 접근과 조작이 용이하다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478DF-FD9E-48E9-9941-51EDE5537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71" y="3732027"/>
            <a:ext cx="5139642" cy="2296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3EDB18-2145-4C83-89AA-98E14D2862A3}"/>
              </a:ext>
            </a:extLst>
          </p:cNvPr>
          <p:cNvSpPr txBox="1"/>
          <p:nvPr/>
        </p:nvSpPr>
        <p:spPr>
          <a:xfrm>
            <a:off x="4731487" y="6074615"/>
            <a:ext cx="2105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/>
              <a:t>위키피디아</a:t>
            </a:r>
          </a:p>
        </p:txBody>
      </p:sp>
    </p:spTree>
    <p:extLst>
      <p:ext uri="{BB962C8B-B14F-4D97-AF65-F5344CB8AC3E}">
        <p14:creationId xmlns:p14="http://schemas.microsoft.com/office/powerpoint/2010/main" val="165801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EB7A-92C2-4840-BD1E-F9717EEC3628}"/>
              </a:ext>
            </a:extLst>
          </p:cNvPr>
          <p:cNvSpPr txBox="1"/>
          <p:nvPr/>
        </p:nvSpPr>
        <p:spPr>
          <a:xfrm>
            <a:off x="712378" y="1902799"/>
            <a:ext cx="1014346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‘*’</a:t>
            </a:r>
            <a:r>
              <a:rPr lang="ko-KR" altLang="en-US" dirty="0"/>
              <a:t>로 주소에 해당하는 값에 접근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‘&amp;’</a:t>
            </a:r>
            <a:r>
              <a:rPr lang="ko-KR" altLang="en-US" dirty="0"/>
              <a:t>로 </a:t>
            </a:r>
            <a:r>
              <a:rPr lang="ko-KR" altLang="en-US" dirty="0" err="1"/>
              <a:t>주소값에</a:t>
            </a:r>
            <a:r>
              <a:rPr lang="ko-KR" altLang="en-US" dirty="0"/>
              <a:t> 접근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3178A9-6A6B-459B-90A0-6175E2C62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677144"/>
            <a:ext cx="765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5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포인터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457EE-F982-458F-AAE5-F4993F3F9193}"/>
              </a:ext>
            </a:extLst>
          </p:cNvPr>
          <p:cNvSpPr txBox="1"/>
          <p:nvPr/>
        </p:nvSpPr>
        <p:spPr>
          <a:xfrm>
            <a:off x="678553" y="3316217"/>
            <a:ext cx="10632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Pass by Value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파라미터로 변수의 값이 전달된다</a:t>
            </a:r>
            <a:r>
              <a:rPr lang="en-US" altLang="ko-KR" dirty="0"/>
              <a:t>. </a:t>
            </a:r>
            <a:r>
              <a:rPr lang="ko-KR" altLang="en-US" dirty="0"/>
              <a:t>함수 안에서 조작되어도 원래 변수에 영향을 미치지 않음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 Pass by Reference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파라미터로 변수의 주소가 전달된다</a:t>
            </a:r>
            <a:r>
              <a:rPr lang="en-US" altLang="ko-KR" dirty="0"/>
              <a:t>. </a:t>
            </a:r>
            <a:r>
              <a:rPr lang="ko-KR" altLang="en-US" dirty="0"/>
              <a:t>함수 안에서 조작되면 원래 변수에도 영향을 미친다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A87C7-8F40-4343-9820-C64874194BF9}"/>
              </a:ext>
            </a:extLst>
          </p:cNvPr>
          <p:cNvSpPr txBox="1"/>
          <p:nvPr/>
        </p:nvSpPr>
        <p:spPr>
          <a:xfrm>
            <a:off x="779619" y="1973476"/>
            <a:ext cx="928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</a:t>
            </a:r>
            <a:r>
              <a:rPr lang="ko-KR" altLang="en-US" dirty="0"/>
              <a:t>에서 파라미터를 전달하는 방식은 크게 </a:t>
            </a:r>
            <a:r>
              <a:rPr lang="en-US" altLang="ko-KR" dirty="0"/>
              <a:t>Pass by Value</a:t>
            </a:r>
            <a:r>
              <a:rPr lang="ko-KR" altLang="en-US" dirty="0"/>
              <a:t>와 </a:t>
            </a:r>
            <a:r>
              <a:rPr lang="en-US" altLang="ko-KR" dirty="0"/>
              <a:t>Pass by Reference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085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29E49-41ED-4B0A-943A-A92D0A337B1A}"/>
              </a:ext>
            </a:extLst>
          </p:cNvPr>
          <p:cNvSpPr txBox="1"/>
          <p:nvPr/>
        </p:nvSpPr>
        <p:spPr>
          <a:xfrm>
            <a:off x="839972" y="2073348"/>
            <a:ext cx="10749516" cy="83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문장을 묶어서 실행하는 코드 블록의 단위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보통 기능 단위로 묶어서 사용한다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C393F-20CE-4632-BE9A-CAAF88535FC7}"/>
              </a:ext>
            </a:extLst>
          </p:cNvPr>
          <p:cNvSpPr txBox="1"/>
          <p:nvPr/>
        </p:nvSpPr>
        <p:spPr>
          <a:xfrm>
            <a:off x="839972" y="3562106"/>
            <a:ext cx="1074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기본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+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 + return type{</a:t>
            </a:r>
            <a:endParaRPr lang="ko-KR" altLang="en-US" dirty="0"/>
          </a:p>
          <a:p>
            <a:r>
              <a:rPr lang="ko-KR" altLang="en-US" dirty="0"/>
              <a:t>    함수 내용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>파라미터는 </a:t>
            </a:r>
            <a:r>
              <a:rPr lang="en-US" altLang="ko-KR" dirty="0"/>
              <a:t>0</a:t>
            </a:r>
            <a:r>
              <a:rPr lang="ko-KR" altLang="en-US" dirty="0"/>
              <a:t>개 이상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072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Pass by Value</a:t>
            </a:r>
            <a:endParaRPr lang="ko-KR" altLang="en-US" sz="4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A9F38-800C-4C01-BF2F-3D3F76B1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44" y="2956959"/>
            <a:ext cx="5743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5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Pass by Reference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403DDD-3812-45D1-A603-2B1C7F4C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2840443"/>
            <a:ext cx="39433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BB3A62-2817-4961-80B2-3A2098D8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121306"/>
            <a:ext cx="4381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180608-8D5D-4F8D-A9A8-1470E965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85" y="1769508"/>
            <a:ext cx="5918893" cy="47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2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2B0A6-A1AE-4441-8092-22914858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5" y="2088301"/>
            <a:ext cx="4238625" cy="3914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FDF17E-0C6B-4EA7-9975-A377E661D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672" y="2895931"/>
            <a:ext cx="3677928" cy="20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2B0A6-A1AE-4441-8092-22914858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5" y="2088301"/>
            <a:ext cx="4238625" cy="3914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FDF17E-0C6B-4EA7-9975-A377E661D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672" y="2895931"/>
            <a:ext cx="3677928" cy="20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9E8D6-97D3-45F4-93E1-1D346137DDCB}"/>
              </a:ext>
            </a:extLst>
          </p:cNvPr>
          <p:cNvSpPr txBox="1"/>
          <p:nvPr/>
        </p:nvSpPr>
        <p:spPr>
          <a:xfrm>
            <a:off x="839972" y="1903225"/>
            <a:ext cx="10175358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배열</a:t>
            </a:r>
            <a:r>
              <a:rPr lang="en-US" altLang="ko-KR" dirty="0"/>
              <a:t>(Array) : </a:t>
            </a:r>
            <a:r>
              <a:rPr lang="ko-KR" altLang="en-US" dirty="0"/>
              <a:t>연속적인 메모리 공간에 동일한 타입의 데이터를 순서대로 저장하는 자료구조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선언 </a:t>
            </a:r>
            <a:r>
              <a:rPr lang="en-US" altLang="ko-KR" dirty="0"/>
              <a:t>: var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배열크기</a:t>
            </a:r>
            <a:r>
              <a:rPr lang="en-US" altLang="ko-KR" dirty="0"/>
              <a:t>] </a:t>
            </a:r>
            <a:r>
              <a:rPr lang="ko-KR" altLang="en-US" dirty="0" err="1"/>
              <a:t>데이타타입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B00C6D-2E68-4FEA-927B-5771973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50" y="3828877"/>
            <a:ext cx="6224499" cy="26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배열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FDBD41-5AF0-4AF5-BF0A-50C36244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73" y="2565698"/>
            <a:ext cx="5646454" cy="30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Slice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CFD3D-84C4-4315-B419-3B05B23897EE}"/>
              </a:ext>
            </a:extLst>
          </p:cNvPr>
          <p:cNvSpPr txBox="1"/>
          <p:nvPr/>
        </p:nvSpPr>
        <p:spPr>
          <a:xfrm>
            <a:off x="839972" y="1903225"/>
            <a:ext cx="10175358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을 동적으로 이용하고 싶을 때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앞서 배운 배열은 정적</a:t>
            </a:r>
            <a:r>
              <a:rPr lang="en-US" altLang="ko-KR" dirty="0"/>
              <a:t>(static)</a:t>
            </a:r>
            <a:r>
              <a:rPr lang="ko-KR" altLang="en-US" dirty="0"/>
              <a:t>이지만 </a:t>
            </a:r>
            <a:r>
              <a:rPr lang="en-US" altLang="ko-KR" dirty="0"/>
              <a:t>Slice</a:t>
            </a:r>
            <a:r>
              <a:rPr lang="ko-KR" altLang="en-US" dirty="0"/>
              <a:t>는 동적</a:t>
            </a:r>
            <a:r>
              <a:rPr lang="en-US" altLang="ko-KR" dirty="0"/>
              <a:t>(dynamic)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개발자는 슬라이스의 길이</a:t>
            </a:r>
            <a:r>
              <a:rPr lang="en-US" altLang="ko-KR" dirty="0"/>
              <a:t>(length)</a:t>
            </a:r>
            <a:r>
              <a:rPr lang="ko-KR" altLang="en-US" dirty="0"/>
              <a:t>와 용량</a:t>
            </a:r>
            <a:r>
              <a:rPr lang="en-US" altLang="ko-KR" dirty="0"/>
              <a:t>(capacity)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배열과 달리 레퍼런스 타입이다</a:t>
            </a:r>
            <a:r>
              <a:rPr lang="en-US" altLang="ko-KR"/>
              <a:t>.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87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279</Words>
  <Application>Microsoft Office PowerPoint</Application>
  <PresentationFormat>와이드스크린</PresentationFormat>
  <Paragraphs>54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성재</dc:creator>
  <cp:lastModifiedBy>김 성재</cp:lastModifiedBy>
  <cp:revision>11</cp:revision>
  <dcterms:created xsi:type="dcterms:W3CDTF">2018-07-27T11:44:37Z</dcterms:created>
  <dcterms:modified xsi:type="dcterms:W3CDTF">2018-07-31T02:56:23Z</dcterms:modified>
</cp:coreProperties>
</file>