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3BC54-42AE-4162-992D-6D6D2609D6E5}" v="1987" dt="2018-08-01T08:07:07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138" autoAdjust="0"/>
  </p:normalViewPr>
  <p:slideViewPr>
    <p:cSldViewPr snapToGrid="0">
      <p:cViewPr varScale="1">
        <p:scale>
          <a:sx n="72" d="100"/>
          <a:sy n="72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재" userId="1555f3bbe0fac936" providerId="LiveId" clId="{010830F8-E897-452C-A577-D9B26DED103F}"/>
    <pc:docChg chg="undo custSel addSld delSld modSld sldOrd">
      <pc:chgData name="김 성재" userId="1555f3bbe0fac936" providerId="LiveId" clId="{010830F8-E897-452C-A577-D9B26DED103F}" dt="2018-07-31T02:56:17.685" v="2457" actId="20577"/>
      <pc:docMkLst>
        <pc:docMk/>
      </pc:docMkLst>
      <pc:sldChg chg="addSp delSp modSp add del">
        <pc:chgData name="김 성재" userId="1555f3bbe0fac936" providerId="LiveId" clId="{010830F8-E897-452C-A577-D9B26DED103F}" dt="2018-07-29T16:12:20.745" v="267" actId="120"/>
        <pc:sldMkLst>
          <pc:docMk/>
          <pc:sldMk cId="2870721888" sldId="276"/>
        </pc:sldMkLst>
        <pc:spChg chg="add mod">
          <ac:chgData name="김 성재" userId="1555f3bbe0fac936" providerId="LiveId" clId="{010830F8-E897-452C-A577-D9B26DED103F}" dt="2018-07-29T15:44:10.234" v="230" actId="2710"/>
          <ac:spMkLst>
            <pc:docMk/>
            <pc:sldMk cId="2870721888" sldId="276"/>
            <ac:spMk id="2" creationId="{FC529E49-41ED-4B0A-943A-A92D0A337B1A}"/>
          </ac:spMkLst>
        </pc:spChg>
        <pc:spChg chg="mod">
          <ac:chgData name="김 성재" userId="1555f3bbe0fac936" providerId="LiveId" clId="{010830F8-E897-452C-A577-D9B26DED103F}" dt="2018-07-29T15:41:30.007" v="28"/>
          <ac:spMkLst>
            <pc:docMk/>
            <pc:sldMk cId="2870721888" sldId="276"/>
            <ac:spMk id="3" creationId="{4028B717-F913-48E7-9E55-0B64550C4F07}"/>
          </ac:spMkLst>
        </pc:spChg>
        <pc:spChg chg="add mod">
          <ac:chgData name="김 성재" userId="1555f3bbe0fac936" providerId="LiveId" clId="{010830F8-E897-452C-A577-D9B26DED103F}" dt="2018-07-29T16:12:20.745" v="267" actId="120"/>
          <ac:spMkLst>
            <pc:docMk/>
            <pc:sldMk cId="2870721888" sldId="276"/>
            <ac:spMk id="6" creationId="{135C393F-20CE-4632-BE9A-CAAF88535FC7}"/>
          </ac:spMkLst>
        </pc:spChg>
        <pc:picChg chg="del">
          <ac:chgData name="김 성재" userId="1555f3bbe0fac936" providerId="LiveId" clId="{010830F8-E897-452C-A577-D9B26DED103F}" dt="2018-07-29T15:42:32.164" v="29" actId="478"/>
          <ac:picMkLst>
            <pc:docMk/>
            <pc:sldMk cId="2870721888" sldId="276"/>
            <ac:picMk id="5" creationId="{A439A64D-C587-40E2-9186-857BEF3B1A0F}"/>
          </ac:picMkLst>
        </pc:picChg>
      </pc:sldChg>
      <pc:sldChg chg="addSp delSp modSp add">
        <pc:chgData name="김 성재" userId="1555f3bbe0fac936" providerId="LiveId" clId="{010830F8-E897-452C-A577-D9B26DED103F}" dt="2018-07-31T02:56:17.685" v="2457" actId="20577"/>
        <pc:sldMkLst>
          <pc:docMk/>
          <pc:sldMk cId="4216879815" sldId="288"/>
        </pc:sldMkLst>
        <pc:spChg chg="mod">
          <ac:chgData name="김 성재" userId="1555f3bbe0fac936" providerId="LiveId" clId="{010830F8-E897-452C-A577-D9B26DED103F}" dt="2018-07-30T16:33:30.071" v="1585" actId="20577"/>
          <ac:spMkLst>
            <pc:docMk/>
            <pc:sldMk cId="4216879815" sldId="288"/>
            <ac:spMk id="3" creationId="{4028B717-F913-48E7-9E55-0B64550C4F07}"/>
          </ac:spMkLst>
        </pc:spChg>
        <pc:spChg chg="add mod">
          <ac:chgData name="김 성재" userId="1555f3bbe0fac936" providerId="LiveId" clId="{010830F8-E897-452C-A577-D9B26DED103F}" dt="2018-07-31T02:56:17.685" v="2457" actId="20577"/>
          <ac:spMkLst>
            <pc:docMk/>
            <pc:sldMk cId="4216879815" sldId="288"/>
            <ac:spMk id="5" creationId="{382CFD3D-84C4-4315-B419-3B05B23897EE}"/>
          </ac:spMkLst>
        </pc:spChg>
        <pc:picChg chg="del">
          <ac:chgData name="김 성재" userId="1555f3bbe0fac936" providerId="LiveId" clId="{010830F8-E897-452C-A577-D9B26DED103F}" dt="2018-07-30T16:33:33.200" v="1586" actId="478"/>
          <ac:picMkLst>
            <pc:docMk/>
            <pc:sldMk cId="4216879815" sldId="288"/>
            <ac:picMk id="2" creationId="{FCFDBD41-5AF0-4AF5-BF0A-50C362445D83}"/>
          </ac:picMkLst>
        </pc:picChg>
      </pc:sldChg>
    </pc:docChg>
  </pc:docChgLst>
  <pc:docChgLst>
    <pc:chgData name="김 성재" userId="1555f3bbe0fac936" providerId="LiveId" clId="{49D3BC54-42AE-4162-992D-6D6D2609D6E5}"/>
    <pc:docChg chg="undo custSel mod addSld delSld modSld">
      <pc:chgData name="김 성재" userId="1555f3bbe0fac936" providerId="LiveId" clId="{49D3BC54-42AE-4162-992D-6D6D2609D6E5}" dt="2018-08-01T08:07:07.545" v="1981" actId="20577"/>
      <pc:docMkLst>
        <pc:docMk/>
      </pc:docMkLst>
      <pc:sldChg chg="delSp modSp">
        <pc:chgData name="김 성재" userId="1555f3bbe0fac936" providerId="LiveId" clId="{49D3BC54-42AE-4162-992D-6D6D2609D6E5}" dt="2018-07-31T17:06:14.996" v="666" actId="20577"/>
        <pc:sldMkLst>
          <pc:docMk/>
          <pc:sldMk cId="2870721888" sldId="276"/>
        </pc:sldMkLst>
        <pc:spChg chg="mod">
          <ac:chgData name="김 성재" userId="1555f3bbe0fac936" providerId="LiveId" clId="{49D3BC54-42AE-4162-992D-6D6D2609D6E5}" dt="2018-07-31T17:06:14.996" v="666" actId="20577"/>
          <ac:spMkLst>
            <pc:docMk/>
            <pc:sldMk cId="2870721888" sldId="276"/>
            <ac:spMk id="2" creationId="{FC529E49-41ED-4B0A-943A-A92D0A337B1A}"/>
          </ac:spMkLst>
        </pc:spChg>
        <pc:spChg chg="mod">
          <ac:chgData name="김 성재" userId="1555f3bbe0fac936" providerId="LiveId" clId="{49D3BC54-42AE-4162-992D-6D6D2609D6E5}" dt="2018-07-31T16:47:04.071" v="34" actId="20577"/>
          <ac:spMkLst>
            <pc:docMk/>
            <pc:sldMk cId="2870721888" sldId="276"/>
            <ac:spMk id="3" creationId="{4028B717-F913-48E7-9E55-0B64550C4F07}"/>
          </ac:spMkLst>
        </pc:spChg>
        <pc:spChg chg="del">
          <ac:chgData name="김 성재" userId="1555f3bbe0fac936" providerId="LiveId" clId="{49D3BC54-42AE-4162-992D-6D6D2609D6E5}" dt="2018-07-31T17:02:00.785" v="35" actId="478"/>
          <ac:spMkLst>
            <pc:docMk/>
            <pc:sldMk cId="2870721888" sldId="276"/>
            <ac:spMk id="6" creationId="{135C393F-20CE-4632-BE9A-CAAF88535FC7}"/>
          </ac:spMkLst>
        </pc:spChg>
      </pc:sldChg>
      <pc:sldChg chg="addSp delSp modSp del">
        <pc:chgData name="김 성재" userId="1555f3bbe0fac936" providerId="LiveId" clId="{49D3BC54-42AE-4162-992D-6D6D2609D6E5}" dt="2018-07-31T17:11:12.214" v="687" actId="2696"/>
        <pc:sldMkLst>
          <pc:docMk/>
          <pc:sldMk cId="2814988340" sldId="277"/>
        </pc:sldMkLst>
        <pc:spChg chg="mod">
          <ac:chgData name="김 성재" userId="1555f3bbe0fac936" providerId="LiveId" clId="{49D3BC54-42AE-4162-992D-6D6D2609D6E5}" dt="2018-07-31T17:06:50.440" v="675"/>
          <ac:spMkLst>
            <pc:docMk/>
            <pc:sldMk cId="2814988340" sldId="277"/>
            <ac:spMk id="3" creationId="{4028B717-F913-48E7-9E55-0B64550C4F07}"/>
          </ac:spMkLst>
        </pc:spChg>
        <pc:picChg chg="add mod">
          <ac:chgData name="김 성재" userId="1555f3bbe0fac936" providerId="LiveId" clId="{49D3BC54-42AE-4162-992D-6D6D2609D6E5}" dt="2018-07-31T17:09:27.622" v="681" actId="1076"/>
          <ac:picMkLst>
            <pc:docMk/>
            <pc:sldMk cId="2814988340" sldId="277"/>
            <ac:picMk id="2" creationId="{7955E68C-8D61-4F6A-BA12-6776BC24DE18}"/>
          </ac:picMkLst>
        </pc:picChg>
        <pc:picChg chg="del mod">
          <ac:chgData name="김 성재" userId="1555f3bbe0fac936" providerId="LiveId" clId="{49D3BC54-42AE-4162-992D-6D6D2609D6E5}" dt="2018-07-31T17:06:51.224" v="677" actId="478"/>
          <ac:picMkLst>
            <pc:docMk/>
            <pc:sldMk cId="2814988340" sldId="277"/>
            <ac:picMk id="5" creationId="{56BB3A62-2817-4961-80B2-3A2098D8D091}"/>
          </ac:picMkLst>
        </pc:picChg>
      </pc:sldChg>
      <pc:sldChg chg="addSp delSp modSp add">
        <pc:chgData name="김 성재" userId="1555f3bbe0fac936" providerId="LiveId" clId="{49D3BC54-42AE-4162-992D-6D6D2609D6E5}" dt="2018-07-31T17:13:36.223" v="737" actId="1076"/>
        <pc:sldMkLst>
          <pc:docMk/>
          <pc:sldMk cId="182909840" sldId="278"/>
        </pc:sldMkLst>
        <pc:picChg chg="del">
          <ac:chgData name="김 성재" userId="1555f3bbe0fac936" providerId="LiveId" clId="{49D3BC54-42AE-4162-992D-6D6D2609D6E5}" dt="2018-07-31T17:10:47.653" v="683" actId="478"/>
          <ac:picMkLst>
            <pc:docMk/>
            <pc:sldMk cId="182909840" sldId="278"/>
            <ac:picMk id="2" creationId="{7955E68C-8D61-4F6A-BA12-6776BC24DE18}"/>
          </ac:picMkLst>
        </pc:picChg>
        <pc:picChg chg="add del mod">
          <ac:chgData name="김 성재" userId="1555f3bbe0fac936" providerId="LiveId" clId="{49D3BC54-42AE-4162-992D-6D6D2609D6E5}" dt="2018-07-31T17:13:29.660" v="733" actId="478"/>
          <ac:picMkLst>
            <pc:docMk/>
            <pc:sldMk cId="182909840" sldId="278"/>
            <ac:picMk id="5" creationId="{B49C4164-9E21-401A-91C6-6B42F8A65C6E}"/>
          </ac:picMkLst>
        </pc:picChg>
        <pc:picChg chg="add mod">
          <ac:chgData name="김 성재" userId="1555f3bbe0fac936" providerId="LiveId" clId="{49D3BC54-42AE-4162-992D-6D6D2609D6E5}" dt="2018-07-31T17:13:36.223" v="737" actId="1076"/>
          <ac:picMkLst>
            <pc:docMk/>
            <pc:sldMk cId="182909840" sldId="278"/>
            <ac:picMk id="6" creationId="{CD537AB7-E3D7-40EE-A89D-29BD7A56C4CC}"/>
          </ac:picMkLst>
        </pc:picChg>
      </pc:sldChg>
      <pc:sldChg chg="del">
        <pc:chgData name="김 성재" userId="1555f3bbe0fac936" providerId="LiveId" clId="{49D3BC54-42AE-4162-992D-6D6D2609D6E5}" dt="2018-07-31T16:46:53.573" v="17" actId="2696"/>
        <pc:sldMkLst>
          <pc:docMk/>
          <pc:sldMk cId="1094326877" sldId="278"/>
        </pc:sldMkLst>
      </pc:sldChg>
      <pc:sldChg chg="del">
        <pc:chgData name="김 성재" userId="1555f3bbe0fac936" providerId="LiveId" clId="{49D3BC54-42AE-4162-992D-6D6D2609D6E5}" dt="2018-07-31T16:46:53.569" v="16" actId="2696"/>
        <pc:sldMkLst>
          <pc:docMk/>
          <pc:sldMk cId="2495459401" sldId="279"/>
        </pc:sldMkLst>
      </pc:sldChg>
      <pc:sldChg chg="addSp delSp modSp add">
        <pc:chgData name="김 성재" userId="1555f3bbe0fac936" providerId="LiveId" clId="{49D3BC54-42AE-4162-992D-6D6D2609D6E5}" dt="2018-07-31T17:13:00.136" v="732" actId="1076"/>
        <pc:sldMkLst>
          <pc:docMk/>
          <pc:sldMk cId="3202262435" sldId="279"/>
        </pc:sldMkLst>
        <pc:spChg chg="mod">
          <ac:chgData name="김 성재" userId="1555f3bbe0fac936" providerId="LiveId" clId="{49D3BC54-42AE-4162-992D-6D6D2609D6E5}" dt="2018-07-31T17:11:59.718" v="728" actId="20577"/>
          <ac:spMkLst>
            <pc:docMk/>
            <pc:sldMk cId="3202262435" sldId="279"/>
            <ac:spMk id="3" creationId="{4028B717-F913-48E7-9E55-0B64550C4F07}"/>
          </ac:spMkLst>
        </pc:spChg>
        <pc:picChg chg="add mod">
          <ac:chgData name="김 성재" userId="1555f3bbe0fac936" providerId="LiveId" clId="{49D3BC54-42AE-4162-992D-6D6D2609D6E5}" dt="2018-07-31T17:13:00.136" v="732" actId="1076"/>
          <ac:picMkLst>
            <pc:docMk/>
            <pc:sldMk cId="3202262435" sldId="279"/>
            <ac:picMk id="2" creationId="{F85D0ECD-E41A-49AB-A63D-6A8871EBCD2B}"/>
          </ac:picMkLst>
        </pc:picChg>
        <pc:picChg chg="del">
          <ac:chgData name="김 성재" userId="1555f3bbe0fac936" providerId="LiveId" clId="{49D3BC54-42AE-4162-992D-6D6D2609D6E5}" dt="2018-07-31T17:12:02.113" v="729" actId="478"/>
          <ac:picMkLst>
            <pc:docMk/>
            <pc:sldMk cId="3202262435" sldId="279"/>
            <ac:picMk id="5" creationId="{B49C4164-9E21-401A-91C6-6B42F8A65C6E}"/>
          </ac:picMkLst>
        </pc:picChg>
      </pc:sldChg>
      <pc:sldChg chg="addSp delSp modSp add">
        <pc:chgData name="김 성재" userId="1555f3bbe0fac936" providerId="LiveId" clId="{49D3BC54-42AE-4162-992D-6D6D2609D6E5}" dt="2018-07-31T17:44:12.031" v="1050" actId="1076"/>
        <pc:sldMkLst>
          <pc:docMk/>
          <pc:sldMk cId="1630357393" sldId="280"/>
        </pc:sldMkLst>
        <pc:spChg chg="mod">
          <ac:chgData name="김 성재" userId="1555f3bbe0fac936" providerId="LiveId" clId="{49D3BC54-42AE-4162-992D-6D6D2609D6E5}" dt="2018-07-31T17:40:01.476" v="755"/>
          <ac:spMkLst>
            <pc:docMk/>
            <pc:sldMk cId="1630357393" sldId="280"/>
            <ac:spMk id="3" creationId="{4028B717-F913-48E7-9E55-0B64550C4F07}"/>
          </ac:spMkLst>
        </pc:spChg>
        <pc:spChg chg="add mod">
          <ac:chgData name="김 성재" userId="1555f3bbe0fac936" providerId="LiveId" clId="{49D3BC54-42AE-4162-992D-6D6D2609D6E5}" dt="2018-07-31T17:42:38.786" v="959"/>
          <ac:spMkLst>
            <pc:docMk/>
            <pc:sldMk cId="1630357393" sldId="280"/>
            <ac:spMk id="5" creationId="{EF132067-0900-47DC-A7CA-2B3181D7DD3B}"/>
          </ac:spMkLst>
        </pc:spChg>
        <pc:spChg chg="add mod">
          <ac:chgData name="김 성재" userId="1555f3bbe0fac936" providerId="LiveId" clId="{49D3BC54-42AE-4162-992D-6D6D2609D6E5}" dt="2018-07-31T17:44:12.031" v="1050" actId="1076"/>
          <ac:spMkLst>
            <pc:docMk/>
            <pc:sldMk cId="1630357393" sldId="280"/>
            <ac:spMk id="7" creationId="{807F7357-B18C-4E87-A6CF-BF50F2B81BC3}"/>
          </ac:spMkLst>
        </pc:spChg>
        <pc:picChg chg="del">
          <ac:chgData name="김 성재" userId="1555f3bbe0fac936" providerId="LiveId" clId="{49D3BC54-42AE-4162-992D-6D6D2609D6E5}" dt="2018-07-31T17:40:02.085" v="756" actId="478"/>
          <ac:picMkLst>
            <pc:docMk/>
            <pc:sldMk cId="1630357393" sldId="280"/>
            <ac:picMk id="2" creationId="{F85D0ECD-E41A-49AB-A63D-6A8871EBCD2B}"/>
          </ac:picMkLst>
        </pc:picChg>
        <pc:picChg chg="add mod">
          <ac:chgData name="김 성재" userId="1555f3bbe0fac936" providerId="LiveId" clId="{49D3BC54-42AE-4162-992D-6D6D2609D6E5}" dt="2018-07-31T17:43:36.623" v="963" actId="1076"/>
          <ac:picMkLst>
            <pc:docMk/>
            <pc:sldMk cId="1630357393" sldId="280"/>
            <ac:picMk id="6" creationId="{0312041C-3AA6-48DC-84AA-3559F4DA47E0}"/>
          </ac:picMkLst>
        </pc:picChg>
      </pc:sldChg>
      <pc:sldChg chg="del">
        <pc:chgData name="김 성재" userId="1555f3bbe0fac936" providerId="LiveId" clId="{49D3BC54-42AE-4162-992D-6D6D2609D6E5}" dt="2018-07-31T16:46:53.564" v="15" actId="2696"/>
        <pc:sldMkLst>
          <pc:docMk/>
          <pc:sldMk cId="1852712663" sldId="280"/>
        </pc:sldMkLst>
      </pc:sldChg>
      <pc:sldChg chg="addSp delSp modSp add">
        <pc:chgData name="김 성재" userId="1555f3bbe0fac936" providerId="LiveId" clId="{49D3BC54-42AE-4162-992D-6D6D2609D6E5}" dt="2018-07-31T17:49:37.080" v="1068" actId="1076"/>
        <pc:sldMkLst>
          <pc:docMk/>
          <pc:sldMk cId="2231869556" sldId="281"/>
        </pc:sldMkLst>
        <pc:spChg chg="mod">
          <ac:chgData name="김 성재" userId="1555f3bbe0fac936" providerId="LiveId" clId="{49D3BC54-42AE-4162-992D-6D6D2609D6E5}" dt="2018-07-31T17:48:00.800" v="1059"/>
          <ac:spMkLst>
            <pc:docMk/>
            <pc:sldMk cId="2231869556" sldId="281"/>
            <ac:spMk id="3" creationId="{4028B717-F913-48E7-9E55-0B64550C4F07}"/>
          </ac:spMkLst>
        </pc:spChg>
        <pc:spChg chg="del">
          <ac:chgData name="김 성재" userId="1555f3bbe0fac936" providerId="LiveId" clId="{49D3BC54-42AE-4162-992D-6D6D2609D6E5}" dt="2018-07-31T17:49:30.651" v="1065" actId="478"/>
          <ac:spMkLst>
            <pc:docMk/>
            <pc:sldMk cId="2231869556" sldId="281"/>
            <ac:spMk id="5" creationId="{EF132067-0900-47DC-A7CA-2B3181D7DD3B}"/>
          </ac:spMkLst>
        </pc:spChg>
        <pc:spChg chg="del">
          <ac:chgData name="김 성재" userId="1555f3bbe0fac936" providerId="LiveId" clId="{49D3BC54-42AE-4162-992D-6D6D2609D6E5}" dt="2018-07-31T17:48:09.847" v="1062" actId="478"/>
          <ac:spMkLst>
            <pc:docMk/>
            <pc:sldMk cId="2231869556" sldId="281"/>
            <ac:spMk id="7" creationId="{807F7357-B18C-4E87-A6CF-BF50F2B81BC3}"/>
          </ac:spMkLst>
        </pc:spChg>
        <pc:picChg chg="add mod">
          <ac:chgData name="김 성재" userId="1555f3bbe0fac936" providerId="LiveId" clId="{49D3BC54-42AE-4162-992D-6D6D2609D6E5}" dt="2018-07-31T17:49:37.080" v="1068" actId="1076"/>
          <ac:picMkLst>
            <pc:docMk/>
            <pc:sldMk cId="2231869556" sldId="281"/>
            <ac:picMk id="2" creationId="{D0C63BA2-3B36-4598-8F9C-EFCC69776482}"/>
          </ac:picMkLst>
        </pc:picChg>
        <pc:picChg chg="del mod">
          <ac:chgData name="김 성재" userId="1555f3bbe0fac936" providerId="LiveId" clId="{49D3BC54-42AE-4162-992D-6D6D2609D6E5}" dt="2018-07-31T17:48:08.529" v="1061" actId="478"/>
          <ac:picMkLst>
            <pc:docMk/>
            <pc:sldMk cId="2231869556" sldId="281"/>
            <ac:picMk id="6" creationId="{0312041C-3AA6-48DC-84AA-3559F4DA47E0}"/>
          </ac:picMkLst>
        </pc:picChg>
      </pc:sldChg>
      <pc:sldChg chg="del">
        <pc:chgData name="김 성재" userId="1555f3bbe0fac936" providerId="LiveId" clId="{49D3BC54-42AE-4162-992D-6D6D2609D6E5}" dt="2018-07-31T16:46:53.473" v="2" actId="2696"/>
        <pc:sldMkLst>
          <pc:docMk/>
          <pc:sldMk cId="3470851409" sldId="281"/>
        </pc:sldMkLst>
      </pc:sldChg>
      <pc:sldChg chg="addSp delSp modSp add">
        <pc:chgData name="김 성재" userId="1555f3bbe0fac936" providerId="LiveId" clId="{49D3BC54-42AE-4162-992D-6D6D2609D6E5}" dt="2018-07-31T17:55:23.915" v="1088" actId="1076"/>
        <pc:sldMkLst>
          <pc:docMk/>
          <pc:sldMk cId="469690015" sldId="282"/>
        </pc:sldMkLst>
        <pc:spChg chg="mod">
          <ac:chgData name="김 성재" userId="1555f3bbe0fac936" providerId="LiveId" clId="{49D3BC54-42AE-4162-992D-6D6D2609D6E5}" dt="2018-07-31T17:53:28.309" v="1076"/>
          <ac:spMkLst>
            <pc:docMk/>
            <pc:sldMk cId="469690015" sldId="282"/>
            <ac:spMk id="3" creationId="{4028B717-F913-48E7-9E55-0B64550C4F07}"/>
          </ac:spMkLst>
        </pc:spChg>
        <pc:picChg chg="del">
          <ac:chgData name="김 성재" userId="1555f3bbe0fac936" providerId="LiveId" clId="{49D3BC54-42AE-4162-992D-6D6D2609D6E5}" dt="2018-07-31T17:54:39.763" v="1077" actId="478"/>
          <ac:picMkLst>
            <pc:docMk/>
            <pc:sldMk cId="469690015" sldId="282"/>
            <ac:picMk id="2" creationId="{D0C63BA2-3B36-4598-8F9C-EFCC69776482}"/>
          </ac:picMkLst>
        </pc:picChg>
        <pc:picChg chg="add del mod">
          <ac:chgData name="김 성재" userId="1555f3bbe0fac936" providerId="LiveId" clId="{49D3BC54-42AE-4162-992D-6D6D2609D6E5}" dt="2018-07-31T17:55:06.099" v="1082" actId="478"/>
          <ac:picMkLst>
            <pc:docMk/>
            <pc:sldMk cId="469690015" sldId="282"/>
            <ac:picMk id="5" creationId="{9B424A6F-3FF6-4352-AEF8-873C9F62A05F}"/>
          </ac:picMkLst>
        </pc:picChg>
        <pc:picChg chg="add del">
          <ac:chgData name="김 성재" userId="1555f3bbe0fac936" providerId="LiveId" clId="{49D3BC54-42AE-4162-992D-6D6D2609D6E5}" dt="2018-07-31T17:55:19.046" v="1084" actId="478"/>
          <ac:picMkLst>
            <pc:docMk/>
            <pc:sldMk cId="469690015" sldId="282"/>
            <ac:picMk id="6" creationId="{CEFDB464-EC2A-43C6-96E6-349CC004EBDB}"/>
          </ac:picMkLst>
        </pc:picChg>
        <pc:picChg chg="add mod">
          <ac:chgData name="김 성재" userId="1555f3bbe0fac936" providerId="LiveId" clId="{49D3BC54-42AE-4162-992D-6D6D2609D6E5}" dt="2018-07-31T17:55:23.915" v="1088" actId="1076"/>
          <ac:picMkLst>
            <pc:docMk/>
            <pc:sldMk cId="469690015" sldId="282"/>
            <ac:picMk id="7" creationId="{42409BF7-F51E-4D3C-A3BD-7EE3526B9D64}"/>
          </ac:picMkLst>
        </pc:picChg>
      </pc:sldChg>
      <pc:sldChg chg="del">
        <pc:chgData name="김 성재" userId="1555f3bbe0fac936" providerId="LiveId" clId="{49D3BC54-42AE-4162-992D-6D6D2609D6E5}" dt="2018-07-31T16:46:53.466" v="1" actId="2696"/>
        <pc:sldMkLst>
          <pc:docMk/>
          <pc:sldMk cId="3215859867" sldId="282"/>
        </pc:sldMkLst>
      </pc:sldChg>
      <pc:sldChg chg="addSp delSp modSp add">
        <pc:chgData name="김 성재" userId="1555f3bbe0fac936" providerId="LiveId" clId="{49D3BC54-42AE-4162-992D-6D6D2609D6E5}" dt="2018-07-31T18:07:18.030" v="1472" actId="1076"/>
        <pc:sldMkLst>
          <pc:docMk/>
          <pc:sldMk cId="1769199339" sldId="283"/>
        </pc:sldMkLst>
        <pc:spChg chg="mod">
          <ac:chgData name="김 성재" userId="1555f3bbe0fac936" providerId="LiveId" clId="{49D3BC54-42AE-4162-992D-6D6D2609D6E5}" dt="2018-07-31T18:00:20.267" v="1105" actId="20577"/>
          <ac:spMkLst>
            <pc:docMk/>
            <pc:sldMk cId="1769199339" sldId="283"/>
            <ac:spMk id="3" creationId="{4028B717-F913-48E7-9E55-0B64550C4F07}"/>
          </ac:spMkLst>
        </pc:spChg>
        <pc:spChg chg="add mod">
          <ac:chgData name="김 성재" userId="1555f3bbe0fac936" providerId="LiveId" clId="{49D3BC54-42AE-4162-992D-6D6D2609D6E5}" dt="2018-07-31T18:02:28.494" v="1470" actId="20577"/>
          <ac:spMkLst>
            <pc:docMk/>
            <pc:sldMk cId="1769199339" sldId="283"/>
            <ac:spMk id="5" creationId="{90434006-41E4-4311-9C94-A22FE573DAD4}"/>
          </ac:spMkLst>
        </pc:spChg>
        <pc:picChg chg="add mod">
          <ac:chgData name="김 성재" userId="1555f3bbe0fac936" providerId="LiveId" clId="{49D3BC54-42AE-4162-992D-6D6D2609D6E5}" dt="2018-07-31T18:07:18.030" v="1472" actId="1076"/>
          <ac:picMkLst>
            <pc:docMk/>
            <pc:sldMk cId="1769199339" sldId="283"/>
            <ac:picMk id="2" creationId="{43AB96B8-0680-4DD9-AF1E-AB07A445D4B7}"/>
          </ac:picMkLst>
        </pc:picChg>
        <pc:picChg chg="del">
          <ac:chgData name="김 성재" userId="1555f3bbe0fac936" providerId="LiveId" clId="{49D3BC54-42AE-4162-992D-6D6D2609D6E5}" dt="2018-07-31T18:00:22.795" v="1106" actId="478"/>
          <ac:picMkLst>
            <pc:docMk/>
            <pc:sldMk cId="1769199339" sldId="283"/>
            <ac:picMk id="7" creationId="{42409BF7-F51E-4D3C-A3BD-7EE3526B9D64}"/>
          </ac:picMkLst>
        </pc:picChg>
      </pc:sldChg>
      <pc:sldChg chg="del">
        <pc:chgData name="김 성재" userId="1555f3bbe0fac936" providerId="LiveId" clId="{49D3BC54-42AE-4162-992D-6D6D2609D6E5}" dt="2018-07-31T16:46:53.455" v="0" actId="2696"/>
        <pc:sldMkLst>
          <pc:docMk/>
          <pc:sldMk cId="2320393712" sldId="283"/>
        </pc:sldMkLst>
      </pc:sldChg>
      <pc:sldChg chg="del">
        <pc:chgData name="김 성재" userId="1555f3bbe0fac936" providerId="LiveId" clId="{49D3BC54-42AE-4162-992D-6D6D2609D6E5}" dt="2018-07-31T16:46:53.488" v="4" actId="2696"/>
        <pc:sldMkLst>
          <pc:docMk/>
          <pc:sldMk cId="1658017676" sldId="284"/>
        </pc:sldMkLst>
      </pc:sldChg>
      <pc:sldChg chg="addSp delSp modSp add mod setBg modNotesTx">
        <pc:chgData name="김 성재" userId="1555f3bbe0fac936" providerId="LiveId" clId="{49D3BC54-42AE-4162-992D-6D6D2609D6E5}" dt="2018-08-01T08:07:07.545" v="1981" actId="20577"/>
        <pc:sldMkLst>
          <pc:docMk/>
          <pc:sldMk cId="3678663595" sldId="284"/>
        </pc:sldMkLst>
        <pc:spChg chg="mod">
          <ac:chgData name="김 성재" userId="1555f3bbe0fac936" providerId="LiveId" clId="{49D3BC54-42AE-4162-992D-6D6D2609D6E5}" dt="2018-07-31T18:48:43.056" v="1930" actId="26606"/>
          <ac:spMkLst>
            <pc:docMk/>
            <pc:sldMk cId="3678663595" sldId="284"/>
            <ac:spMk id="3" creationId="{4028B717-F913-48E7-9E55-0B64550C4F07}"/>
          </ac:spMkLst>
        </pc:spChg>
        <pc:spChg chg="mod ord">
          <ac:chgData name="김 성재" userId="1555f3bbe0fac936" providerId="LiveId" clId="{49D3BC54-42AE-4162-992D-6D6D2609D6E5}" dt="2018-07-31T18:48:43.056" v="1930" actId="26606"/>
          <ac:spMkLst>
            <pc:docMk/>
            <pc:sldMk cId="3678663595" sldId="284"/>
            <ac:spMk id="5" creationId="{90434006-41E4-4311-9C94-A22FE573DAD4}"/>
          </ac:spMkLst>
        </pc:spChg>
        <pc:spChg chg="add del">
          <ac:chgData name="김 성재" userId="1555f3bbe0fac936" providerId="LiveId" clId="{49D3BC54-42AE-4162-992D-6D6D2609D6E5}" dt="2018-07-31T18:48:43.056" v="1930" actId="26606"/>
          <ac:spMkLst>
            <pc:docMk/>
            <pc:sldMk cId="3678663595" sldId="284"/>
            <ac:spMk id="12" creationId="{7D8E67F2-F753-4E06-8229-4970A6725835}"/>
          </ac:spMkLst>
        </pc:spChg>
        <pc:spChg chg="add del">
          <ac:chgData name="김 성재" userId="1555f3bbe0fac936" providerId="LiveId" clId="{49D3BC54-42AE-4162-992D-6D6D2609D6E5}" dt="2018-07-31T18:48:43.056" v="1930" actId="26606"/>
          <ac:spMkLst>
            <pc:docMk/>
            <pc:sldMk cId="3678663595" sldId="284"/>
            <ac:spMk id="16" creationId="{007B8288-68CC-4847-8419-CF535B6B7EEA}"/>
          </ac:spMkLst>
        </pc:spChg>
        <pc:spChg chg="add del">
          <ac:chgData name="김 성재" userId="1555f3bbe0fac936" providerId="LiveId" clId="{49D3BC54-42AE-4162-992D-6D6D2609D6E5}" dt="2018-07-31T18:48:43.056" v="1930" actId="26606"/>
          <ac:spMkLst>
            <pc:docMk/>
            <pc:sldMk cId="3678663595" sldId="284"/>
            <ac:spMk id="18" creationId="{32BA8EA8-C1B6-4309-B674-F9F399B96288}"/>
          </ac:spMkLst>
        </pc:spChg>
        <pc:picChg chg="del">
          <ac:chgData name="김 성재" userId="1555f3bbe0fac936" providerId="LiveId" clId="{49D3BC54-42AE-4162-992D-6D6D2609D6E5}" dt="2018-07-31T18:15:23.856" v="1490" actId="478"/>
          <ac:picMkLst>
            <pc:docMk/>
            <pc:sldMk cId="3678663595" sldId="284"/>
            <ac:picMk id="2" creationId="{43AB96B8-0680-4DD9-AF1E-AB07A445D4B7}"/>
          </ac:picMkLst>
        </pc:picChg>
        <pc:picChg chg="mod ord">
          <ac:chgData name="김 성재" userId="1555f3bbe0fac936" providerId="LiveId" clId="{49D3BC54-42AE-4162-992D-6D6D2609D6E5}" dt="2018-07-31T18:48:43.056" v="1930" actId="26606"/>
          <ac:picMkLst>
            <pc:docMk/>
            <pc:sldMk cId="3678663595" sldId="284"/>
            <ac:picMk id="4" creationId="{6F13964F-E22A-476A-B06F-74D12D0079B6}"/>
          </ac:picMkLst>
        </pc:picChg>
        <pc:picChg chg="add del mod">
          <ac:chgData name="김 성재" userId="1555f3bbe0fac936" providerId="LiveId" clId="{49D3BC54-42AE-4162-992D-6D6D2609D6E5}" dt="2018-07-31T18:19:40.772" v="1924" actId="478"/>
          <ac:picMkLst>
            <pc:docMk/>
            <pc:sldMk cId="3678663595" sldId="284"/>
            <ac:picMk id="6" creationId="{F9828B5E-5542-4BFA-8F03-5AFC8CE85093}"/>
          </ac:picMkLst>
        </pc:picChg>
        <pc:picChg chg="add mod">
          <ac:chgData name="김 성재" userId="1555f3bbe0fac936" providerId="LiveId" clId="{49D3BC54-42AE-4162-992D-6D6D2609D6E5}" dt="2018-07-31T18:48:43.056" v="1930" actId="26606"/>
          <ac:picMkLst>
            <pc:docMk/>
            <pc:sldMk cId="3678663595" sldId="284"/>
            <ac:picMk id="7" creationId="{67D7284D-EE26-4654-979B-13C24AFD0253}"/>
          </ac:picMkLst>
        </pc:picChg>
        <pc:picChg chg="add del">
          <ac:chgData name="김 성재" userId="1555f3bbe0fac936" providerId="LiveId" clId="{49D3BC54-42AE-4162-992D-6D6D2609D6E5}" dt="2018-07-31T18:48:43.056" v="1930" actId="26606"/>
          <ac:picMkLst>
            <pc:docMk/>
            <pc:sldMk cId="3678663595" sldId="284"/>
            <ac:picMk id="14" creationId="{2EE1BDFD-564B-44A4-841A-50D6A8E75CB4}"/>
          </ac:picMkLst>
        </pc:picChg>
      </pc:sldChg>
      <pc:sldChg chg="del">
        <pc:chgData name="김 성재" userId="1555f3bbe0fac936" providerId="LiveId" clId="{49D3BC54-42AE-4162-992D-6D6D2609D6E5}" dt="2018-07-31T16:46:53.484" v="3" actId="2696"/>
        <pc:sldMkLst>
          <pc:docMk/>
          <pc:sldMk cId="631058508" sldId="285"/>
        </pc:sldMkLst>
      </pc:sldChg>
      <pc:sldChg chg="addSp delSp modSp add modNotesTx">
        <pc:chgData name="김 성재" userId="1555f3bbe0fac936" providerId="LiveId" clId="{49D3BC54-42AE-4162-992D-6D6D2609D6E5}" dt="2018-08-01T08:07:06.007" v="1980" actId="20577"/>
        <pc:sldMkLst>
          <pc:docMk/>
          <pc:sldMk cId="1864021854" sldId="285"/>
        </pc:sldMkLst>
        <pc:spChg chg="del">
          <ac:chgData name="김 성재" userId="1555f3bbe0fac936" providerId="LiveId" clId="{49D3BC54-42AE-4162-992D-6D6D2609D6E5}" dt="2018-08-01T08:05:33.610" v="1978" actId="478"/>
          <ac:spMkLst>
            <pc:docMk/>
            <pc:sldMk cId="1864021854" sldId="285"/>
            <ac:spMk id="3" creationId="{4028B717-F913-48E7-9E55-0B64550C4F07}"/>
          </ac:spMkLst>
        </pc:spChg>
        <pc:spChg chg="del">
          <ac:chgData name="김 성재" userId="1555f3bbe0fac936" providerId="LiveId" clId="{49D3BC54-42AE-4162-992D-6D6D2609D6E5}" dt="2018-08-01T08:05:27.251" v="1973" actId="478"/>
          <ac:spMkLst>
            <pc:docMk/>
            <pc:sldMk cId="1864021854" sldId="285"/>
            <ac:spMk id="5" creationId="{90434006-41E4-4311-9C94-A22FE573DAD4}"/>
          </ac:spMkLst>
        </pc:spChg>
        <pc:picChg chg="add mod">
          <ac:chgData name="김 성재" userId="1555f3bbe0fac936" providerId="LiveId" clId="{49D3BC54-42AE-4162-992D-6D6D2609D6E5}" dt="2018-08-01T08:05:34.601" v="1979" actId="1076"/>
          <ac:picMkLst>
            <pc:docMk/>
            <pc:sldMk cId="1864021854" sldId="285"/>
            <ac:picMk id="6" creationId="{65E43B36-FA09-489C-B12C-EB82C98F5988}"/>
          </ac:picMkLst>
        </pc:picChg>
        <pc:picChg chg="del">
          <ac:chgData name="김 성재" userId="1555f3bbe0fac936" providerId="LiveId" clId="{49D3BC54-42AE-4162-992D-6D6D2609D6E5}" dt="2018-08-01T08:05:26.246" v="1972" actId="478"/>
          <ac:picMkLst>
            <pc:docMk/>
            <pc:sldMk cId="1864021854" sldId="285"/>
            <ac:picMk id="7" creationId="{67D7284D-EE26-4654-979B-13C24AFD0253}"/>
          </ac:picMkLst>
        </pc:picChg>
      </pc:sldChg>
      <pc:sldChg chg="del">
        <pc:chgData name="김 성재" userId="1555f3bbe0fac936" providerId="LiveId" clId="{49D3BC54-42AE-4162-992D-6D6D2609D6E5}" dt="2018-07-31T16:46:53.556" v="14" actId="2696"/>
        <pc:sldMkLst>
          <pc:docMk/>
          <pc:sldMk cId="3501379751" sldId="286"/>
        </pc:sldMkLst>
      </pc:sldChg>
      <pc:sldChg chg="del">
        <pc:chgData name="김 성재" userId="1555f3bbe0fac936" providerId="LiveId" clId="{49D3BC54-42AE-4162-992D-6D6D2609D6E5}" dt="2018-07-31T16:46:53.551" v="13" actId="2696"/>
        <pc:sldMkLst>
          <pc:docMk/>
          <pc:sldMk cId="930325513" sldId="287"/>
        </pc:sldMkLst>
      </pc:sldChg>
      <pc:sldChg chg="del">
        <pc:chgData name="김 성재" userId="1555f3bbe0fac936" providerId="LiveId" clId="{49D3BC54-42AE-4162-992D-6D6D2609D6E5}" dt="2018-07-31T16:46:53.541" v="12" actId="2696"/>
        <pc:sldMkLst>
          <pc:docMk/>
          <pc:sldMk cId="4216879815" sldId="288"/>
        </pc:sldMkLst>
      </pc:sldChg>
      <pc:sldChg chg="del">
        <pc:chgData name="김 성재" userId="1555f3bbe0fac936" providerId="LiveId" clId="{49D3BC54-42AE-4162-992D-6D6D2609D6E5}" dt="2018-07-31T16:46:53.536" v="11" actId="2696"/>
        <pc:sldMkLst>
          <pc:docMk/>
          <pc:sldMk cId="391206813" sldId="290"/>
        </pc:sldMkLst>
      </pc:sldChg>
      <pc:sldChg chg="del">
        <pc:chgData name="김 성재" userId="1555f3bbe0fac936" providerId="LiveId" clId="{49D3BC54-42AE-4162-992D-6D6D2609D6E5}" dt="2018-07-31T16:46:53.524" v="10" actId="2696"/>
        <pc:sldMkLst>
          <pc:docMk/>
          <pc:sldMk cId="2337621379" sldId="291"/>
        </pc:sldMkLst>
      </pc:sldChg>
      <pc:sldChg chg="del">
        <pc:chgData name="김 성재" userId="1555f3bbe0fac936" providerId="LiveId" clId="{49D3BC54-42AE-4162-992D-6D6D2609D6E5}" dt="2018-07-31T16:46:53.519" v="9" actId="2696"/>
        <pc:sldMkLst>
          <pc:docMk/>
          <pc:sldMk cId="4217823251" sldId="292"/>
        </pc:sldMkLst>
      </pc:sldChg>
      <pc:sldChg chg="del">
        <pc:chgData name="김 성재" userId="1555f3bbe0fac936" providerId="LiveId" clId="{49D3BC54-42AE-4162-992D-6D6D2609D6E5}" dt="2018-07-31T16:46:53.514" v="8" actId="2696"/>
        <pc:sldMkLst>
          <pc:docMk/>
          <pc:sldMk cId="58439697" sldId="293"/>
        </pc:sldMkLst>
      </pc:sldChg>
      <pc:sldChg chg="del">
        <pc:chgData name="김 성재" userId="1555f3bbe0fac936" providerId="LiveId" clId="{49D3BC54-42AE-4162-992D-6D6D2609D6E5}" dt="2018-07-31T16:46:53.507" v="7" actId="2696"/>
        <pc:sldMkLst>
          <pc:docMk/>
          <pc:sldMk cId="1972685041" sldId="294"/>
        </pc:sldMkLst>
      </pc:sldChg>
      <pc:sldChg chg="del">
        <pc:chgData name="김 성재" userId="1555f3bbe0fac936" providerId="LiveId" clId="{49D3BC54-42AE-4162-992D-6D6D2609D6E5}" dt="2018-07-31T16:46:53.502" v="6" actId="2696"/>
        <pc:sldMkLst>
          <pc:docMk/>
          <pc:sldMk cId="3598130216" sldId="295"/>
        </pc:sldMkLst>
      </pc:sldChg>
      <pc:sldChg chg="del">
        <pc:chgData name="김 성재" userId="1555f3bbe0fac936" providerId="LiveId" clId="{49D3BC54-42AE-4162-992D-6D6D2609D6E5}" dt="2018-07-31T16:46:53.498" v="5" actId="2696"/>
        <pc:sldMkLst>
          <pc:docMk/>
          <pc:sldMk cId="4120064615" sldId="296"/>
        </pc:sldMkLst>
      </pc:sldChg>
    </pc:docChg>
  </pc:docChgLst>
  <pc:docChgLst>
    <pc:chgData name="김 성재" userId="1555f3bbe0fac936" providerId="LiveId" clId="{F89C449B-3C0A-4405-B3E4-143C021EC638}"/>
    <pc:docChg chg="undo custSel addSld modSld">
      <pc:chgData name="김 성재" userId="1555f3bbe0fac936" providerId="LiveId" clId="{F89C449B-3C0A-4405-B3E4-143C021EC638}" dt="2018-07-27T15:30:17.313" v="298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BEFE3-EB22-47FB-8C08-ECD46FDA6F3E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674A1-9E8E-46F6-8C77-BDD2CA551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7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674A1-9E8E-46F6-8C77-BDD2CA5519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9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674A1-9E8E-46F6-8C77-BDD2CA5519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8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E941E-EF3D-4BAD-90AE-470AE1411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032C07-60D2-490F-A4E5-374D0CB1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30930-7AAA-414E-BAFB-6DC7FF7D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A78C-A99D-41F3-87F8-853B6211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61846-58FA-4C4A-AB48-DC915592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5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CC08-C220-4FE5-B9AF-62659A5C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2125AF-F693-4513-B19E-DB47735C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B44F1-3F74-4EB3-BA5E-136CE04F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EEE4D-6294-43D4-A2AB-F44D36D8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3BCC6-DF87-44F9-8826-A9E516FD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5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8EACB2-570C-401E-818E-18FB0C72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33C27-22E4-49EA-8622-CEB6AB9B3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F2DD1-D69A-4E19-AD15-D9D79089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953B8-73FE-4669-950D-A287C210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4BC76-4B77-4B45-9D36-FAFB02C5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684F-C789-466B-AA59-79879BA0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B57CC5-78E5-400D-ABBF-F0100B09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33AC2-18CF-403A-AEEB-6FB7AC38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3138-C2A2-4C41-8DC6-1D2C3100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D2F67-F538-4D82-8C9F-BCDCFCDC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4D54-B9E1-4389-A8A1-5F7163BB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87D8A5-FF64-437E-9C59-F3F4922E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9EDFC-3A5E-49AE-8BAB-C6F80ADF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D025B-18A3-4EC7-9834-37AA4DE2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38B5C-CB16-404E-9D2D-1F1B724C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0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C31F3-FF22-414C-9466-6680A6B0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30447-8E85-4764-B91A-A446896B2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550C5-A621-4DBA-BD72-DFB6D002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CEE26-CC36-4079-8C17-32650AFA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ED04-45A4-4B8D-AA2E-41FAD49A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97363-329B-4880-9103-DEC915F3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5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8AAD6-E557-4518-BB47-1570967F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C444C-8F69-4DEF-9C06-E1086DA4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43C002-C49D-4D69-BD20-092111733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6E91AA-BFCF-485C-A45C-06343078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5F8E5E-5C63-437B-9616-4E223F2B6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FF377-3884-4791-879D-FA750111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CB663-83C1-4B4D-89C6-A23CE584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5A5241-4FB2-479C-9014-F70B6FF1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8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40990-79BE-482D-BC1B-8B34F9CF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F07732-E62C-4FDC-B67E-CF345BE5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BB1670-75DB-4612-813E-C2891A9F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54DE24-B477-4EBD-AE12-3720D135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8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5B4CE5-1066-4793-BF3C-2D3212B9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7B29E0-7E62-463C-834C-CDA178AE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0A199E-6BBC-47A8-A248-83D93513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0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A2178-0C25-41CD-BC52-8FA79D05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923DF-EAF9-4D73-BAB6-60E071D1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AE5B0-5647-49FB-B3D5-5B004FDC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6BE1-6A4B-43A6-BB15-4A10DF49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A51F3-C9F6-4513-BC94-0C1BD0F8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9E16C-11E8-4832-B457-8BCA9C12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2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8B280-7A8B-4531-BCE0-001B0EB2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444FCA-EA2D-42C0-B279-6F3810522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EA8B4-D5F4-431F-BE7B-B536FF8E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DBC2E-C083-4F8C-A5C0-C06441F6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C7D61-FC55-4E8E-949C-F4CA0328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C3935-7ED3-4BD1-A32D-07A6B35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5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6E282E-2820-433C-8BBA-56FF53ED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49C32-E122-4E26-9D80-B9C071B2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57DA3-AAD7-47B1-AC3E-0F4026FCE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3D95-B366-480E-83DD-5EEAB38711E5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32924-38D4-4641-90E0-C419C992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A2F7E-149D-47D3-881B-0953B831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8AFC4-46C7-4563-ACD3-D0D5275D3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6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5387B000-721E-4A4D-BCF1-3A6C1000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eCR5OfYbMqncu2_i78-yLhH2fILZ2HAazHAE-pwjIStDcrICopIIDnUieNSo8Qi8g8YRqvn7CAzWypIJhBHK6pecTAgBjRe0w6a2tum-CzztvfrPSDMZIzDHEnSNzrYJCnOUnxFm">
            <a:extLst>
              <a:ext uri="{FF2B5EF4-FFF2-40B4-BE49-F238E27FC236}">
                <a16:creationId xmlns:a16="http://schemas.microsoft.com/office/drawing/2014/main" id="{91AD830A-7FF1-4E9C-94DF-B58423F8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286740"/>
            <a:ext cx="57340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CACE4-5F1F-4852-844D-87240CB6C506}"/>
              </a:ext>
            </a:extLst>
          </p:cNvPr>
          <p:cNvSpPr txBox="1"/>
          <p:nvPr/>
        </p:nvSpPr>
        <p:spPr>
          <a:xfrm>
            <a:off x="3076574" y="4658814"/>
            <a:ext cx="5734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The Go Gopher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4DC09-1E54-4C00-9765-64980C667F46}"/>
              </a:ext>
            </a:extLst>
          </p:cNvPr>
          <p:cNvSpPr txBox="1"/>
          <p:nvPr/>
        </p:nvSpPr>
        <p:spPr>
          <a:xfrm>
            <a:off x="8644932" y="5967937"/>
            <a:ext cx="354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CLINK </a:t>
            </a:r>
            <a:r>
              <a:rPr lang="ko-KR" altLang="en-US" dirty="0"/>
              <a:t>김성재</a:t>
            </a:r>
            <a:r>
              <a:rPr lang="en-US" altLang="ko-KR" dirty="0"/>
              <a:t>, </a:t>
            </a:r>
            <a:r>
              <a:rPr lang="ko-KR" altLang="en-US" dirty="0" err="1"/>
              <a:t>이의준</a:t>
            </a:r>
            <a:r>
              <a:rPr lang="en-US" altLang="ko-KR" dirty="0"/>
              <a:t>, </a:t>
            </a:r>
            <a:r>
              <a:rPr lang="ko-KR" altLang="en-US" dirty="0"/>
              <a:t>최영민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7D173-CB30-4662-9109-6519778A1C2F}"/>
              </a:ext>
            </a:extLst>
          </p:cNvPr>
          <p:cNvSpPr txBox="1"/>
          <p:nvPr/>
        </p:nvSpPr>
        <p:spPr>
          <a:xfrm>
            <a:off x="8644932" y="6337269"/>
            <a:ext cx="32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 참고 </a:t>
            </a:r>
            <a:r>
              <a:rPr lang="en-US" altLang="ko-KR" dirty="0"/>
              <a:t>: http://golang.site/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7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E43B36-FA09-489C-B12C-EB82C98F5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455" y="2066213"/>
            <a:ext cx="6295089" cy="35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메서드</a:t>
            </a:r>
            <a:r>
              <a:rPr lang="en-US" altLang="ko-KR" sz="4400" b="1" dirty="0"/>
              <a:t>(Method)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29E49-41ED-4B0A-943A-A92D0A337B1A}"/>
              </a:ext>
            </a:extLst>
          </p:cNvPr>
          <p:cNvSpPr txBox="1"/>
          <p:nvPr/>
        </p:nvSpPr>
        <p:spPr>
          <a:xfrm>
            <a:off x="839972" y="2073348"/>
            <a:ext cx="107495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메서드란</a:t>
            </a:r>
            <a:r>
              <a:rPr lang="ko-KR" altLang="en-US" dirty="0"/>
              <a:t> </a:t>
            </a:r>
            <a:r>
              <a:rPr lang="en-US" altLang="ko-KR" dirty="0"/>
              <a:t>class, struct,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등의 내부에 작성 된 함수를 지칭한다</a:t>
            </a:r>
            <a:r>
              <a:rPr lang="en-US" altLang="ko-KR" dirty="0"/>
              <a:t>. (</a:t>
            </a:r>
            <a:r>
              <a:rPr lang="ko-KR" altLang="en-US" dirty="0"/>
              <a:t>특별한 형태의 함수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OOP </a:t>
            </a:r>
            <a:r>
              <a:rPr lang="ko-KR" altLang="en-US" dirty="0"/>
              <a:t>방식을 지원하기 위해 이 개념을 도입하였으나 </a:t>
            </a:r>
            <a:r>
              <a:rPr lang="en-US" altLang="ko-KR" dirty="0"/>
              <a:t>Go</a:t>
            </a:r>
            <a:r>
              <a:rPr lang="ko-KR" altLang="en-US" dirty="0"/>
              <a:t>에서는 완전한 </a:t>
            </a:r>
            <a:r>
              <a:rPr lang="en-US" altLang="ko-KR" dirty="0"/>
              <a:t>OOP </a:t>
            </a:r>
            <a:r>
              <a:rPr lang="ko-KR" altLang="en-US" dirty="0"/>
              <a:t>방식을 따르는 것이 아니라 </a:t>
            </a:r>
            <a:r>
              <a:rPr lang="en-US" altLang="ko-KR" dirty="0"/>
              <a:t>Go</a:t>
            </a:r>
            <a:r>
              <a:rPr lang="ko-KR" altLang="en-US" dirty="0"/>
              <a:t>만의 특이한 방식을 사용한다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함수를 선언하는 </a:t>
            </a:r>
            <a:r>
              <a:rPr lang="en-US" altLang="ko-KR" dirty="0"/>
              <a:t>‘</a:t>
            </a:r>
            <a:r>
              <a:rPr lang="en-US" altLang="ko-KR" dirty="0" err="1"/>
              <a:t>func</a:t>
            </a:r>
            <a:r>
              <a:rPr lang="en-US" altLang="ko-KR" dirty="0"/>
              <a:t>‘ </a:t>
            </a:r>
            <a:r>
              <a:rPr lang="ko-KR" altLang="en-US" dirty="0"/>
              <a:t>키워드와 </a:t>
            </a:r>
            <a:r>
              <a:rPr lang="ko-KR" altLang="en-US" dirty="0" err="1"/>
              <a:t>함수명</a:t>
            </a:r>
            <a:r>
              <a:rPr lang="ko-KR" altLang="en-US" dirty="0"/>
              <a:t> 사이에 </a:t>
            </a:r>
            <a:r>
              <a:rPr lang="en-US" altLang="ko-KR" dirty="0"/>
              <a:t>“</a:t>
            </a:r>
            <a:r>
              <a:rPr lang="ko-KR" altLang="en-US" dirty="0"/>
              <a:t>그 함수가 어떤 </a:t>
            </a:r>
            <a:r>
              <a:rPr lang="en-US" altLang="ko-KR" dirty="0"/>
              <a:t>struct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위한 메서드인지</a:t>
            </a:r>
            <a:r>
              <a:rPr lang="en-US" altLang="ko-KR" dirty="0"/>
              <a:t>”</a:t>
            </a:r>
            <a:r>
              <a:rPr lang="ko-KR" altLang="en-US" dirty="0"/>
              <a:t>를 표시하게 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 표시가 </a:t>
            </a:r>
            <a:r>
              <a:rPr lang="en-US" altLang="ko-KR" dirty="0"/>
              <a:t>‘Receiver’</a:t>
            </a:r>
            <a:r>
              <a:rPr lang="ko-KR" altLang="en-US" dirty="0"/>
              <a:t>라고 불린다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72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2938028" y="1000067"/>
            <a:ext cx="6113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537AB7-E3D7-40EE-A89D-29BD7A56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96" y="2024690"/>
            <a:ext cx="6933527" cy="44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1" y="10000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Value vs Pointer, Receiver</a:t>
            </a:r>
            <a:endParaRPr lang="ko-KR" altLang="en-US" sz="4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5D0ECD-E41A-49AB-A63D-6A8871EB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99" y="2421512"/>
            <a:ext cx="6328202" cy="34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1" y="10000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2067-0900-47DC-A7CA-2B3181D7DD3B}"/>
              </a:ext>
            </a:extLst>
          </p:cNvPr>
          <p:cNvSpPr txBox="1"/>
          <p:nvPr/>
        </p:nvSpPr>
        <p:spPr>
          <a:xfrm>
            <a:off x="839972" y="2073348"/>
            <a:ext cx="107495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구조체가 필드들의 집합이라면</a:t>
            </a:r>
            <a:r>
              <a:rPr lang="en-US" altLang="ko-KR" dirty="0"/>
              <a:t>, </a:t>
            </a:r>
            <a:r>
              <a:rPr lang="ko-KR" altLang="en-US" dirty="0"/>
              <a:t>인터페이스는 메서드들의 집합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메서드들의 몸체가 아닌 메서드의 원형</a:t>
            </a:r>
            <a:r>
              <a:rPr lang="en-US" altLang="ko-KR" dirty="0"/>
              <a:t>(prototype)</a:t>
            </a:r>
            <a:r>
              <a:rPr lang="ko-KR" altLang="en-US" dirty="0"/>
              <a:t>만을 정의한다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12041C-3AA6-48DC-84AA-3559F4DA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20" y="3737423"/>
            <a:ext cx="4258560" cy="1526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F7357-B18C-4E87-A6CF-BF50F2B81BC3}"/>
              </a:ext>
            </a:extLst>
          </p:cNvPr>
          <p:cNvSpPr txBox="1"/>
          <p:nvPr/>
        </p:nvSpPr>
        <p:spPr>
          <a:xfrm>
            <a:off x="3200401" y="5488601"/>
            <a:ext cx="639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area()</a:t>
            </a:r>
            <a:r>
              <a:rPr lang="ko-KR" altLang="en-US" dirty="0"/>
              <a:t>와 </a:t>
            </a:r>
            <a:r>
              <a:rPr lang="en-US" altLang="ko-KR" dirty="0"/>
              <a:t>perimeter() </a:t>
            </a:r>
            <a:r>
              <a:rPr lang="ko-KR" altLang="en-US" dirty="0"/>
              <a:t>메서드를 가지는 </a:t>
            </a:r>
            <a:r>
              <a:rPr lang="en-US" altLang="ko-KR" dirty="0"/>
              <a:t>Shape </a:t>
            </a:r>
            <a:r>
              <a:rPr lang="ko-KR" altLang="en-US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63035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1" y="10000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인터페이스 구현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C63BA2-3B36-4598-8F9C-EFCC69776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940" y="2025613"/>
            <a:ext cx="8402119" cy="43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6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1" y="10000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인터페이스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409BF7-F51E-4D3C-A3BD-7EE3526B9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025" y="2458224"/>
            <a:ext cx="7279950" cy="37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1" y="10000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/>
              <a:t>인터페이스 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34006-41E4-4311-9C94-A22FE573DAD4}"/>
              </a:ext>
            </a:extLst>
          </p:cNvPr>
          <p:cNvSpPr txBox="1"/>
          <p:nvPr/>
        </p:nvSpPr>
        <p:spPr>
          <a:xfrm>
            <a:off x="701742" y="2073348"/>
            <a:ext cx="1090900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슬라이스가 배열을 </a:t>
            </a:r>
            <a:r>
              <a:rPr lang="en-US" altLang="ko-KR" dirty="0"/>
              <a:t>dynamic</a:t>
            </a:r>
            <a:r>
              <a:rPr lang="ko-KR" altLang="en-US" dirty="0"/>
              <a:t>하게 이용하는 것이라면</a:t>
            </a:r>
            <a:r>
              <a:rPr lang="en-US" altLang="ko-KR" dirty="0"/>
              <a:t>, </a:t>
            </a:r>
            <a:r>
              <a:rPr lang="ko-KR" altLang="en-US" dirty="0"/>
              <a:t>인터페이스는 변수의 타입</a:t>
            </a:r>
            <a:r>
              <a:rPr lang="en-US" altLang="ko-KR" dirty="0"/>
              <a:t>(Type)</a:t>
            </a:r>
            <a:r>
              <a:rPr lang="ko-KR" altLang="en-US" dirty="0"/>
              <a:t>을 </a:t>
            </a:r>
            <a:r>
              <a:rPr lang="en-US" altLang="ko-KR" dirty="0" err="1"/>
              <a:t>dynami</a:t>
            </a:r>
            <a:r>
              <a:rPr lang="ko-KR" altLang="en-US" dirty="0"/>
              <a:t>하게 이용할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메서드를 갖지 않는 빈 인터페이스</a:t>
            </a:r>
            <a:r>
              <a:rPr lang="en-US" altLang="ko-KR" dirty="0"/>
              <a:t>(empty interface) </a:t>
            </a:r>
            <a:r>
              <a:rPr lang="ko-KR" altLang="en-US" dirty="0"/>
              <a:t>를 이용하면 모든 </a:t>
            </a:r>
            <a:r>
              <a:rPr lang="en-US" altLang="ko-KR" dirty="0"/>
              <a:t>Type</a:t>
            </a:r>
            <a:r>
              <a:rPr lang="ko-KR" altLang="en-US" dirty="0"/>
              <a:t>을 나타낼 수 있다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AB96B8-0680-4DD9-AF1E-AB07A445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69" y="3662476"/>
            <a:ext cx="76009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4.googleusercontent.com/f4K_FUualq-PW_nFuCuWKLl-PY57vaUrjtoMitGgI2f5pApioHVDrtEmY-OEl_AZ-gBlXmhjefoLpw7_sdNAmC9AoHqxe0pTZhtJSnSzRXotv-oOm8LKhbWZDF2yG-iCGQww3rkUMsQ">
            <a:extLst>
              <a:ext uri="{FF2B5EF4-FFF2-40B4-BE49-F238E27FC236}">
                <a16:creationId xmlns:a16="http://schemas.microsoft.com/office/drawing/2014/main" id="{6F13964F-E22A-476A-B06F-74D12D007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27"/>
            <a:ext cx="11887200" cy="8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8B717-F913-48E7-9E55-0B64550C4F07}"/>
              </a:ext>
            </a:extLst>
          </p:cNvPr>
          <p:cNvSpPr txBox="1"/>
          <p:nvPr/>
        </p:nvSpPr>
        <p:spPr>
          <a:xfrm>
            <a:off x="1" y="1000067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/>
              <a:t>Type Assertion</a:t>
            </a:r>
            <a:endParaRPr lang="ko-KR" alt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34006-41E4-4311-9C94-A22FE573DAD4}"/>
              </a:ext>
            </a:extLst>
          </p:cNvPr>
          <p:cNvSpPr txBox="1"/>
          <p:nvPr/>
        </p:nvSpPr>
        <p:spPr>
          <a:xfrm>
            <a:off x="701742" y="2073348"/>
            <a:ext cx="1090900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Interface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인 </a:t>
            </a:r>
            <a:r>
              <a:rPr lang="en-US" altLang="ko-KR" dirty="0"/>
              <a:t>x</a:t>
            </a:r>
            <a:r>
              <a:rPr lang="ko-KR" altLang="en-US" dirty="0"/>
              <a:t>와 특정 타입 </a:t>
            </a:r>
            <a:r>
              <a:rPr lang="en-US" altLang="ko-KR" dirty="0"/>
              <a:t>T</a:t>
            </a:r>
            <a:r>
              <a:rPr lang="ko-KR" altLang="en-US" dirty="0"/>
              <a:t>에 대하여 </a:t>
            </a:r>
            <a:r>
              <a:rPr lang="en-US" altLang="ko-KR" dirty="0"/>
              <a:t>x.(T)</a:t>
            </a:r>
            <a:r>
              <a:rPr lang="ko-KR" altLang="en-US" dirty="0"/>
              <a:t>로 표현하면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en-US" altLang="ko-KR" dirty="0"/>
              <a:t>“x</a:t>
            </a:r>
            <a:r>
              <a:rPr lang="ko-KR" altLang="en-US" dirty="0"/>
              <a:t>가 </a:t>
            </a:r>
            <a:r>
              <a:rPr lang="en-US" altLang="ko-KR" dirty="0"/>
              <a:t>nil</a:t>
            </a:r>
            <a:r>
              <a:rPr lang="ko-KR" altLang="en-US" dirty="0"/>
              <a:t>이 아니며</a:t>
            </a:r>
            <a:r>
              <a:rPr lang="en-US" altLang="ko-KR" dirty="0"/>
              <a:t>, x</a:t>
            </a:r>
            <a:r>
              <a:rPr lang="ko-KR" altLang="en-US" dirty="0"/>
              <a:t>는 </a:t>
            </a:r>
            <a:r>
              <a:rPr lang="en-US" altLang="ko-KR" dirty="0"/>
              <a:t>T </a:t>
            </a:r>
            <a:r>
              <a:rPr lang="ko-KR" altLang="en-US" dirty="0"/>
              <a:t>타입에 속한다는 점을 확인</a:t>
            </a:r>
            <a:r>
              <a:rPr lang="en-US" altLang="ko-KR" dirty="0"/>
              <a:t>(assert)” </a:t>
            </a:r>
            <a:r>
              <a:rPr lang="ko-KR" altLang="en-US" dirty="0"/>
              <a:t>하는 것이다</a:t>
            </a:r>
            <a:r>
              <a:rPr lang="en-US" altLang="ko-KR" dirty="0"/>
              <a:t>. </a:t>
            </a:r>
            <a:r>
              <a:rPr lang="ko-KR" altLang="en-US" dirty="0"/>
              <a:t>이것을 </a:t>
            </a:r>
            <a:r>
              <a:rPr lang="en-US" altLang="ko-KR" dirty="0"/>
              <a:t>Type Assertion</a:t>
            </a:r>
            <a:r>
              <a:rPr lang="ko-KR" altLang="en-US" dirty="0"/>
              <a:t>이라고 부른다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nil</a:t>
            </a:r>
            <a:r>
              <a:rPr lang="ko-KR" altLang="en-US" dirty="0"/>
              <a:t>이거나 </a:t>
            </a:r>
            <a:r>
              <a:rPr lang="en-US" altLang="ko-KR" dirty="0"/>
              <a:t>type</a:t>
            </a:r>
            <a:r>
              <a:rPr lang="ko-KR" altLang="en-US" dirty="0"/>
              <a:t>이 다르면 런타임 에러 발생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D7284D-EE26-4654-979B-13C24AFD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958" y="4308843"/>
            <a:ext cx="8838083" cy="19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6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225</Words>
  <Application>Microsoft Office PowerPoint</Application>
  <PresentationFormat>와이드스크린</PresentationFormat>
  <Paragraphs>24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성재</dc:creator>
  <cp:lastModifiedBy>김 성재</cp:lastModifiedBy>
  <cp:revision>11</cp:revision>
  <dcterms:created xsi:type="dcterms:W3CDTF">2018-07-27T11:44:37Z</dcterms:created>
  <dcterms:modified xsi:type="dcterms:W3CDTF">2018-08-01T08:07:08Z</dcterms:modified>
</cp:coreProperties>
</file>