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42"/>
  </p:notesMasterIdLst>
  <p:sldIdLst>
    <p:sldId id="276" r:id="rId2"/>
    <p:sldId id="279" r:id="rId3"/>
    <p:sldId id="258" r:id="rId4"/>
    <p:sldId id="334" r:id="rId5"/>
    <p:sldId id="278" r:id="rId6"/>
    <p:sldId id="384" r:id="rId7"/>
    <p:sldId id="385" r:id="rId8"/>
    <p:sldId id="281" r:id="rId9"/>
    <p:sldId id="461" r:id="rId10"/>
    <p:sldId id="338" r:id="rId11"/>
    <p:sldId id="339" r:id="rId12"/>
    <p:sldId id="38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74" r:id="rId22"/>
    <p:sldId id="456" r:id="rId23"/>
    <p:sldId id="457" r:id="rId24"/>
    <p:sldId id="472" r:id="rId25"/>
    <p:sldId id="553" r:id="rId26"/>
    <p:sldId id="554" r:id="rId27"/>
    <p:sldId id="556" r:id="rId28"/>
    <p:sldId id="557" r:id="rId29"/>
    <p:sldId id="381" r:id="rId30"/>
    <p:sldId id="484" r:id="rId31"/>
    <p:sldId id="561" r:id="rId32"/>
    <p:sldId id="562" r:id="rId33"/>
    <p:sldId id="566" r:id="rId34"/>
    <p:sldId id="567" r:id="rId35"/>
    <p:sldId id="563" r:id="rId36"/>
    <p:sldId id="564" r:id="rId37"/>
    <p:sldId id="565" r:id="rId38"/>
    <p:sldId id="568" r:id="rId39"/>
    <p:sldId id="558" r:id="rId40"/>
    <p:sldId id="559" r:id="rId4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83AE6-46FA-4A59-8FB0-9F97EB10719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7070" autoAdjust="0"/>
  </p:normalViewPr>
  <p:slideViewPr>
    <p:cSldViewPr snapToGrid="0">
      <p:cViewPr varScale="1">
        <p:scale>
          <a:sx n="72" d="100"/>
          <a:sy n="72" d="100"/>
        </p:scale>
        <p:origin x="63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1915A0-3F6B-4816-8B58-42A92554F37F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8DE2A8-4636-4FA6-9F16-40E883D12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262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FAE7FCE-D08E-41E2-A0FA-AB542003537A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71F0B4C-28AB-43FF-ACD7-7FCD71307F3E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4EBE79-910F-42F5-A06C-044C78854F21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34EBE79-910F-42F5-A06C-044C78854F21}" type="slidenum">
              <a:rPr lang="en-US" altLang="en-US" smtClean="0">
                <a:latin typeface="Calibri" pitchFamily="34" charset="0"/>
              </a:rPr>
              <a:pPr/>
              <a:t>27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0F22C-3BD5-457C-A677-BA1C650F40B2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32D7-470F-4D81-AE3E-992D5594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80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DE4EE-0355-4892-983B-C119B058093B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EA3-58DE-44D5-86D5-7A2FF9588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48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73813-3757-4647-B081-C18E622C3802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D8534-4B94-4E5F-9C05-3D2AE2C66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1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F0C51-7CD7-460E-BC94-6EEEADD25B7C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97CC-4AB2-4F3B-AC11-1792F5EFB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4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43D64-A398-43D4-82A5-5F474D215D8E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D9C51-3D83-42C2-A972-7D04C2491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14ED-38C0-43FD-99AC-B3BC4AC15519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CC65F-7E52-4E33-8CC2-1348AA0B7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2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45175-ACE3-4D87-97EC-D50E2EA67722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DB645-59B8-49BA-B11D-BA925ED53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FA5FE-1F51-4219-A058-CAE2EAAAC027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642B0-ECD8-49AE-B2A6-2333CC956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4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436C-3510-4866-9DA8-90FC9FE26252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161A0-B43C-4AEF-BDC1-DA8444F3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92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EBF-5F8B-4B0E-B459-82F05C1F7C17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F6C62-0919-4A40-9AF7-F6C054F0B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40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D2D18-F686-4D16-ABD3-915C90775AD5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22DA-87C0-4FEF-B9D0-DAF02F562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B738E1-9343-49A5-B687-FE2867D3BC58}" type="datetimeFigureOut">
              <a:rPr lang="en-US"/>
              <a:pPr>
                <a:defRPr/>
              </a:pPr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6E2F4D4-2FE5-4492-B2C6-13ACAFB4C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048000" y="287338"/>
            <a:ext cx="6096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A PROJECT PRESENTATION</a:t>
            </a:r>
            <a:br>
              <a:rPr lang="en-US" alt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Agwis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Messenger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098550" y="2997200"/>
            <a:ext cx="2887663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600" b="1" u="sng" dirty="0">
                <a:latin typeface="Times New Roman" pitchFamily="18" charset="0"/>
                <a:cs typeface="Times New Roman" pitchFamily="18" charset="0"/>
              </a:rPr>
              <a:t>Developed By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 err="1">
                <a:latin typeface="Adobe Naskh Medium"/>
                <a:cs typeface="Times New Roman" pitchFamily="18" charset="0"/>
              </a:rPr>
              <a:t>Himani</a:t>
            </a:r>
            <a:r>
              <a:rPr lang="en-US" altLang="en-US" sz="2400" dirty="0">
                <a:latin typeface="Adobe Naskh Medium"/>
                <a:cs typeface="Times New Roman" pitchFamily="18" charset="0"/>
              </a:rPr>
              <a:t>  </a:t>
            </a:r>
            <a:r>
              <a:rPr lang="en-US" altLang="en-US" sz="2400" dirty="0" err="1">
                <a:latin typeface="Adobe Naskh Medium"/>
                <a:cs typeface="Times New Roman" pitchFamily="18" charset="0"/>
              </a:rPr>
              <a:t>Prajapati</a:t>
            </a:r>
            <a:r>
              <a:rPr lang="en-US" altLang="en-US" sz="2400" dirty="0">
                <a:latin typeface="Adobe Naskh Medium"/>
                <a:cs typeface="Times New Roman" pitchFamily="18" charset="0"/>
              </a:rPr>
              <a:t>.</a:t>
            </a:r>
          </a:p>
          <a:p>
            <a:pPr algn="ctr" eaLnBrk="1" hangingPunct="1"/>
            <a:r>
              <a:rPr lang="en-US" altLang="en-US" sz="1600" dirty="0">
                <a:latin typeface="Adobe Naskh Medium"/>
                <a:cs typeface="Times New Roman" pitchFamily="18" charset="0"/>
              </a:rPr>
              <a:t>(</a:t>
            </a:r>
            <a:r>
              <a:rPr lang="en-US" altLang="en-US" dirty="0">
                <a:latin typeface="Adobe Naskh Medium"/>
                <a:cs typeface="Times New Roman" pitchFamily="18" charset="0"/>
              </a:rPr>
              <a:t>2016095900000614</a:t>
            </a:r>
            <a:r>
              <a:rPr lang="en-US" altLang="en-US" sz="1600" dirty="0">
                <a:latin typeface="Adobe Naskh Medium"/>
                <a:cs typeface="Times New Roman" pitchFamily="18" charset="0"/>
              </a:rPr>
              <a:t>)</a:t>
            </a:r>
          </a:p>
          <a:p>
            <a:pPr algn="ctr" eaLnBrk="1" hangingPunct="1"/>
            <a:r>
              <a:rPr lang="en-US" altLang="en-US" sz="2400" dirty="0" err="1">
                <a:latin typeface="Adobe Naskh Medium"/>
                <a:cs typeface="Times New Roman" pitchFamily="18" charset="0"/>
              </a:rPr>
              <a:t>Gaurang</a:t>
            </a:r>
            <a:r>
              <a:rPr lang="en-US" altLang="en-US" sz="2400" dirty="0">
                <a:latin typeface="Adobe Naskh Medium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Adobe Naskh Medium"/>
                <a:cs typeface="Times New Roman" pitchFamily="18" charset="0"/>
              </a:rPr>
              <a:t>Parmar</a:t>
            </a:r>
            <a:endParaRPr lang="en-US" altLang="en-US" sz="2400" dirty="0">
              <a:latin typeface="Adobe Naskh Medium"/>
              <a:cs typeface="Times New Roman" pitchFamily="18" charset="0"/>
            </a:endParaRPr>
          </a:p>
          <a:p>
            <a:pPr algn="ctr" eaLnBrk="1" hangingPunct="1"/>
            <a:r>
              <a:rPr lang="en-US" altLang="en-US" dirty="0">
                <a:latin typeface="Adobe Naskh Medium"/>
                <a:cs typeface="Times New Roman" pitchFamily="18" charset="0"/>
              </a:rPr>
              <a:t>(2016095900000684)</a:t>
            </a:r>
          </a:p>
          <a:p>
            <a:pPr algn="ctr"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69325" y="2835275"/>
            <a:ext cx="320833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600" b="1" u="sng" dirty="0">
                <a:latin typeface="Times New Roman" pitchFamily="18" charset="0"/>
                <a:cs typeface="Times New Roman" pitchFamily="18" charset="0"/>
              </a:rPr>
              <a:t>Internal Guide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Dr.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Idrish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sandhi</a:t>
            </a:r>
          </a:p>
          <a:p>
            <a:pPr algn="ctr" eaLnBrk="1" hangingPunct="1"/>
            <a:r>
              <a:rPr lang="en-US" altLang="en-US" sz="2600" b="1" u="sng" dirty="0">
                <a:latin typeface="Times New Roman" pitchFamily="18" charset="0"/>
                <a:cs typeface="Times New Roman" pitchFamily="18" charset="0"/>
              </a:rPr>
              <a:t>External Guide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Chetan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Department Of Computer Application(Sankalchand Patel College Of Engineering,Visnagar)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Sankalchand Patel University,Visnagar.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:01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6" name="Picture 10" descr="https://tse3.mm.bing.net/th?id=OIP.sukjj-yLEnd8MUiUHqrcgwHaCZ&amp;pid=Api&amp;P=0&amp;w=469&amp;h=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3"/>
          <p:cNvGrpSpPr>
            <a:grpSpLocks/>
          </p:cNvGrpSpPr>
          <p:nvPr/>
        </p:nvGrpSpPr>
        <p:grpSpPr bwMode="auto">
          <a:xfrm>
            <a:off x="2801938" y="1905000"/>
            <a:ext cx="7112000" cy="1336675"/>
            <a:chOff x="0" y="0"/>
            <a:chExt cx="3359" cy="1007"/>
          </a:xfrm>
        </p:grpSpPr>
        <p:sp>
          <p:nvSpPr>
            <p:cNvPr id="113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1" name="Rectangle 5"/>
            <p:cNvSpPr>
              <a:spLocks noChangeArrowheads="1"/>
            </p:cNvSpPr>
            <p:nvPr/>
          </p:nvSpPr>
          <p:spPr bwMode="auto">
            <a:xfrm>
              <a:off x="1264" y="0"/>
              <a:ext cx="20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2" name="Rectangle 6"/>
            <p:cNvSpPr>
              <a:spLocks noChangeArrowheads="1"/>
            </p:cNvSpPr>
            <p:nvPr/>
          </p:nvSpPr>
          <p:spPr bwMode="auto">
            <a:xfrm>
              <a:off x="0" y="336"/>
              <a:ext cx="1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3" name="Rectangle 7"/>
            <p:cNvSpPr>
              <a:spLocks noChangeArrowheads="1"/>
            </p:cNvSpPr>
            <p:nvPr/>
          </p:nvSpPr>
          <p:spPr bwMode="auto">
            <a:xfrm>
              <a:off x="1264" y="336"/>
              <a:ext cx="20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4" name="Rectangle 8"/>
            <p:cNvSpPr>
              <a:spLocks noChangeArrowheads="1"/>
            </p:cNvSpPr>
            <p:nvPr/>
          </p:nvSpPr>
          <p:spPr bwMode="auto">
            <a:xfrm>
              <a:off x="0" y="672"/>
              <a:ext cx="12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5" name="Rectangle 9"/>
            <p:cNvSpPr>
              <a:spLocks noChangeArrowheads="1"/>
            </p:cNvSpPr>
            <p:nvPr/>
          </p:nvSpPr>
          <p:spPr bwMode="auto">
            <a:xfrm>
              <a:off x="1264" y="672"/>
              <a:ext cx="20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6" name="Line 10"/>
            <p:cNvSpPr>
              <a:spLocks noChangeShapeType="1"/>
            </p:cNvSpPr>
            <p:nvPr/>
          </p:nvSpPr>
          <p:spPr bwMode="auto">
            <a:xfrm>
              <a:off x="0" y="0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7" name="Line 11"/>
            <p:cNvSpPr>
              <a:spLocks noChangeShapeType="1"/>
            </p:cNvSpPr>
            <p:nvPr/>
          </p:nvSpPr>
          <p:spPr bwMode="auto">
            <a:xfrm>
              <a:off x="1264" y="0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8" name="Line 12"/>
            <p:cNvSpPr>
              <a:spLocks noChangeShapeType="1"/>
            </p:cNvSpPr>
            <p:nvPr/>
          </p:nvSpPr>
          <p:spPr bwMode="auto">
            <a:xfrm>
              <a:off x="0" y="336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9" name="Line 13"/>
            <p:cNvSpPr>
              <a:spLocks noChangeShapeType="1"/>
            </p:cNvSpPr>
            <p:nvPr/>
          </p:nvSpPr>
          <p:spPr bwMode="auto">
            <a:xfrm>
              <a:off x="1264" y="336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0" name="Line 14"/>
            <p:cNvSpPr>
              <a:spLocks noChangeShapeType="1"/>
            </p:cNvSpPr>
            <p:nvPr/>
          </p:nvSpPr>
          <p:spPr bwMode="auto">
            <a:xfrm>
              <a:off x="0" y="672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1" name="Line 15"/>
            <p:cNvSpPr>
              <a:spLocks noChangeShapeType="1"/>
            </p:cNvSpPr>
            <p:nvPr/>
          </p:nvSpPr>
          <p:spPr bwMode="auto">
            <a:xfrm>
              <a:off x="1264" y="672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2" name="Line 16"/>
            <p:cNvSpPr>
              <a:spLocks noChangeShapeType="1"/>
            </p:cNvSpPr>
            <p:nvPr/>
          </p:nvSpPr>
          <p:spPr bwMode="auto">
            <a:xfrm>
              <a:off x="0" y="1008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3" name="Line 17"/>
            <p:cNvSpPr>
              <a:spLocks noChangeShapeType="1"/>
            </p:cNvSpPr>
            <p:nvPr/>
          </p:nvSpPr>
          <p:spPr bwMode="auto">
            <a:xfrm>
              <a:off x="1264" y="1008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4" name="Line 18"/>
            <p:cNvSpPr>
              <a:spLocks noChangeShapeType="1"/>
            </p:cNvSpPr>
            <p:nvPr/>
          </p:nvSpPr>
          <p:spPr bwMode="auto">
            <a:xfrm>
              <a:off x="0" y="0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5" name="Line 19"/>
            <p:cNvSpPr>
              <a:spLocks noChangeShapeType="1"/>
            </p:cNvSpPr>
            <p:nvPr/>
          </p:nvSpPr>
          <p:spPr bwMode="auto">
            <a:xfrm>
              <a:off x="0" y="336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6" name="Line 20"/>
            <p:cNvSpPr>
              <a:spLocks noChangeShapeType="1"/>
            </p:cNvSpPr>
            <p:nvPr/>
          </p:nvSpPr>
          <p:spPr bwMode="auto">
            <a:xfrm>
              <a:off x="0" y="672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7" name="Line 21"/>
            <p:cNvSpPr>
              <a:spLocks noChangeShapeType="1"/>
            </p:cNvSpPr>
            <p:nvPr/>
          </p:nvSpPr>
          <p:spPr bwMode="auto">
            <a:xfrm>
              <a:off x="1264" y="0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8" name="Line 22"/>
            <p:cNvSpPr>
              <a:spLocks noChangeShapeType="1"/>
            </p:cNvSpPr>
            <p:nvPr/>
          </p:nvSpPr>
          <p:spPr bwMode="auto">
            <a:xfrm>
              <a:off x="1264" y="336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9" name="Line 23"/>
            <p:cNvSpPr>
              <a:spLocks noChangeShapeType="1"/>
            </p:cNvSpPr>
            <p:nvPr/>
          </p:nvSpPr>
          <p:spPr bwMode="auto">
            <a:xfrm>
              <a:off x="1264" y="672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0" name="Line 24"/>
            <p:cNvSpPr>
              <a:spLocks noChangeShapeType="1"/>
            </p:cNvSpPr>
            <p:nvPr/>
          </p:nvSpPr>
          <p:spPr bwMode="auto">
            <a:xfrm>
              <a:off x="3360" y="0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1" name="Line 25"/>
            <p:cNvSpPr>
              <a:spLocks noChangeShapeType="1"/>
            </p:cNvSpPr>
            <p:nvPr/>
          </p:nvSpPr>
          <p:spPr bwMode="auto">
            <a:xfrm>
              <a:off x="3360" y="336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2" name="Line 26"/>
            <p:cNvSpPr>
              <a:spLocks noChangeShapeType="1"/>
            </p:cNvSpPr>
            <p:nvPr/>
          </p:nvSpPr>
          <p:spPr bwMode="auto">
            <a:xfrm>
              <a:off x="3360" y="672"/>
              <a:ext cx="0" cy="336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267" name="Group 27"/>
          <p:cNvGrpSpPr>
            <a:grpSpLocks/>
          </p:cNvGrpSpPr>
          <p:nvPr/>
        </p:nvGrpSpPr>
        <p:grpSpPr bwMode="auto">
          <a:xfrm>
            <a:off x="2825750" y="3992563"/>
            <a:ext cx="7072313" cy="1255712"/>
            <a:chOff x="0" y="0"/>
            <a:chExt cx="3359" cy="810"/>
          </a:xfrm>
        </p:grpSpPr>
        <p:sp>
          <p:nvSpPr>
            <p:cNvPr id="11277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2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8" name="Rectangle 29"/>
            <p:cNvSpPr>
              <a:spLocks noChangeArrowheads="1"/>
            </p:cNvSpPr>
            <p:nvPr/>
          </p:nvSpPr>
          <p:spPr bwMode="auto">
            <a:xfrm>
              <a:off x="1264" y="0"/>
              <a:ext cx="209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79" name="Rectangle 30"/>
            <p:cNvSpPr>
              <a:spLocks noChangeArrowheads="1"/>
            </p:cNvSpPr>
            <p:nvPr/>
          </p:nvSpPr>
          <p:spPr bwMode="auto">
            <a:xfrm>
              <a:off x="0" y="270"/>
              <a:ext cx="1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0" name="Rectangle 31"/>
            <p:cNvSpPr>
              <a:spLocks noChangeArrowheads="1"/>
            </p:cNvSpPr>
            <p:nvPr/>
          </p:nvSpPr>
          <p:spPr bwMode="auto">
            <a:xfrm>
              <a:off x="1264" y="270"/>
              <a:ext cx="20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1" name="Rectangle 32"/>
            <p:cNvSpPr>
              <a:spLocks noChangeArrowheads="1"/>
            </p:cNvSpPr>
            <p:nvPr/>
          </p:nvSpPr>
          <p:spPr bwMode="auto">
            <a:xfrm>
              <a:off x="0" y="541"/>
              <a:ext cx="12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2" name="Rectangle 33"/>
            <p:cNvSpPr>
              <a:spLocks noChangeArrowheads="1"/>
            </p:cNvSpPr>
            <p:nvPr/>
          </p:nvSpPr>
          <p:spPr bwMode="auto">
            <a:xfrm>
              <a:off x="1264" y="541"/>
              <a:ext cx="209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760" tIns="0" rIns="68760" bIns="0" anchor="ctr"/>
            <a:lstStyle/>
            <a:p>
              <a:pPr eaLnBrk="1" hangingPunct="1">
                <a:lnSpc>
                  <a:spcPct val="93000"/>
                </a:lnSpc>
                <a:spcAft>
                  <a:spcPts val="100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altLang="en-US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3" name="Line 34"/>
            <p:cNvSpPr>
              <a:spLocks noChangeShapeType="1"/>
            </p:cNvSpPr>
            <p:nvPr/>
          </p:nvSpPr>
          <p:spPr bwMode="auto">
            <a:xfrm>
              <a:off x="0" y="0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4" name="Line 35"/>
            <p:cNvSpPr>
              <a:spLocks noChangeShapeType="1"/>
            </p:cNvSpPr>
            <p:nvPr/>
          </p:nvSpPr>
          <p:spPr bwMode="auto">
            <a:xfrm>
              <a:off x="1264" y="0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5" name="Line 36"/>
            <p:cNvSpPr>
              <a:spLocks noChangeShapeType="1"/>
            </p:cNvSpPr>
            <p:nvPr/>
          </p:nvSpPr>
          <p:spPr bwMode="auto">
            <a:xfrm>
              <a:off x="0" y="270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6" name="Line 37"/>
            <p:cNvSpPr>
              <a:spLocks noChangeShapeType="1"/>
            </p:cNvSpPr>
            <p:nvPr/>
          </p:nvSpPr>
          <p:spPr bwMode="auto">
            <a:xfrm>
              <a:off x="1264" y="270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7" name="Line 38"/>
            <p:cNvSpPr>
              <a:spLocks noChangeShapeType="1"/>
            </p:cNvSpPr>
            <p:nvPr/>
          </p:nvSpPr>
          <p:spPr bwMode="auto">
            <a:xfrm>
              <a:off x="0" y="541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8" name="Line 39"/>
            <p:cNvSpPr>
              <a:spLocks noChangeShapeType="1"/>
            </p:cNvSpPr>
            <p:nvPr/>
          </p:nvSpPr>
          <p:spPr bwMode="auto">
            <a:xfrm>
              <a:off x="1264" y="541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9" name="Line 40"/>
            <p:cNvSpPr>
              <a:spLocks noChangeShapeType="1"/>
            </p:cNvSpPr>
            <p:nvPr/>
          </p:nvSpPr>
          <p:spPr bwMode="auto">
            <a:xfrm>
              <a:off x="0" y="811"/>
              <a:ext cx="1264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0" name="Line 41"/>
            <p:cNvSpPr>
              <a:spLocks noChangeShapeType="1"/>
            </p:cNvSpPr>
            <p:nvPr/>
          </p:nvSpPr>
          <p:spPr bwMode="auto">
            <a:xfrm>
              <a:off x="1264" y="811"/>
              <a:ext cx="2096" cy="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1" name="Line 42"/>
            <p:cNvSpPr>
              <a:spLocks noChangeShapeType="1"/>
            </p:cNvSpPr>
            <p:nvPr/>
          </p:nvSpPr>
          <p:spPr bwMode="auto">
            <a:xfrm>
              <a:off x="0" y="0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2" name="Line 43"/>
            <p:cNvSpPr>
              <a:spLocks noChangeShapeType="1"/>
            </p:cNvSpPr>
            <p:nvPr/>
          </p:nvSpPr>
          <p:spPr bwMode="auto">
            <a:xfrm>
              <a:off x="0" y="270"/>
              <a:ext cx="0" cy="271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3" name="Line 44"/>
            <p:cNvSpPr>
              <a:spLocks noChangeShapeType="1"/>
            </p:cNvSpPr>
            <p:nvPr/>
          </p:nvSpPr>
          <p:spPr bwMode="auto">
            <a:xfrm>
              <a:off x="0" y="541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4" name="Line 45"/>
            <p:cNvSpPr>
              <a:spLocks noChangeShapeType="1"/>
            </p:cNvSpPr>
            <p:nvPr/>
          </p:nvSpPr>
          <p:spPr bwMode="auto">
            <a:xfrm>
              <a:off x="1264" y="0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5" name="Line 46"/>
            <p:cNvSpPr>
              <a:spLocks noChangeShapeType="1"/>
            </p:cNvSpPr>
            <p:nvPr/>
          </p:nvSpPr>
          <p:spPr bwMode="auto">
            <a:xfrm>
              <a:off x="1264" y="270"/>
              <a:ext cx="0" cy="271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6" name="Line 47"/>
            <p:cNvSpPr>
              <a:spLocks noChangeShapeType="1"/>
            </p:cNvSpPr>
            <p:nvPr/>
          </p:nvSpPr>
          <p:spPr bwMode="auto">
            <a:xfrm>
              <a:off x="1264" y="541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7" name="Line 48"/>
            <p:cNvSpPr>
              <a:spLocks noChangeShapeType="1"/>
            </p:cNvSpPr>
            <p:nvPr/>
          </p:nvSpPr>
          <p:spPr bwMode="auto">
            <a:xfrm>
              <a:off x="3360" y="0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8" name="Line 49"/>
            <p:cNvSpPr>
              <a:spLocks noChangeShapeType="1"/>
            </p:cNvSpPr>
            <p:nvPr/>
          </p:nvSpPr>
          <p:spPr bwMode="auto">
            <a:xfrm>
              <a:off x="3360" y="270"/>
              <a:ext cx="0" cy="271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Line 50"/>
            <p:cNvSpPr>
              <a:spLocks noChangeShapeType="1"/>
            </p:cNvSpPr>
            <p:nvPr/>
          </p:nvSpPr>
          <p:spPr bwMode="auto">
            <a:xfrm>
              <a:off x="3360" y="541"/>
              <a:ext cx="0" cy="270"/>
            </a:xfrm>
            <a:prstGeom prst="line">
              <a:avLst/>
            </a:prstGeom>
            <a:noFill/>
            <a:ln w="28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68" name="Rectangle 52"/>
          <p:cNvSpPr>
            <a:spLocks noChangeArrowheads="1"/>
          </p:cNvSpPr>
          <p:nvPr/>
        </p:nvSpPr>
        <p:spPr bwMode="auto">
          <a:xfrm>
            <a:off x="938213" y="2378075"/>
            <a:ext cx="14382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</a:p>
        </p:txBody>
      </p:sp>
      <p:sp>
        <p:nvSpPr>
          <p:cNvPr id="11269" name="Rectangle 53"/>
          <p:cNvSpPr>
            <a:spLocks noChangeArrowheads="1"/>
          </p:cNvSpPr>
          <p:nvPr/>
        </p:nvSpPr>
        <p:spPr bwMode="auto">
          <a:xfrm>
            <a:off x="885825" y="4476750"/>
            <a:ext cx="14430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just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 Side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06486" y="655211"/>
            <a:ext cx="98405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Hardware Specification(Recommended)</a:t>
            </a:r>
          </a:p>
        </p:txBody>
      </p:sp>
      <p:sp>
        <p:nvSpPr>
          <p:cNvPr id="11271" name="Rectangle 58"/>
          <p:cNvSpPr>
            <a:spLocks noChangeArrowheads="1"/>
          </p:cNvSpPr>
          <p:nvPr/>
        </p:nvSpPr>
        <p:spPr bwMode="auto">
          <a:xfrm>
            <a:off x="3059113" y="1981200"/>
            <a:ext cx="41325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Processer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i3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core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272" name="Rectangle 59"/>
          <p:cNvSpPr>
            <a:spLocks noChangeArrowheads="1"/>
          </p:cNvSpPr>
          <p:nvPr/>
        </p:nvSpPr>
        <p:spPr bwMode="auto">
          <a:xfrm>
            <a:off x="3094038" y="2432050"/>
            <a:ext cx="3500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       4 GB </a:t>
            </a:r>
          </a:p>
        </p:txBody>
      </p:sp>
      <p:sp>
        <p:nvSpPr>
          <p:cNvPr id="11273" name="Rectangle 60"/>
          <p:cNvSpPr>
            <a:spLocks noChangeArrowheads="1"/>
          </p:cNvSpPr>
          <p:nvPr/>
        </p:nvSpPr>
        <p:spPr bwMode="auto">
          <a:xfrm>
            <a:off x="3065463" y="2884488"/>
            <a:ext cx="518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Hard disk                            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1TB  </a:t>
            </a:r>
          </a:p>
        </p:txBody>
      </p:sp>
      <p:sp>
        <p:nvSpPr>
          <p:cNvPr id="11274" name="Rectangle 61"/>
          <p:cNvSpPr>
            <a:spLocks noChangeArrowheads="1"/>
          </p:cNvSpPr>
          <p:nvPr/>
        </p:nvSpPr>
        <p:spPr bwMode="auto">
          <a:xfrm>
            <a:off x="3068638" y="4035425"/>
            <a:ext cx="4893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Processer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 i3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core or below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275" name="Rectangle 62"/>
          <p:cNvSpPr>
            <a:spLocks noChangeArrowheads="1"/>
          </p:cNvSpPr>
          <p:nvPr/>
        </p:nvSpPr>
        <p:spPr bwMode="auto">
          <a:xfrm>
            <a:off x="3062288" y="4484688"/>
            <a:ext cx="4448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                4MB or below  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11276" name="Rectangle 63"/>
          <p:cNvSpPr>
            <a:spLocks noChangeArrowheads="1"/>
          </p:cNvSpPr>
          <p:nvPr/>
        </p:nvSpPr>
        <p:spPr bwMode="auto">
          <a:xfrm>
            <a:off x="3024188" y="4876800"/>
            <a:ext cx="3550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Hard disk                             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1TB 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2"/>
          <p:cNvSpPr>
            <a:spLocks noChangeArrowheads="1"/>
          </p:cNvSpPr>
          <p:nvPr/>
        </p:nvSpPr>
        <p:spPr bwMode="auto">
          <a:xfrm>
            <a:off x="1104900" y="2365375"/>
            <a:ext cx="1436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</a:p>
        </p:txBody>
      </p:sp>
      <p:sp>
        <p:nvSpPr>
          <p:cNvPr id="12291" name="Rectangle 53"/>
          <p:cNvSpPr>
            <a:spLocks noChangeArrowheads="1"/>
          </p:cNvSpPr>
          <p:nvPr/>
        </p:nvSpPr>
        <p:spPr bwMode="auto">
          <a:xfrm>
            <a:off x="1076325" y="4951413"/>
            <a:ext cx="1447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just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Client Side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50548" y="747213"/>
            <a:ext cx="952638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Software Specification(Recommended)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2779713" y="4721225"/>
          <a:ext cx="8145462" cy="904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6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3" marR="91443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4" name="Rectangle 71"/>
          <p:cNvSpPr>
            <a:spLocks noChangeArrowheads="1"/>
          </p:cNvSpPr>
          <p:nvPr/>
        </p:nvSpPr>
        <p:spPr bwMode="auto">
          <a:xfrm>
            <a:off x="2760663" y="4805363"/>
            <a:ext cx="4946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" lvl="1" indent="-114300" defTabSz="622300" eaLnBrk="1" hangingPunct="1">
              <a:lnSpc>
                <a:spcPct val="90000"/>
              </a:lnSpc>
              <a:spcAft>
                <a:spcPct val="15000"/>
              </a:spcAft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Operating System      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Window 10    or below                                                             </a:t>
            </a:r>
          </a:p>
        </p:txBody>
      </p:sp>
      <p:sp>
        <p:nvSpPr>
          <p:cNvPr id="12305" name="Rectangle 72"/>
          <p:cNvSpPr>
            <a:spLocks noChangeArrowheads="1"/>
          </p:cNvSpPr>
          <p:nvPr/>
        </p:nvSpPr>
        <p:spPr bwMode="auto">
          <a:xfrm>
            <a:off x="2825750" y="5205413"/>
            <a:ext cx="72786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4300" lvl="1" indent="-114300" defTabSz="622300" eaLnBrk="1" hangingPunct="1">
              <a:lnSpc>
                <a:spcPct val="90000"/>
              </a:lnSpc>
              <a:spcAft>
                <a:spcPct val="15000"/>
              </a:spcAft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Browser  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                   Mozilla Firefox,  Google Chrome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36696"/>
              </p:ext>
            </p:extLst>
          </p:nvPr>
        </p:nvGraphicFramePr>
        <p:xfrm>
          <a:off x="2762250" y="2052638"/>
          <a:ext cx="81343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6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PHP(5.6.20)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</a:t>
                      </a:r>
                      <a:endParaRPr lang="en-US" b="1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MySQL(5.6.17)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Server </a:t>
                      </a:r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Apache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Adobe Dreamweaver (21.0)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</a:t>
                      </a:r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8501" y="-14546"/>
            <a:ext cx="7873339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50965"/>
              </p:ext>
            </p:extLst>
          </p:nvPr>
        </p:nvGraphicFramePr>
        <p:xfrm>
          <a:off x="3843130" y="639774"/>
          <a:ext cx="5605669" cy="621822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60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users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contacts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chats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groups 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</a:t>
                      </a:r>
                      <a:r>
                        <a:rPr lang="en-IN" sz="1800" dirty="0" err="1"/>
                        <a:t>group_memebers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statuses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admin       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calls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pages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businesses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729097198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Product 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2973693837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feedback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57428999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page_posts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page_followers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page_likes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Page_comments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68300" y="682625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No:-1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users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Description:Using</a:t>
            </a:r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 this table user can register to the system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73764"/>
              </p:ext>
            </p:extLst>
          </p:nvPr>
        </p:nvGraphicFramePr>
        <p:xfrm>
          <a:off x="1524000" y="1992313"/>
          <a:ext cx="10363201" cy="4200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user_name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username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mobileno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Mobile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number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Email_id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email_id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user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birth_date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Birth date.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Profile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IN" sz="1800" baseline="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img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profile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image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bit(1)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status.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password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varchar(10)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created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date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Updated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04799" y="52388"/>
            <a:ext cx="71024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No:- 2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admin</a:t>
            </a: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aid</a:t>
            </a: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Using this table  admin can login to the system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75237"/>
              </p:ext>
            </p:extLst>
          </p:nvPr>
        </p:nvGraphicFramePr>
        <p:xfrm>
          <a:off x="304800" y="17526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Aid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Primary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key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id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admin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Admin_name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null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name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admin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image of admin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email_id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(50)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null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Email id.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 (10)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Password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411163" y="264257"/>
            <a:ext cx="7566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No:- 3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contacts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Using this table save customer contact.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3498"/>
              </p:ext>
            </p:extLst>
          </p:nvPr>
        </p:nvGraphicFramePr>
        <p:xfrm>
          <a:off x="914400" y="1981200"/>
          <a:ext cx="9102725" cy="2283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contact 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contactNo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(10)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null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 contact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465138" y="-33339"/>
            <a:ext cx="7097712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Table No:- 4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Table Name:- group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sz="1600" b="1" dirty="0" err="1">
                <a:latin typeface="Times New Roman" pitchFamily="18" charset="0"/>
                <a:cs typeface="Times New Roman" pitchFamily="18" charset="0"/>
              </a:rPr>
              <a:t>gid</a:t>
            </a:r>
            <a:endParaRPr lang="en-I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sz="1600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sz="1600" b="1" dirty="0">
                <a:latin typeface="Times New Roman" pitchFamily="18" charset="0"/>
                <a:cs typeface="Times New Roman" pitchFamily="18" charset="0"/>
              </a:rPr>
              <a:t>Description: Using this table user can group chat .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92610"/>
              </p:ext>
            </p:extLst>
          </p:nvPr>
        </p:nvGraphicFramePr>
        <p:xfrm>
          <a:off x="465138" y="1401763"/>
          <a:ext cx="11480801" cy="3099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bigint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group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store group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image.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show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group updated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27025" y="379413"/>
            <a:ext cx="8712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No:- 5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group_memeber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groupmid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store group member info</a:t>
            </a:r>
            <a:r>
              <a:rPr lang="en-US" b="1" dirty="0"/>
              <a:t>.</a:t>
            </a:r>
          </a:p>
          <a:p>
            <a:r>
              <a:rPr lang="en-US" dirty="0"/>
              <a:t> </a:t>
            </a: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02477"/>
              </p:ext>
            </p:extLst>
          </p:nvPr>
        </p:nvGraphicFramePr>
        <p:xfrm>
          <a:off x="327025" y="2490665"/>
          <a:ext cx="9917113" cy="2482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groupmid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group_member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L="88036" marR="8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36" marR="8803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12738" y="37941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No:- 6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chat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chatid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contact details</a:t>
            </a:r>
            <a:r>
              <a:rPr lang="en-US" b="1" dirty="0"/>
              <a:t>.</a:t>
            </a: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38875"/>
              </p:ext>
            </p:extLst>
          </p:nvPr>
        </p:nvGraphicFramePr>
        <p:xfrm>
          <a:off x="312738" y="1889369"/>
          <a:ext cx="11582401" cy="4735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9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chatid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chatid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group table.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Bit(1)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view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of chat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date.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msg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message.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media image or video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58855092"/>
                  </a:ext>
                </a:extLst>
              </a:tr>
              <a:tr h="63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reference key of users table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(sender)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reference key of users table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(receiver)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234950" y="163513"/>
            <a:ext cx="69786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No:- 7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status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sid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status detail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2292"/>
              </p:ext>
            </p:extLst>
          </p:nvPr>
        </p:nvGraphicFramePr>
        <p:xfrm>
          <a:off x="516304" y="1766033"/>
          <a:ext cx="9550399" cy="473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5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text.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media image or video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count of status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filed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 of users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91419" y="-175846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691084"/>
              </p:ext>
            </p:extLst>
          </p:nvPr>
        </p:nvGraphicFramePr>
        <p:xfrm>
          <a:off x="468313" y="601663"/>
          <a:ext cx="11255375" cy="615231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528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94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Project Title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Agwis</a:t>
                      </a:r>
                      <a:r>
                        <a:rPr lang="en-US" sz="20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messenger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9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Project Definition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make a website which use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multi purpose social media.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576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main objective of this site is to provide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platform through which people of different interest can communicate with each other and also can create </a:t>
                      </a:r>
                      <a:r>
                        <a:rPr lang="en-US" sz="2000" baseline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page,Business</a:t>
                      </a:r>
                      <a:r>
                        <a:rPr lang="en-US" sz="20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profile and can add their product online.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External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Project Guide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Mr.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Chetan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Soni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82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Internal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Project Guide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alt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Idrish</a:t>
                      </a: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sandhi</a:t>
                      </a:r>
                      <a:endParaRPr lang="en-US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Team Size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TWO MEMBER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576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Team Member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Himani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prajapati</a:t>
                      </a: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Gaurang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parmar</a:t>
                      </a:r>
                      <a:b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Front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End Tool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PHP (5.6.15)</a:t>
                      </a: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Back End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Tool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>
                          <a:latin typeface="Times New Roman" pitchFamily="18" charset="0"/>
                          <a:cs typeface="Times New Roman" pitchFamily="18" charset="0"/>
                        </a:rPr>
                        <a:t>My SQL (5.6.17)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Report Generation Tools</a:t>
                      </a: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MS Office 2019</a:t>
                      </a: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34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Operating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Window 10</a:t>
                      </a: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1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itchFamily="18" charset="0"/>
                          <a:cs typeface="Times New Roman" pitchFamily="18" charset="0"/>
                        </a:rPr>
                        <a:t>Project Duration</a:t>
                      </a:r>
                      <a:r>
                        <a:rPr lang="en-US" sz="1800" b="1" baseline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 Months</a:t>
                      </a:r>
                    </a:p>
                  </a:txBody>
                  <a:tcPr marL="91446" marR="91446" marT="45693" marB="4569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339725" y="431800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- 8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call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callid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call detail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47854"/>
              </p:ext>
            </p:extLst>
          </p:nvPr>
        </p:nvGraphicFramePr>
        <p:xfrm>
          <a:off x="339725" y="1957753"/>
          <a:ext cx="11480799" cy="4191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callid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call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call</a:t>
                      </a:r>
                      <a:r>
                        <a:rPr lang="en-IN" sz="1800" baseline="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type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call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b="0" dirty="0"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4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duration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call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duration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187325" y="0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- 9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page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pageid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page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04670"/>
              </p:ext>
            </p:extLst>
          </p:nvPr>
        </p:nvGraphicFramePr>
        <p:xfrm>
          <a:off x="187323" y="1514599"/>
          <a:ext cx="11488862" cy="5176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profileimg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profile image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bannerimg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banner image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varcahr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page 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pageusername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page username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147883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- 10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post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pageid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user page post  details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43432"/>
              </p:ext>
            </p:extLst>
          </p:nvPr>
        </p:nvGraphicFramePr>
        <p:xfrm>
          <a:off x="147883" y="1477962"/>
          <a:ext cx="10474325" cy="4500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page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 of user.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Text 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text.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media image or video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view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count of status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group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262427" y="0"/>
            <a:ext cx="75374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- 11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follow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fid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pageid,uid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follower information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5151"/>
              </p:ext>
            </p:extLst>
          </p:nvPr>
        </p:nvGraphicFramePr>
        <p:xfrm>
          <a:off x="496888" y="1824038"/>
          <a:ext cx="11176001" cy="2147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follow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pageid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page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192088" y="39200"/>
            <a:ext cx="734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- 12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like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Key:-lid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uid,postid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like information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26582"/>
              </p:ext>
            </p:extLst>
          </p:nvPr>
        </p:nvGraphicFramePr>
        <p:xfrm>
          <a:off x="508000" y="2286000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like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post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like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bit(1)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like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34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- 13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comment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commentid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postid,uid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comment information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45928"/>
              </p:ext>
            </p:extLst>
          </p:nvPr>
        </p:nvGraphicFramePr>
        <p:xfrm>
          <a:off x="332765" y="2199176"/>
          <a:ext cx="11176001" cy="2700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commentid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comment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 key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post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table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reference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key of users table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comment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commenet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91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0663" y="696057"/>
            <a:ext cx="7566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No:- 14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feedback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feedbackid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key:uid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Using this table save feedback.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50345"/>
              </p:ext>
            </p:extLst>
          </p:nvPr>
        </p:nvGraphicFramePr>
        <p:xfrm>
          <a:off x="723900" y="2413000"/>
          <a:ext cx="10160000" cy="1985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6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feedbackid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feedback 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Foreign key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message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varchar(50)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null</a:t>
                      </a:r>
                    </a:p>
                  </a:txBody>
                  <a:tcPr marL="88046" marR="8804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contains store message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8046" marR="880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16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187325" y="0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-15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business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bid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uid</a:t>
            </a:r>
            <a:endParaRPr lang="en-IN" alt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business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11169"/>
              </p:ext>
            </p:extLst>
          </p:nvPr>
        </p:nvGraphicFramePr>
        <p:xfrm>
          <a:off x="172278" y="1514599"/>
          <a:ext cx="11503906" cy="5565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btype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type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1987794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address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business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94666898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varcahr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(50)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business 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business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business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4FCBDA6-94F1-49ED-9718-747B55EE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7" y="384313"/>
            <a:ext cx="6365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No: -16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Table Name:- product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Primary Key:- </a:t>
            </a:r>
            <a:r>
              <a:rPr lang="en-IN" altLang="en-US" b="1" dirty="0" err="1">
                <a:latin typeface="Times New Roman" pitchFamily="18" charset="0"/>
                <a:cs typeface="Times New Roman" pitchFamily="18" charset="0"/>
              </a:rPr>
              <a:t>proid</a:t>
            </a:r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Foreign Key:- bid</a:t>
            </a:r>
          </a:p>
          <a:p>
            <a:pPr eaLnBrk="1" hangingPunct="1"/>
            <a:r>
              <a:rPr lang="en-IN" altLang="en-US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Table is used to store  product details </a:t>
            </a:r>
            <a:endParaRPr lang="en-US" b="1" dirty="0"/>
          </a:p>
          <a:p>
            <a:pPr eaLnBrk="1" hangingPunct="1"/>
            <a:endParaRPr lang="en-I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7B096-E567-4E02-BBD6-BA7E38A9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89863"/>
              </p:ext>
            </p:extLst>
          </p:nvPr>
        </p:nvGraphicFramePr>
        <p:xfrm>
          <a:off x="185530" y="1872408"/>
          <a:ext cx="11503906" cy="5446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proid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product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bigint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foreign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varchar(50)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product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img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product  image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price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product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discount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 contains product discount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43983423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createddate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product created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updateddate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datetime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show </a:t>
                      </a: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updated date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1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814D9C-8E8C-473A-98F5-8B2AE035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3220277"/>
            <a:ext cx="10243930" cy="2968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7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 Diagram</a:t>
            </a:r>
            <a:endParaRPr lang="en-GB" sz="7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3"/>
          <p:cNvSpPr>
            <a:spLocks noGrp="1"/>
          </p:cNvSpPr>
          <p:nvPr>
            <p:ph sz="half" idx="1"/>
          </p:nvPr>
        </p:nvSpPr>
        <p:spPr>
          <a:xfrm>
            <a:off x="1200150" y="1749425"/>
            <a:ext cx="7623175" cy="44767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F-33, Tirupati Metro Mall, Near Shahibaug 		                                                        	         Society, Visnagar-384315.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Mr. Chetan Soni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Nivaan Infotech Presently Based At Visnagar In North 			     Gujarat Is Dedicated To Provide Quality  Based.Satisfactory                   		     &amp; Cost Effictive Services.We Believe In Implementing 			     Innovation Ideas &amp; Maintaining Quality Standards.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D4B3B1-7EC8-49A3-983F-AA2A3B39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50730"/>
            <a:ext cx="10010775" cy="6677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533-D63E-4EE3-B9FF-A21F32DD1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10966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DC58A-9561-4B35-B4B6-1C909D33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552450"/>
            <a:ext cx="9448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9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E79DB-3CC5-47DF-8C19-F35E2295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519112"/>
            <a:ext cx="4257675" cy="58197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C3F245A-73A3-4108-835A-75062DBCD156}"/>
              </a:ext>
            </a:extLst>
          </p:cNvPr>
          <p:cNvSpPr/>
          <p:nvPr/>
        </p:nvSpPr>
        <p:spPr>
          <a:xfrm>
            <a:off x="3751138" y="211017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8F221-BFFC-4B70-A232-14522AB3C829}"/>
              </a:ext>
            </a:extLst>
          </p:cNvPr>
          <p:cNvCxnSpPr>
            <a:cxnSpLocks/>
          </p:cNvCxnSpPr>
          <p:nvPr/>
        </p:nvCxnSpPr>
        <p:spPr>
          <a:xfrm>
            <a:off x="3685453" y="2734614"/>
            <a:ext cx="468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95152B-9F3E-49F0-AF28-1F100C8230EB}"/>
              </a:ext>
            </a:extLst>
          </p:cNvPr>
          <p:cNvCxnSpPr/>
          <p:nvPr/>
        </p:nvCxnSpPr>
        <p:spPr>
          <a:xfrm flipH="1">
            <a:off x="3751138" y="3118283"/>
            <a:ext cx="21602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D1102-53B8-4E8B-B240-1F9179CD3EDF}"/>
              </a:ext>
            </a:extLst>
          </p:cNvPr>
          <p:cNvCxnSpPr>
            <a:stCxn id="4" idx="4"/>
          </p:cNvCxnSpPr>
          <p:nvPr/>
        </p:nvCxnSpPr>
        <p:spPr>
          <a:xfrm>
            <a:off x="3967162" y="25422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6C5CBD-04FB-4D03-8421-FC04D14D1D24}"/>
              </a:ext>
            </a:extLst>
          </p:cNvPr>
          <p:cNvCxnSpPr/>
          <p:nvPr/>
        </p:nvCxnSpPr>
        <p:spPr>
          <a:xfrm>
            <a:off x="3967162" y="3118283"/>
            <a:ext cx="216024" cy="17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47B679-E192-4EC6-9D83-3F1B113D6C7A}"/>
              </a:ext>
            </a:extLst>
          </p:cNvPr>
          <p:cNvSpPr txBox="1"/>
          <p:nvPr/>
        </p:nvSpPr>
        <p:spPr>
          <a:xfrm>
            <a:off x="3540369" y="3552092"/>
            <a:ext cx="99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25123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E4FB9-44A1-412A-9B04-03499956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63677" y="646061"/>
            <a:ext cx="6105975" cy="556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0CE63-6E08-48E6-8B6A-DE7D1297AE80}"/>
              </a:ext>
            </a:extLst>
          </p:cNvPr>
          <p:cNvSpPr txBox="1"/>
          <p:nvPr/>
        </p:nvSpPr>
        <p:spPr>
          <a:xfrm>
            <a:off x="3633906" y="3212977"/>
            <a:ext cx="8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00C839-675F-4BA2-933E-0A625C08B3E4}"/>
              </a:ext>
            </a:extLst>
          </p:cNvPr>
          <p:cNvSpPr/>
          <p:nvPr/>
        </p:nvSpPr>
        <p:spPr>
          <a:xfrm>
            <a:off x="3747654" y="205155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12D1B-44D2-48B2-B376-963A5E380A69}"/>
              </a:ext>
            </a:extLst>
          </p:cNvPr>
          <p:cNvCxnSpPr>
            <a:cxnSpLocks/>
          </p:cNvCxnSpPr>
          <p:nvPr/>
        </p:nvCxnSpPr>
        <p:spPr>
          <a:xfrm>
            <a:off x="3681969" y="2675999"/>
            <a:ext cx="4680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2EC8C1-066F-4DC9-A25E-63073DA4F212}"/>
              </a:ext>
            </a:extLst>
          </p:cNvPr>
          <p:cNvCxnSpPr/>
          <p:nvPr/>
        </p:nvCxnSpPr>
        <p:spPr>
          <a:xfrm flipH="1">
            <a:off x="3747654" y="3059668"/>
            <a:ext cx="216024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B01C4-41DD-4418-84CD-A5EEA31FC8DE}"/>
              </a:ext>
            </a:extLst>
          </p:cNvPr>
          <p:cNvCxnSpPr>
            <a:stCxn id="9" idx="4"/>
          </p:cNvCxnSpPr>
          <p:nvPr/>
        </p:nvCxnSpPr>
        <p:spPr>
          <a:xfrm>
            <a:off x="3963678" y="2483604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B85DB8-793B-4215-815C-B59FB276AEDC}"/>
              </a:ext>
            </a:extLst>
          </p:cNvPr>
          <p:cNvCxnSpPr/>
          <p:nvPr/>
        </p:nvCxnSpPr>
        <p:spPr>
          <a:xfrm>
            <a:off x="3963678" y="3059668"/>
            <a:ext cx="216024" cy="17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49051-3369-41C4-9258-8BCDA826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49" y="0"/>
            <a:ext cx="569024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52CF37-A272-43AE-8EF6-66434E2080CD}"/>
              </a:ext>
            </a:extLst>
          </p:cNvPr>
          <p:cNvSpPr txBox="1"/>
          <p:nvPr/>
        </p:nvSpPr>
        <p:spPr>
          <a:xfrm>
            <a:off x="515814" y="890954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Sequence diagram of Admin</a:t>
            </a:r>
          </a:p>
        </p:txBody>
      </p:sp>
    </p:spTree>
    <p:extLst>
      <p:ext uri="{BB962C8B-B14F-4D97-AF65-F5344CB8AC3E}">
        <p14:creationId xmlns:p14="http://schemas.microsoft.com/office/powerpoint/2010/main" val="4157335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239A2-7D19-480A-8FCE-83CAAADD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54" y="257908"/>
            <a:ext cx="7057293" cy="6400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2F268-B8DA-4C11-822F-6D42F1BFB7FF}"/>
              </a:ext>
            </a:extLst>
          </p:cNvPr>
          <p:cNvSpPr txBox="1"/>
          <p:nvPr/>
        </p:nvSpPr>
        <p:spPr>
          <a:xfrm>
            <a:off x="515814" y="890954"/>
            <a:ext cx="36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Sequence diagram of User</a:t>
            </a:r>
          </a:p>
        </p:txBody>
      </p:sp>
    </p:spTree>
    <p:extLst>
      <p:ext uri="{BB962C8B-B14F-4D97-AF65-F5344CB8AC3E}">
        <p14:creationId xmlns:p14="http://schemas.microsoft.com/office/powerpoint/2010/main" val="426410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D9CCF70-6BFA-4696-A1D2-0869ECF5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61" y="0"/>
            <a:ext cx="6249077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99C400-4F7B-475F-A94B-F36031127953}"/>
              </a:ext>
            </a:extLst>
          </p:cNvPr>
          <p:cNvSpPr txBox="1"/>
          <p:nvPr/>
        </p:nvSpPr>
        <p:spPr>
          <a:xfrm>
            <a:off x="609600" y="726831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Activity diagram of Admin</a:t>
            </a:r>
          </a:p>
        </p:txBody>
      </p:sp>
    </p:spTree>
    <p:extLst>
      <p:ext uri="{BB962C8B-B14F-4D97-AF65-F5344CB8AC3E}">
        <p14:creationId xmlns:p14="http://schemas.microsoft.com/office/powerpoint/2010/main" val="2340262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01340-9737-4C3A-BEC8-E26AAC71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66" y="0"/>
            <a:ext cx="52530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6C0B7-F9C3-47C2-BBD4-EEEC0F339FD7}"/>
              </a:ext>
            </a:extLst>
          </p:cNvPr>
          <p:cNvSpPr txBox="1"/>
          <p:nvPr/>
        </p:nvSpPr>
        <p:spPr>
          <a:xfrm>
            <a:off x="609600" y="726831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Activity diagram of User</a:t>
            </a:r>
          </a:p>
        </p:txBody>
      </p:sp>
    </p:spTree>
    <p:extLst>
      <p:ext uri="{BB962C8B-B14F-4D97-AF65-F5344CB8AC3E}">
        <p14:creationId xmlns:p14="http://schemas.microsoft.com/office/powerpoint/2010/main" val="1459532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D319-1005-4B68-99D5-45426BFE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REFERENCES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CDE1-41B8-44AB-B890-40B7605E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Facebook </a:t>
            </a:r>
          </a:p>
          <a:p>
            <a:pPr marL="0" indent="0" algn="ctr">
              <a:buNone/>
            </a:pPr>
            <a:r>
              <a:rPr lang="en-US" dirty="0"/>
              <a:t>WhatsApp</a:t>
            </a:r>
          </a:p>
          <a:p>
            <a:pPr marL="0" indent="0" algn="ctr">
              <a:buNone/>
            </a:pPr>
            <a:r>
              <a:rPr lang="en-US" dirty="0"/>
              <a:t>Telegram</a:t>
            </a:r>
          </a:p>
          <a:p>
            <a:pPr marL="0" indent="0" algn="ctr">
              <a:buNone/>
            </a:pPr>
            <a:r>
              <a:rPr lang="en-US" dirty="0"/>
              <a:t>Google.com</a:t>
            </a:r>
          </a:p>
          <a:p>
            <a:pPr marL="0" indent="0" algn="ctr">
              <a:buNone/>
            </a:pPr>
            <a:r>
              <a:rPr lang="en-US" dirty="0"/>
              <a:t>Instagram </a:t>
            </a:r>
          </a:p>
          <a:p>
            <a:pPr marL="0" indent="0" algn="ctr">
              <a:buNone/>
            </a:pPr>
            <a:r>
              <a:rPr lang="en-US" dirty="0"/>
              <a:t>Twitter </a:t>
            </a:r>
          </a:p>
        </p:txBody>
      </p:sp>
    </p:spTree>
    <p:extLst>
      <p:ext uri="{BB962C8B-B14F-4D97-AF65-F5344CB8AC3E}">
        <p14:creationId xmlns:p14="http://schemas.microsoft.com/office/powerpoint/2010/main" val="169740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63" y="1825625"/>
            <a:ext cx="9709150" cy="381635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Existing system is time wasting.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 can not create his/her online business profile in single  messenger app.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User can not get the notification online.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Admin can not verified the user.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6FD-407D-4144-8508-47DCA968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2991334"/>
            <a:ext cx="10972800" cy="1143000"/>
          </a:xfrm>
          <a:ln>
            <a:noFill/>
          </a:ln>
        </p:spPr>
        <p:txBody>
          <a:bodyPr/>
          <a:lstStyle/>
          <a:p>
            <a:r>
              <a:rPr lang="en-US" sz="9600" b="1" dirty="0"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GB" sz="9600" b="1" dirty="0">
              <a:solidFill>
                <a:srgbClr val="00206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68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50" y="2133600"/>
            <a:ext cx="9631363" cy="3778250"/>
          </a:xfrm>
        </p:spPr>
        <p:txBody>
          <a:bodyPr rtlCol="0"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the better searching  facility as per user convenient.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Create page and blog online business  in single messenger app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include the feedback and ratting.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Secure and perfect output.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98675" y="1262063"/>
            <a:ext cx="8291513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 User Call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 chat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 feedback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 page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business profile and product.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11375" y="1220788"/>
            <a:ext cx="8291513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 receive message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call or voice call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page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feedback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business profile.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product.</a:t>
            </a:r>
          </a:p>
          <a:p>
            <a:pPr lvl="3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6181" y="2283190"/>
            <a:ext cx="736035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u="sng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F6670FE-5039-4B45-8601-9FE719597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070283"/>
              </p:ext>
            </p:extLst>
          </p:nvPr>
        </p:nvGraphicFramePr>
        <p:xfrm>
          <a:off x="1112719" y="573009"/>
          <a:ext cx="9966561" cy="5711982"/>
        </p:xfrm>
        <a:graphic>
          <a:graphicData uri="http://schemas.openxmlformats.org/drawingml/2006/table">
            <a:tbl>
              <a:tblPr firstRow="1" bandRow="1"/>
              <a:tblGrid>
                <a:gridCol w="11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9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9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34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2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1776114290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602766424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1341137291"/>
                    </a:ext>
                  </a:extLst>
                </a:gridCol>
                <a:gridCol w="691957">
                  <a:extLst>
                    <a:ext uri="{9D8B030D-6E8A-4147-A177-3AD203B41FA5}">
                      <a16:colId xmlns:a16="http://schemas.microsoft.com/office/drawing/2014/main" val="3822085425"/>
                    </a:ext>
                  </a:extLst>
                </a:gridCol>
              </a:tblGrid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Month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March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April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59">
                <a:tc>
                  <a:txBody>
                    <a:bodyPr/>
                    <a:lstStyle/>
                    <a:p>
                      <a:r>
                        <a:rPr lang="en-GB" dirty="0"/>
                        <a:t>System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559">
                <a:tc>
                  <a:txBody>
                    <a:bodyPr/>
                    <a:lstStyle/>
                    <a:p>
                      <a:r>
                        <a:rPr lang="en-GB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Page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Codding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77">
                <a:tc>
                  <a:txBody>
                    <a:bodyPr/>
                    <a:lstStyle/>
                    <a:p>
                      <a:r>
                        <a:rPr lang="en-GB" dirty="0"/>
                        <a:t>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2559">
                <a:tc>
                  <a:txBody>
                    <a:bodyPr/>
                    <a:lstStyle/>
                    <a:p>
                      <a:r>
                        <a:rPr lang="en-GB" dirty="0"/>
                        <a:t>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F80DD8-0A9E-4822-B682-1011D8278221}"/>
              </a:ext>
            </a:extLst>
          </p:cNvPr>
          <p:cNvSpPr/>
          <p:nvPr/>
        </p:nvSpPr>
        <p:spPr>
          <a:xfrm>
            <a:off x="6095999" y="1528324"/>
            <a:ext cx="53010" cy="5022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DA2F9-D653-4BFE-9B3A-55FF62CEA607}"/>
              </a:ext>
            </a:extLst>
          </p:cNvPr>
          <p:cNvSpPr/>
          <p:nvPr/>
        </p:nvSpPr>
        <p:spPr>
          <a:xfrm>
            <a:off x="5201479" y="6521230"/>
            <a:ext cx="1895060" cy="251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1055C-C3D7-4EA5-8FAE-4647EC20666A}"/>
              </a:ext>
            </a:extLst>
          </p:cNvPr>
          <p:cNvSpPr txBox="1"/>
          <p:nvPr/>
        </p:nvSpPr>
        <p:spPr>
          <a:xfrm>
            <a:off x="4989444" y="6425868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Current progress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2212</Words>
  <Application>Microsoft Office PowerPoint</Application>
  <PresentationFormat>Widescreen</PresentationFormat>
  <Paragraphs>703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Adobe Naskh Medium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ADMIN</cp:lastModifiedBy>
  <cp:revision>830</cp:revision>
  <dcterms:created xsi:type="dcterms:W3CDTF">2014-09-12T02:13:59Z</dcterms:created>
  <dcterms:modified xsi:type="dcterms:W3CDTF">2021-03-06T01:34:34Z</dcterms:modified>
</cp:coreProperties>
</file>