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86" r:id="rId22"/>
    <p:sldId id="288" r:id="rId23"/>
    <p:sldId id="289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BD4"/>
    <a:srgbClr val="38003C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lilibrahimkalkan.com/" TargetMode="External"/><Relationship Id="rId5" Type="http://schemas.openxmlformats.org/officeDocument/2006/relationships/hyperlink" Target="https://twitter.com/hibrahimkalkan" TargetMode="External"/><Relationship Id="rId4" Type="http://schemas.openxmlformats.org/officeDocument/2006/relationships/hyperlink" Target="https://github.com/hikalkan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with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 the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Architecture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DC52F-2D9D-D5CF-D7F5-18DFEA8EFA5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13E33-4D27-0B74-AF00-987B578238A3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7EDE1-E0ED-D1A8-6165-A74771F69E7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CEE2C-2275-80FD-AD49-2999FE1C96D6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6532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(NuGet &amp; NPM) packages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CLI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8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Multi-Tenancy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in Action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Globally Enable / Disable Multi-Tenancy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CA545-C3C9-8622-343B-86379F91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2486025"/>
            <a:ext cx="6153150" cy="188595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545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Determining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 Resolvers</a:t>
            </a: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CurrentUser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QueryString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Route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Header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Cookie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r>
              <a:rPr lang="en-US" dirty="0"/>
              <a:t>And </a:t>
            </a:r>
            <a:r>
              <a:rPr lang="en-US" b="1" dirty="0"/>
              <a:t>Custom Resolvers </a:t>
            </a:r>
            <a:r>
              <a:rPr lang="en-US" dirty="0"/>
              <a:t>(implement 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ITenantResolveContributor</a:t>
            </a:r>
            <a:r>
              <a:rPr lang="en-US" dirty="0"/>
              <a:t>)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CB102-E533-4058-8A0D-B96AD44E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39" y="4260366"/>
            <a:ext cx="6498698" cy="14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751" y="1825625"/>
            <a:ext cx="571841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Dynamically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selects connection string based 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module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Fallbacks to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7628-2045-3659-0DBB-DD9BFEE8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15" y="1825625"/>
            <a:ext cx="4705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getting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Guid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): Id of the current tenant. Can be null.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(string): Name of the current tenant. Can be null.</a:t>
            </a:r>
          </a:p>
        </p:txBody>
      </p:sp>
    </p:spTree>
    <p:extLst>
      <p:ext uri="{BB962C8B-B14F-4D97-AF65-F5344CB8AC3E}">
        <p14:creationId xmlns:p14="http://schemas.microsoft.com/office/powerpoint/2010/main" val="409065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switch the current tenant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603CF-E7F4-C290-2B46-7C49C7B0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96"/>
            <a:ext cx="8316988" cy="47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F32EC-8713-52D9-F86A-B4CB2918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920578" cy="48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the behavior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the application features on runtime based 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use?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features by code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[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RequiresFeature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 or 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IFeatureChecker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 to control access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 UI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enable features for tenants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&amp; Multi-Tenancy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About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Demo: Multi-Tenancy in Action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Development with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A923CA-01BB-E694-7C48-9D8E963A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Multi-Tenant Aware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BLOB Storing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 Management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Templating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94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Questions...?</a:t>
            </a:r>
          </a:p>
        </p:txBody>
      </p:sp>
      <p:pic>
        <p:nvPicPr>
          <p:cNvPr id="3074" name="Picture 2" descr="The Question Mark © Keith Edkins :: Geograph Britain and Ireland">
            <a:extLst>
              <a:ext uri="{FF2B5EF4-FFF2-40B4-BE49-F238E27FC236}">
                <a16:creationId xmlns:a16="http://schemas.microsoft.com/office/drawing/2014/main" id="{8253D22E-8C82-392D-411D-3AAA6230F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51498" cy="341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16AE-4916-7E27-C5A6-D4A579C4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806" y="1690689"/>
            <a:ext cx="5809994" cy="3413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Me:</a:t>
            </a:r>
          </a:p>
          <a:p>
            <a:pPr marL="0" indent="0">
              <a:buNone/>
            </a:pP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  <a:hlinkClick r:id="rId4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github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hikalkan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twitter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hibrahimkalkan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2400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halilibrahimkalkan.com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5B05DC-B22C-0A11-7215-CD47AB5EA650}"/>
              </a:ext>
            </a:extLst>
          </p:cNvPr>
          <p:cNvSpPr txBox="1">
            <a:spLocks/>
          </p:cNvSpPr>
          <p:nvPr/>
        </p:nvSpPr>
        <p:spPr>
          <a:xfrm>
            <a:off x="838200" y="5402277"/>
            <a:ext cx="10849105" cy="112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the Presentation: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https://github.com/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hikalkan/presentations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21610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2626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Software-as-a-Service (SaaS)?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2" descr="Image result for saas">
            <a:extLst>
              <a:ext uri="{FF2B5EF4-FFF2-40B4-BE49-F238E27FC236}">
                <a16:creationId xmlns:a16="http://schemas.microsoft.com/office/drawing/2014/main" id="{652ED9C8-8AD9-7524-D8E1-19883AC2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61" y="1566829"/>
            <a:ext cx="58702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E4DFC-EBBD-F5A2-41C8-A31AD70CB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95" y="2349562"/>
            <a:ext cx="2317834" cy="295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12660-BC73-8DFE-E5BB-35D5D2229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670" y="1566829"/>
            <a:ext cx="2526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6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approach to build SaaS solutions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Hardware &amp; software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among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Users and application data 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Sides: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An organization that uses the application or service (and pays for it)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The organization that is responsible to provide the service and manage all the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codebase;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as on-premise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Advantages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Maximum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low costs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add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customer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(tenant)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customers use the same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version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maintanance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upgrade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Challenges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Data/database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&amp; restore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(per tenant)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One tenant’s heavy usage may affect the other tenants!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State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code / services should be stateless!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state origins: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ookie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query string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payload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icket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/cookie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non-relational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ache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edis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emcached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/ Database Architectures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17F8BEBF-E146-C7B9-F577-F2ED7FA5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1870"/>
            <a:ext cx="774159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39D53-E184-A11A-4BAB-51D9F1A51CA1}"/>
              </a:ext>
            </a:extLst>
          </p:cNvPr>
          <p:cNvSpPr txBox="1"/>
          <p:nvPr/>
        </p:nvSpPr>
        <p:spPr>
          <a:xfrm>
            <a:off x="9303392" y="3317032"/>
            <a:ext cx="2219916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Hybrid!</a:t>
            </a:r>
            <a:endParaRPr lang="tr-T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6" y="1769762"/>
            <a:ext cx="10729394" cy="14582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best practices on top of the .NET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platforms.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F7368-6BAC-ED6D-DC8C-E60468DD34AC}"/>
              </a:ext>
            </a:extLst>
          </p:cNvPr>
          <p:cNvSpPr/>
          <p:nvPr/>
        </p:nvSpPr>
        <p:spPr>
          <a:xfrm>
            <a:off x="1602512" y="4446904"/>
            <a:ext cx="6576497" cy="887809"/>
          </a:xfrm>
          <a:prstGeom prst="rect">
            <a:avLst/>
          </a:prstGeom>
          <a:solidFill>
            <a:srgbClr val="38003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ABP.IO Platform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Architecture &amp; Infrastructure for Real-World Business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58461-DB8C-E211-A154-522868A5F767}"/>
              </a:ext>
            </a:extLst>
          </p:cNvPr>
          <p:cNvSpPr/>
          <p:nvPr/>
        </p:nvSpPr>
        <p:spPr>
          <a:xfrm>
            <a:off x="1602513" y="5633435"/>
            <a:ext cx="8348736" cy="887809"/>
          </a:xfrm>
          <a:prstGeom prst="rect">
            <a:avLst/>
          </a:prstGeom>
          <a:solidFill>
            <a:srgbClr val="512BD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1"/>
                </a:solidFill>
              </a:rPr>
              <a:t>Web Application &amp; HTTP Service Development Framework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CB6A854-125C-2B3C-0FA3-FE586A17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6" y="5662309"/>
            <a:ext cx="821601" cy="821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AE3545F-D5C5-EF6F-E0D1-C6768FFEA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6" y="3296586"/>
            <a:ext cx="821601" cy="821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2D1086-4513-EB65-DFAF-FCFD047F2A29}"/>
              </a:ext>
            </a:extLst>
          </p:cNvPr>
          <p:cNvSpPr/>
          <p:nvPr/>
        </p:nvSpPr>
        <p:spPr>
          <a:xfrm>
            <a:off x="1602512" y="3260374"/>
            <a:ext cx="8348737" cy="88780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Your Application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Focus on your own business code!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F615BF-8833-712C-E653-3C443668F2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76881" y="5334713"/>
            <a:ext cx="0" cy="2987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E8A25-C7FE-B879-5EBC-046A6DB3E9F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76880" y="4148183"/>
            <a:ext cx="1" cy="2987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498368-5F82-CD5C-0462-0A8B1D5D97D9}"/>
              </a:ext>
            </a:extLst>
          </p:cNvPr>
          <p:cNvCxnSpPr>
            <a:cxnSpLocks/>
          </p:cNvCxnSpPr>
          <p:nvPr/>
        </p:nvCxnSpPr>
        <p:spPr>
          <a:xfrm>
            <a:off x="9021273" y="4148183"/>
            <a:ext cx="0" cy="14852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E93630BA-05F1-753C-5298-EB552AE27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7" y="4188827"/>
            <a:ext cx="1690958" cy="1690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4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568</Words>
  <Application>Microsoft Office PowerPoint</Application>
  <PresentationFormat>Widescreen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Euclid Circular B</vt:lpstr>
      <vt:lpstr>SFMono-Regular</vt:lpstr>
      <vt:lpstr>Office Theme</vt:lpstr>
      <vt:lpstr>Building Multi-Tenant Applications with ASP.NET Core &amp; the ABP Framework</vt:lpstr>
      <vt:lpstr>Agenda</vt:lpstr>
      <vt:lpstr>What is Software-as-a-Service (SaaS)?</vt:lpstr>
      <vt:lpstr>What is Multi-Tenancy?</vt:lpstr>
      <vt:lpstr>Multi-Tenancy: Advantages</vt:lpstr>
      <vt:lpstr>Multi-Tenancy: Challenges</vt:lpstr>
      <vt:lpstr>Application State</vt:lpstr>
      <vt:lpstr>Deployment / Database Architectures</vt:lpstr>
      <vt:lpstr>What is the ABP Framework?</vt:lpstr>
      <vt:lpstr>ABP Framework: The Architecture</vt:lpstr>
      <vt:lpstr>ABP Framework: Components</vt:lpstr>
      <vt:lpstr>ABP Framework &amp; Multi-Tenancy in Action</vt:lpstr>
      <vt:lpstr>Globally Enable / Disable Multi-Tenancy</vt:lpstr>
      <vt:lpstr>Determining the Current Tenant</vt:lpstr>
      <vt:lpstr>Connection String Selection</vt:lpstr>
      <vt:lpstr>ICurrentTenant getting the current tenant</vt:lpstr>
      <vt:lpstr>ICurrentTenant switch the current tenant</vt:lpstr>
      <vt:lpstr>Disabling Multi-Tenancy Filter</vt:lpstr>
      <vt:lpstr>The Feature System</vt:lpstr>
      <vt:lpstr>The Feature System</vt:lpstr>
      <vt:lpstr>ABP: Multi-Tenant Aware Framework</vt:lpstr>
      <vt:lpstr>Questions...?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48</cp:revision>
  <dcterms:created xsi:type="dcterms:W3CDTF">2022-02-27T10:42:11Z</dcterms:created>
  <dcterms:modified xsi:type="dcterms:W3CDTF">2023-01-05T08:59:22Z</dcterms:modified>
</cp:coreProperties>
</file>