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47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4853906" y="3063236"/>
            <a:ext cx="232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of 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8514851" y="4233147"/>
            <a:ext cx="3328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 issues, 1,200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4" y="331540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592478" y="3156202"/>
            <a:ext cx="1918066" cy="4466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2" y="319695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681458" y="3156202"/>
            <a:ext cx="1991909" cy="446634"/>
          </a:xfrm>
          <a:prstGeom prst="rect">
            <a:avLst/>
          </a:prstGeom>
          <a:solidFill>
            <a:srgbClr val="292D3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87" y="320347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123497" y="4590660"/>
            <a:ext cx="1991909" cy="446634"/>
          </a:xfrm>
          <a:prstGeom prst="rect">
            <a:avLst/>
          </a:prstGeom>
          <a:solidFill>
            <a:srgbClr val="586E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16" y="463309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55" y="142835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28" y="150875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404328" y="186872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39</cp:revision>
  <dcterms:created xsi:type="dcterms:W3CDTF">2022-02-27T10:42:11Z</dcterms:created>
  <dcterms:modified xsi:type="dcterms:W3CDTF">2022-07-11T10:07:55Z</dcterms:modified>
</cp:coreProperties>
</file>