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5" r:id="rId23"/>
    <p:sldId id="321" r:id="rId24"/>
    <p:sldId id="322" r:id="rId25"/>
    <p:sldId id="323" r:id="rId26"/>
    <p:sldId id="324" r:id="rId27"/>
    <p:sldId id="326" r:id="rId28"/>
    <p:sldId id="328" r:id="rId29"/>
    <p:sldId id="327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301" r:id="rId42"/>
    <p:sldId id="302" r:id="rId43"/>
    <p:sldId id="316" r:id="rId44"/>
    <p:sldId id="317" r:id="rId45"/>
    <p:sldId id="318" r:id="rId46"/>
    <p:sldId id="319" r:id="rId47"/>
    <p:sldId id="320" r:id="rId48"/>
    <p:sldId id="304" r:id="rId49"/>
    <p:sldId id="303" r:id="rId50"/>
    <p:sldId id="306" r:id="rId51"/>
    <p:sldId id="308" r:id="rId52"/>
    <p:sldId id="309" r:id="rId53"/>
    <p:sldId id="305" r:id="rId54"/>
    <p:sldId id="311" r:id="rId55"/>
    <p:sldId id="312" r:id="rId56"/>
    <p:sldId id="313" r:id="rId57"/>
    <p:sldId id="26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687392" y="4731086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3309369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deployed as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deployed, updated, versioned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1933</Words>
  <Application>Microsoft Office PowerPoint</Application>
  <PresentationFormat>Widescreen</PresentationFormat>
  <Paragraphs>369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Best Practices</vt:lpstr>
      <vt:lpstr>Schema/Database Sharing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106</cp:revision>
  <dcterms:created xsi:type="dcterms:W3CDTF">2018-08-16T07:55:06Z</dcterms:created>
  <dcterms:modified xsi:type="dcterms:W3CDTF">2018-08-26T13:58:14Z</dcterms:modified>
</cp:coreProperties>
</file>