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478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4853906" y="3063236"/>
            <a:ext cx="232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of 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8514851" y="4233147"/>
            <a:ext cx="3328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 issues, 1,200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 Reports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513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ABP.IO: Filling the gap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58</cp:revision>
  <dcterms:created xsi:type="dcterms:W3CDTF">2022-02-27T10:42:11Z</dcterms:created>
  <dcterms:modified xsi:type="dcterms:W3CDTF">2022-07-11T12:17:29Z</dcterms:modified>
</cp:coreProperties>
</file>