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73" r:id="rId7"/>
    <p:sldId id="271" r:id="rId8"/>
    <p:sldId id="274" r:id="rId9"/>
    <p:sldId id="270" r:id="rId10"/>
    <p:sldId id="269" r:id="rId11"/>
    <p:sldId id="277" r:id="rId12"/>
    <p:sldId id="293" r:id="rId13"/>
    <p:sldId id="294" r:id="rId14"/>
    <p:sldId id="291" r:id="rId15"/>
    <p:sldId id="295" r:id="rId16"/>
    <p:sldId id="278" r:id="rId17"/>
    <p:sldId id="292" r:id="rId18"/>
    <p:sldId id="279" r:id="rId19"/>
    <p:sldId id="280" r:id="rId20"/>
    <p:sldId id="281" r:id="rId21"/>
    <p:sldId id="275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know the HTTP request details (like route &amp; HTTP method)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 place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internals.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4741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0A8EE4-C941-DEDE-C9A9-B36ECBF74E00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Permissions Module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01367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83217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85876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 based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897</Words>
  <Application>Microsoft Office PowerPoint</Application>
  <PresentationFormat>Widescreen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PowerPoint Presentation</vt:lpstr>
      <vt:lpstr>Authorization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68</cp:revision>
  <dcterms:created xsi:type="dcterms:W3CDTF">2022-02-27T10:42:11Z</dcterms:created>
  <dcterms:modified xsi:type="dcterms:W3CDTF">2022-09-28T14:33:20Z</dcterms:modified>
</cp:coreProperties>
</file>