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1" r:id="rId13"/>
    <p:sldId id="263" r:id="rId14"/>
    <p:sldId id="272" r:id="rId15"/>
    <p:sldId id="273" r:id="rId16"/>
    <p:sldId id="264" r:id="rId17"/>
    <p:sldId id="265" r:id="rId18"/>
    <p:sldId id="266" r:id="rId19"/>
    <p:sldId id="27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partial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(preview)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r>
              <a:rPr lang="en-US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Postgres.</a:t>
            </a:r>
          </a:p>
          <a:p>
            <a:r>
              <a:rPr lang="en-US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 to help you create and interact with .NET Aspire apps.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 | Now: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Aspire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(preview)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819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57</cp:revision>
  <dcterms:created xsi:type="dcterms:W3CDTF">2023-08-29T10:33:10Z</dcterms:created>
  <dcterms:modified xsi:type="dcterms:W3CDTF">2024-05-12T10:04:12Z</dcterms:modified>
</cp:coreProperties>
</file>