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1" r:id="rId13"/>
    <p:sldId id="270" r:id="rId14"/>
    <p:sldId id="272" r:id="rId15"/>
    <p:sldId id="273" r:id="rId16"/>
    <p:sldId id="274" r:id="rId17"/>
    <p:sldId id="275" r:id="rId18"/>
    <p:sldId id="281" r:id="rId19"/>
    <p:sldId id="277" r:id="rId20"/>
    <p:sldId id="278" r:id="rId21"/>
    <p:sldId id="279" r:id="rId22"/>
    <p:sldId id="280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Auto-sync localization resources defined in all microservices to a shared localization database.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get and manage localization texts from a single localization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IExternalLocalizationStore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Optimized localization texts when consumed from clients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Added new APIs to support non-static localization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824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Localization Endpoint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6.0: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88.4 kB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7.0: </a:t>
            </a:r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42.9 KB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(51.4% shorter!)</a:t>
            </a: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ApplicationLocalizationScript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endpoint can be cached at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A2CC-447B-345E-7C2D-E7D8E61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6191"/>
            <a:ext cx="950214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20BC1-9356-DDF0-BBF3-0D5572AE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080809"/>
            <a:ext cx="9686637" cy="7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1345-1760-0696-9F67-332316C1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85983" cy="45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50CB8-D3F6-CC86-E44B-6954333F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30737" cy="46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New </a:t>
            </a:r>
            <a:r>
              <a:rPr lang="en-US" b="1" dirty="0" err="1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IStringLocalizer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DA26-71AE-E7A7-4B30-189ECEF5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847059" cy="151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C7E26-DE9E-7608-36F5-A5166F34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051528"/>
            <a:ext cx="5556942" cy="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37CE-73FC-255D-0CC7-42B6898D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3" y="2255224"/>
            <a:ext cx="4598932" cy="200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CDCC3-E773-74DA-2F0E-A898A4FD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6313"/>
            <a:ext cx="4598932" cy="352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FE644-55C0-BEC9-BEFE-5E325D48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972001" cy="3368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an entity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680303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</p:spTree>
    <p:extLst>
      <p:ext uri="{BB962C8B-B14F-4D97-AF65-F5344CB8AC3E}">
        <p14:creationId xmlns:p14="http://schemas.microsoft.com/office/powerpoint/2010/main" val="1518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2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 DTO class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338859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1C151-18EA-0D86-E936-89DFFA7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8" y="2285803"/>
            <a:ext cx="4333832" cy="192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13EC5-BEA5-21FA-48C0-A549E2D1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7" y="4808484"/>
            <a:ext cx="4292293" cy="168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ACD43-1501-FAB2-6ECA-858B50EB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577485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for authentication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CMS Kit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(product rating &amp; comments)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Ongoing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e-book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B788A-0647-5DD9-0FBC-BF4B8E6B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999"/>
            <a:ext cx="4282906" cy="3063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E-Book">
            <a:extLst>
              <a:ext uri="{FF2B5EF4-FFF2-40B4-BE49-F238E27FC236}">
                <a16:creationId xmlns:a16="http://schemas.microsoft.com/office/drawing/2014/main" id="{5AE519A2-713B-FA0C-CED7-BBB885A5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8" y="3428998"/>
            <a:ext cx="2930540" cy="30638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819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19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25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747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69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61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392448" y="4435317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392447" y="3262935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392446" y="2090551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175359" y="2080422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260333" y="2662975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260332" y="3914650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3561118" y="2923308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1117" y="4174983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78215" y="2350885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678215" y="3518203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8215" y="4685523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542839" y="2611219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542840" y="3783602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1D0F38-452F-5F4B-B72E-AFC7D5DB8B22}"/>
              </a:ext>
            </a:extLst>
          </p:cNvPr>
          <p:cNvSpPr txBox="1"/>
          <p:nvPr/>
        </p:nvSpPr>
        <p:spPr>
          <a:xfrm>
            <a:off x="3657081" y="2901374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296E-04DB-E865-852D-860B829AB311}"/>
              </a:ext>
            </a:extLst>
          </p:cNvPr>
          <p:cNvSpPr txBox="1"/>
          <p:nvPr/>
        </p:nvSpPr>
        <p:spPr>
          <a:xfrm>
            <a:off x="3635940" y="4174068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8F4E-C22E-1C95-6E71-731248975F4F}"/>
              </a:ext>
            </a:extLst>
          </p:cNvPr>
          <p:cNvSpPr txBox="1"/>
          <p:nvPr/>
        </p:nvSpPr>
        <p:spPr>
          <a:xfrm>
            <a:off x="5789092" y="237058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4113C-B321-E711-4C30-BBD13237ABEB}"/>
              </a:ext>
            </a:extLst>
          </p:cNvPr>
          <p:cNvSpPr txBox="1"/>
          <p:nvPr/>
        </p:nvSpPr>
        <p:spPr>
          <a:xfrm>
            <a:off x="5783608" y="3524619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F78D1-B6CD-7F0A-979B-38D4AE56C0A2}"/>
              </a:ext>
            </a:extLst>
          </p:cNvPr>
          <p:cNvSpPr txBox="1"/>
          <p:nvPr/>
        </p:nvSpPr>
        <p:spPr>
          <a:xfrm>
            <a:off x="5827172" y="471892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FE45-7BC8-2CDC-49E2-5A5E551D2489}"/>
              </a:ext>
            </a:extLst>
          </p:cNvPr>
          <p:cNvSpPr txBox="1"/>
          <p:nvPr/>
        </p:nvSpPr>
        <p:spPr>
          <a:xfrm>
            <a:off x="8592345" y="2755314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AB34BF-9ADE-87D4-5D60-00947936B7BF}"/>
              </a:ext>
            </a:extLst>
          </p:cNvPr>
          <p:cNvSpPr txBox="1"/>
          <p:nvPr/>
        </p:nvSpPr>
        <p:spPr>
          <a:xfrm>
            <a:off x="8592345" y="3989402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556</Words>
  <Application>Microsoft Office PowerPoint</Application>
  <PresentationFormat>Widescreen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External Localization System</vt:lpstr>
      <vt:lpstr>Localization Endpoint Optimization</vt:lpstr>
      <vt:lpstr>Typed Localization Resources</vt:lpstr>
      <vt:lpstr>Non-Typed Localization Resources</vt:lpstr>
      <vt:lpstr>New IStringLocalizer APIs</vt:lpstr>
      <vt:lpstr>Entity Cache Service</vt:lpstr>
      <vt:lpstr>Entity Cache Service</vt:lpstr>
      <vt:lpstr>eShopOnAbp project updates</vt:lpstr>
      <vt:lpstr>TODO</vt:lpstr>
      <vt:lpstr>TODO</vt:lpstr>
      <vt:lpstr>TODO</vt:lpstr>
      <vt:lpstr>TODO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67</cp:revision>
  <dcterms:created xsi:type="dcterms:W3CDTF">2022-02-27T10:42:11Z</dcterms:created>
  <dcterms:modified xsi:type="dcterms:W3CDTF">2022-11-24T17:05:26Z</dcterms:modified>
</cp:coreProperties>
</file>